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E1F7C-2BD5-93C5-9352-6DF1C2184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F7872-F808-9615-02E9-4DCB3C5CC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7D127-46A6-3683-F6AD-23D22849C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AAB87-9E5B-4D76-9C71-08B691A43337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A689D-3858-75B3-08CD-DC6183D36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007ED-9ED0-2C91-B622-B3A7B0765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5FA4-A183-430E-878E-ECA5E4DE1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98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F250-1C34-8AE5-F075-3A1A584AA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36E24-D564-2408-BA99-AC47C3BE1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58CF3-B472-3E12-DC89-B02B6560C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AAB87-9E5B-4D76-9C71-08B691A43337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E2C05-EA2C-D8EE-C043-7880D5633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62554-AFFE-1D21-706A-2BAED5371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5FA4-A183-430E-878E-ECA5E4DE1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41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F85765-6456-955B-3327-539CD02F28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324A37-78FA-B498-3A1D-1001756D0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DE7FC-3EFE-D744-2BFE-EF126D2D9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AAB87-9E5B-4D76-9C71-08B691A43337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5475B-4EEF-9547-D2C0-016F0D5B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4DE86-3DF0-6782-F6B1-6FB0875BF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5FA4-A183-430E-878E-ECA5E4DE1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84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F893E-108E-E98D-A04E-064176A04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46FBD-AD57-043D-13DB-80E1EA2A3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00C91-550E-122A-C13E-4AEBACF2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AAB87-9E5B-4D76-9C71-08B691A43337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BC7EE-9F58-9260-706E-E36316433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35FB9-68BE-035F-0C6B-4D7B1A7EB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5FA4-A183-430E-878E-ECA5E4DE1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68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8ED76-2801-1603-29FB-E7A08D1CC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ABFFB-20CB-99E4-5C16-70E282C20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F1367-2BB7-3988-58A4-2A6A6DDD1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AAB87-9E5B-4D76-9C71-08B691A43337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8CC54-7D1C-84D2-6E64-DD843406C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D33D3-05A4-252B-4572-9774CCD5F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5FA4-A183-430E-878E-ECA5E4DE1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5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BD9F2-8A95-3B0B-C674-CF91E99C4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A5486-4D78-7BEA-5943-67CE7C004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9E489-A643-F63A-4D91-B03E34C26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36602-64AD-FC51-30E6-DC182415F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AAB87-9E5B-4D76-9C71-08B691A43337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78A94-F546-DB56-C117-BF01FA3FD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2C60F-1C5E-956F-E9FC-CED1E209A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5FA4-A183-430E-878E-ECA5E4DE1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71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00225-5D27-91AA-0043-9E9B7810D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2F32E-AA6E-7BF6-2F26-690BDE897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B2963E-5447-CE89-8846-A23B97FBE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F03880-011C-5DD7-8C9C-9EF802A9F3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1F2266-262F-646B-BCC8-323F67C132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F2D9F2-DE77-E33E-451D-BACBB151B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AAB87-9E5B-4D76-9C71-08B691A43337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B474AD-CA0C-8CEC-F8BD-F48FA8FF7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8B1DA3-0E13-4BC3-81E5-A474211CD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5FA4-A183-430E-878E-ECA5E4DE1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1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82B19-C125-55A4-493C-3A1481250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6ABFA4-3C34-ABC5-9D63-73A0591C3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AAB87-9E5B-4D76-9C71-08B691A43337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CD29B5-7F58-0024-4287-C37691608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743DC-6655-6314-B94B-8E4C55D34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5FA4-A183-430E-878E-ECA5E4DE1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55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558D41-C62A-4026-E9C3-2AF68757B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AAB87-9E5B-4D76-9C71-08B691A43337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C62542-B956-E261-12FE-FBE00F585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97C88-5E8D-20D3-D0AD-EE822422A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5FA4-A183-430E-878E-ECA5E4DE1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1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E5C68-9894-E3C7-DCE6-EEA884160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93609-65C7-F995-C083-30E3F5AE3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068A7-D42B-9797-AB46-8F466C7CE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1F7A2C-FA84-4367-CFB2-393BDA80D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AAB87-9E5B-4D76-9C71-08B691A43337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2105E-04A5-F7D2-D8AD-8EADA7BBC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A8EE0-CAB3-4577-3D77-66A9F2CBF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5FA4-A183-430E-878E-ECA5E4DE1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97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EACCA-482D-1205-1C5B-41B7F4897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E3DAAE-A3CF-EF43-8A20-C093E8E633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972ED-5635-7DAE-34DD-D3438FA64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388F4-600A-1A0B-9880-6226D6C5B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AAB87-9E5B-4D76-9C71-08B691A43337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4CEBA-4B42-19BC-5F79-CB9E150C3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6777C-092E-8BDB-E976-D71880108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5FA4-A183-430E-878E-ECA5E4DE1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2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3F755F-33FF-CEB2-3452-B20AEF00C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F3FE8-A70C-BF39-286C-5532AB99F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C26E8-9A65-519D-542D-3E98309EB6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FAAB87-9E5B-4D76-9C71-08B691A43337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759F7-A5DA-59ED-7CAE-D28483D3D6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F4B2B-C95F-C6F9-FF50-D21699837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6A5FA4-A183-430E-878E-ECA5E4DE1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5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C985F2E-6D43-EB82-A61E-B5ABE211F7A9}"/>
              </a:ext>
            </a:extLst>
          </p:cNvPr>
          <p:cNvSpPr/>
          <p:nvPr/>
        </p:nvSpPr>
        <p:spPr>
          <a:xfrm>
            <a:off x="2152073" y="166254"/>
            <a:ext cx="9875520" cy="1717964"/>
          </a:xfrm>
          <a:prstGeom prst="roundRect">
            <a:avLst/>
          </a:prstGeom>
          <a:solidFill>
            <a:schemeClr val="bg1">
              <a:alpha val="46000"/>
            </a:schemeClr>
          </a:solidFill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0363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Utkarsh Kumar</dc:creator>
  <cp:lastModifiedBy>Utkarsh Kumar</cp:lastModifiedBy>
  <cp:revision>1</cp:revision>
  <dcterms:created xsi:type="dcterms:W3CDTF">2025-05-29T09:44:12Z</dcterms:created>
  <dcterms:modified xsi:type="dcterms:W3CDTF">2025-05-29T10:28:47Z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AA639D61-2CB8-4069-BC63-D8E852F3FC61</vt:lpwstr>
  </property>
  <property fmtid="{D5CDD505-2E9C-101B-9397-08002B2CF9AE}" pid="3" name="ArticulatePath">
    <vt:lpwstr>Presentation1</vt:lpwstr>
  </property>
</Properties>
</file>