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10287000" cx="18288000"/>
  <p:notesSz cx="6858000" cy="9144000"/>
  <p:embeddedFontLst>
    <p:embeddedFont>
      <p:font typeface="Teko"/>
      <p:regular r:id="rId29"/>
      <p:bold r:id="rId30"/>
    </p:embeddedFont>
    <p:embeddedFont>
      <p:font typeface="Bad Script"/>
      <p:regular r:id="rId31"/>
    </p:embeddedFont>
    <p:embeddedFont>
      <p:font typeface="Barlow Condensed"/>
      <p:bold r:id="rId32"/>
      <p:boldItalic r:id="rId33"/>
    </p:embeddedFont>
    <p:embeddedFont>
      <p:font typeface="Courgette"/>
      <p:regular r:id="rId34"/>
    </p:embeddedFont>
    <p:embeddedFont>
      <p:font typeface="Quintessential"/>
      <p:regular r:id="rId35"/>
    </p:embeddedFont>
    <p:embeddedFont>
      <p:font typeface="Bell M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ek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dScript-regular.fntdata"/><Relationship Id="rId30" Type="http://schemas.openxmlformats.org/officeDocument/2006/relationships/font" Target="fonts/Teko-bold.fntdata"/><Relationship Id="rId11" Type="http://schemas.openxmlformats.org/officeDocument/2006/relationships/slide" Target="slides/slide6.xml"/><Relationship Id="rId33" Type="http://schemas.openxmlformats.org/officeDocument/2006/relationships/font" Target="fonts/BarlowCondensed-boldItalic.fntdata"/><Relationship Id="rId10" Type="http://schemas.openxmlformats.org/officeDocument/2006/relationships/slide" Target="slides/slide5.xml"/><Relationship Id="rId32" Type="http://schemas.openxmlformats.org/officeDocument/2006/relationships/font" Target="fonts/BarlowCondensed-bold.fntdata"/><Relationship Id="rId13" Type="http://schemas.openxmlformats.org/officeDocument/2006/relationships/slide" Target="slides/slide8.xml"/><Relationship Id="rId35" Type="http://schemas.openxmlformats.org/officeDocument/2006/relationships/font" Target="fonts/Quintessential-regular.fntdata"/><Relationship Id="rId12" Type="http://schemas.openxmlformats.org/officeDocument/2006/relationships/slide" Target="slides/slide7.xml"/><Relationship Id="rId34" Type="http://schemas.openxmlformats.org/officeDocument/2006/relationships/font" Target="fonts/Courgette-regular.fntdata"/><Relationship Id="rId15" Type="http://schemas.openxmlformats.org/officeDocument/2006/relationships/slide" Target="slides/slide10.xml"/><Relationship Id="rId37" Type="http://schemas.openxmlformats.org/officeDocument/2006/relationships/font" Target="fonts/BellMT-bold.fntdata"/><Relationship Id="rId14" Type="http://schemas.openxmlformats.org/officeDocument/2006/relationships/slide" Target="slides/slide9.xml"/><Relationship Id="rId36" Type="http://schemas.openxmlformats.org/officeDocument/2006/relationships/font" Target="fonts/BellMT-regular.fntdata"/><Relationship Id="rId17" Type="http://schemas.openxmlformats.org/officeDocument/2006/relationships/slide" Target="slides/slide12.xml"/><Relationship Id="rId39" Type="http://schemas.openxmlformats.org/officeDocument/2006/relationships/font" Target="fonts/BellMT-boldItalic.fntdata"/><Relationship Id="rId16" Type="http://schemas.openxmlformats.org/officeDocument/2006/relationships/slide" Target="slides/slide11.xml"/><Relationship Id="rId38" Type="http://schemas.openxmlformats.org/officeDocument/2006/relationships/font" Target="fonts/BellM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10" Type="http://schemas.openxmlformats.org/officeDocument/2006/relationships/image" Target="../media/image8.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5.png"/><Relationship Id="rId10" Type="http://schemas.openxmlformats.org/officeDocument/2006/relationships/image" Target="../media/image3.png"/><Relationship Id="rId9"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2.png"/><Relationship Id="rId8"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29.png"/><Relationship Id="rId7" Type="http://schemas.openxmlformats.org/officeDocument/2006/relationships/image" Target="../media/image24.png"/><Relationship Id="rId8"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7.jpg"/><Relationship Id="rId5" Type="http://schemas.openxmlformats.org/officeDocument/2006/relationships/image" Target="../media/image19.jp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28.png"/><Relationship Id="rId7" Type="http://schemas.openxmlformats.org/officeDocument/2006/relationships/image" Target="../media/image33.png"/><Relationship Id="rId8"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0.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2.png"/><Relationship Id="rId6" Type="http://schemas.openxmlformats.org/officeDocument/2006/relationships/image" Target="../media/image39.png"/><Relationship Id="rId7" Type="http://schemas.openxmlformats.org/officeDocument/2006/relationships/image" Target="../media/image38.png"/><Relationship Id="rId8" Type="http://schemas.openxmlformats.org/officeDocument/2006/relationships/image" Target="../media/image4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7.png"/><Relationship Id="rId4" Type="http://schemas.openxmlformats.org/officeDocument/2006/relationships/image" Target="../media/image43.png"/><Relationship Id="rId5" Type="http://schemas.openxmlformats.org/officeDocument/2006/relationships/image" Target="../media/image2.png"/><Relationship Id="rId6" Type="http://schemas.openxmlformats.org/officeDocument/2006/relationships/image" Target="../media/image42.png"/><Relationship Id="rId7" Type="http://schemas.openxmlformats.org/officeDocument/2006/relationships/image" Target="../media/image4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www.ijser.in/archives/v1i3/SjIwMTM0MQ==.pdf" TargetMode="External"/><Relationship Id="rId6" Type="http://schemas.openxmlformats.org/officeDocument/2006/relationships/hyperlink" Target="https://ijirt.org/master/publishedpaper/IJIRT101640_PAPER.pdf" TargetMode="External"/><Relationship Id="rId7" Type="http://schemas.openxmlformats.org/officeDocument/2006/relationships/hyperlink" Target="https://www.geeksforgeeks.org/introduction-linux-shell-shell-script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02326"/>
        </a:solidFill>
      </p:bgPr>
    </p:bg>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469460" y="646372"/>
            <a:ext cx="438710" cy="407601"/>
          </a:xfrm>
          <a:prstGeom prst="rect">
            <a:avLst/>
          </a:prstGeom>
          <a:noFill/>
          <a:ln>
            <a:noFill/>
          </a:ln>
        </p:spPr>
      </p:pic>
      <p:pic>
        <p:nvPicPr>
          <p:cNvPr id="89" name="Google Shape;89;p13"/>
          <p:cNvPicPr preferRelativeResize="0"/>
          <p:nvPr/>
        </p:nvPicPr>
        <p:blipFill rotWithShape="1">
          <a:blip r:embed="rId4">
            <a:alphaModFix/>
          </a:blip>
          <a:srcRect b="0" l="0" r="0" t="0"/>
          <a:stretch/>
        </p:blipFill>
        <p:spPr>
          <a:xfrm>
            <a:off x="10481035" y="442572"/>
            <a:ext cx="438710" cy="407601"/>
          </a:xfrm>
          <a:prstGeom prst="rect">
            <a:avLst/>
          </a:prstGeom>
          <a:noFill/>
          <a:ln>
            <a:noFill/>
          </a:ln>
        </p:spPr>
      </p:pic>
      <p:pic>
        <p:nvPicPr>
          <p:cNvPr id="90" name="Google Shape;90;p13"/>
          <p:cNvPicPr preferRelativeResize="0"/>
          <p:nvPr/>
        </p:nvPicPr>
        <p:blipFill rotWithShape="1">
          <a:blip r:embed="rId5">
            <a:alphaModFix/>
          </a:blip>
          <a:srcRect b="0" l="0" r="0" t="0"/>
          <a:stretch/>
        </p:blipFill>
        <p:spPr>
          <a:xfrm>
            <a:off x="30750" y="6123585"/>
            <a:ext cx="438710" cy="407601"/>
          </a:xfrm>
          <a:prstGeom prst="rect">
            <a:avLst/>
          </a:prstGeom>
          <a:noFill/>
          <a:ln>
            <a:noFill/>
          </a:ln>
        </p:spPr>
      </p:pic>
      <p:pic>
        <p:nvPicPr>
          <p:cNvPr id="91" name="Google Shape;91;p13"/>
          <p:cNvPicPr preferRelativeResize="0"/>
          <p:nvPr/>
        </p:nvPicPr>
        <p:blipFill rotWithShape="1">
          <a:blip r:embed="rId6">
            <a:alphaModFix/>
          </a:blip>
          <a:srcRect b="0" l="0" r="0" t="0"/>
          <a:stretch/>
        </p:blipFill>
        <p:spPr>
          <a:xfrm>
            <a:off x="4262551" y="8624644"/>
            <a:ext cx="438710" cy="407601"/>
          </a:xfrm>
          <a:prstGeom prst="rect">
            <a:avLst/>
          </a:prstGeom>
          <a:noFill/>
          <a:ln>
            <a:noFill/>
          </a:ln>
        </p:spPr>
      </p:pic>
      <p:pic>
        <p:nvPicPr>
          <p:cNvPr id="92" name="Google Shape;92;p13"/>
          <p:cNvPicPr preferRelativeResize="0"/>
          <p:nvPr/>
        </p:nvPicPr>
        <p:blipFill rotWithShape="1">
          <a:blip r:embed="rId6">
            <a:alphaModFix/>
          </a:blip>
          <a:srcRect b="0" l="0" r="0" t="0"/>
          <a:stretch/>
        </p:blipFill>
        <p:spPr>
          <a:xfrm>
            <a:off x="17259300" y="2124901"/>
            <a:ext cx="438710" cy="407601"/>
          </a:xfrm>
          <a:prstGeom prst="rect">
            <a:avLst/>
          </a:prstGeom>
          <a:noFill/>
          <a:ln>
            <a:noFill/>
          </a:ln>
        </p:spPr>
      </p:pic>
      <p:pic>
        <p:nvPicPr>
          <p:cNvPr id="93" name="Google Shape;93;p13"/>
          <p:cNvPicPr preferRelativeResize="0"/>
          <p:nvPr/>
        </p:nvPicPr>
        <p:blipFill rotWithShape="1">
          <a:blip r:embed="rId6">
            <a:alphaModFix/>
          </a:blip>
          <a:srcRect b="0" l="0" r="0" t="0"/>
          <a:stretch/>
        </p:blipFill>
        <p:spPr>
          <a:xfrm>
            <a:off x="17973395" y="7111089"/>
            <a:ext cx="438710" cy="407601"/>
          </a:xfrm>
          <a:prstGeom prst="rect">
            <a:avLst/>
          </a:prstGeom>
          <a:noFill/>
          <a:ln>
            <a:noFill/>
          </a:ln>
        </p:spPr>
      </p:pic>
      <p:pic>
        <p:nvPicPr>
          <p:cNvPr id="94" name="Google Shape;94;p13"/>
          <p:cNvPicPr preferRelativeResize="0"/>
          <p:nvPr/>
        </p:nvPicPr>
        <p:blipFill rotWithShape="1">
          <a:blip r:embed="rId6">
            <a:alphaModFix/>
          </a:blip>
          <a:srcRect b="0" l="0" r="0" t="0"/>
          <a:stretch/>
        </p:blipFill>
        <p:spPr>
          <a:xfrm>
            <a:off x="11597802" y="9258300"/>
            <a:ext cx="438710" cy="407601"/>
          </a:xfrm>
          <a:prstGeom prst="rect">
            <a:avLst/>
          </a:prstGeom>
          <a:noFill/>
          <a:ln>
            <a:noFill/>
          </a:ln>
        </p:spPr>
      </p:pic>
      <p:pic>
        <p:nvPicPr>
          <p:cNvPr id="95" name="Google Shape;95;p13"/>
          <p:cNvPicPr preferRelativeResize="0"/>
          <p:nvPr/>
        </p:nvPicPr>
        <p:blipFill rotWithShape="1">
          <a:blip r:embed="rId7">
            <a:alphaModFix/>
          </a:blip>
          <a:srcRect b="0" l="0" r="0" t="0"/>
          <a:stretch/>
        </p:blipFill>
        <p:spPr>
          <a:xfrm>
            <a:off x="4701261" y="-102215"/>
            <a:ext cx="438710" cy="407601"/>
          </a:xfrm>
          <a:prstGeom prst="rect">
            <a:avLst/>
          </a:prstGeom>
          <a:noFill/>
          <a:ln>
            <a:noFill/>
          </a:ln>
        </p:spPr>
      </p:pic>
      <p:pic>
        <p:nvPicPr>
          <p:cNvPr id="96" name="Google Shape;96;p13"/>
          <p:cNvPicPr preferRelativeResize="0"/>
          <p:nvPr/>
        </p:nvPicPr>
        <p:blipFill rotWithShape="1">
          <a:blip r:embed="rId8">
            <a:alphaModFix/>
          </a:blip>
          <a:srcRect b="0" l="0" r="0" t="0"/>
          <a:stretch/>
        </p:blipFill>
        <p:spPr>
          <a:xfrm>
            <a:off x="2056829" y="2894745"/>
            <a:ext cx="438710" cy="407601"/>
          </a:xfrm>
          <a:prstGeom prst="rect">
            <a:avLst/>
          </a:prstGeom>
          <a:noFill/>
          <a:ln>
            <a:noFill/>
          </a:ln>
        </p:spPr>
      </p:pic>
      <p:pic>
        <p:nvPicPr>
          <p:cNvPr id="97" name="Google Shape;97;p13"/>
          <p:cNvPicPr preferRelativeResize="0"/>
          <p:nvPr/>
        </p:nvPicPr>
        <p:blipFill rotWithShape="1">
          <a:blip r:embed="rId9">
            <a:alphaModFix/>
          </a:blip>
          <a:srcRect b="0" l="0" r="0" t="0"/>
          <a:stretch/>
        </p:blipFill>
        <p:spPr>
          <a:xfrm>
            <a:off x="14912591" y="101585"/>
            <a:ext cx="438710" cy="407601"/>
          </a:xfrm>
          <a:prstGeom prst="rect">
            <a:avLst/>
          </a:prstGeom>
          <a:noFill/>
          <a:ln>
            <a:noFill/>
          </a:ln>
        </p:spPr>
      </p:pic>
      <p:pic>
        <p:nvPicPr>
          <p:cNvPr id="98" name="Google Shape;98;p13"/>
          <p:cNvPicPr preferRelativeResize="0"/>
          <p:nvPr/>
        </p:nvPicPr>
        <p:blipFill rotWithShape="1">
          <a:blip r:embed="rId9">
            <a:alphaModFix/>
          </a:blip>
          <a:srcRect b="0" l="0" r="0" t="0"/>
          <a:stretch/>
        </p:blipFill>
        <p:spPr>
          <a:xfrm>
            <a:off x="16383000" y="4841547"/>
            <a:ext cx="438710" cy="407601"/>
          </a:xfrm>
          <a:prstGeom prst="rect">
            <a:avLst/>
          </a:prstGeom>
          <a:noFill/>
          <a:ln>
            <a:noFill/>
          </a:ln>
        </p:spPr>
      </p:pic>
      <p:pic>
        <p:nvPicPr>
          <p:cNvPr id="99" name="Google Shape;99;p13"/>
          <p:cNvPicPr preferRelativeResize="0"/>
          <p:nvPr/>
        </p:nvPicPr>
        <p:blipFill rotWithShape="1">
          <a:blip r:embed="rId9">
            <a:alphaModFix/>
          </a:blip>
          <a:srcRect b="0" l="0" r="0" t="0"/>
          <a:stretch/>
        </p:blipFill>
        <p:spPr>
          <a:xfrm>
            <a:off x="15473838" y="10083199"/>
            <a:ext cx="438710" cy="407601"/>
          </a:xfrm>
          <a:prstGeom prst="rect">
            <a:avLst/>
          </a:prstGeom>
          <a:noFill/>
          <a:ln>
            <a:noFill/>
          </a:ln>
        </p:spPr>
      </p:pic>
      <p:pic>
        <p:nvPicPr>
          <p:cNvPr id="100" name="Google Shape;100;p13"/>
          <p:cNvPicPr preferRelativeResize="0"/>
          <p:nvPr/>
        </p:nvPicPr>
        <p:blipFill rotWithShape="1">
          <a:blip r:embed="rId9">
            <a:alphaModFix/>
          </a:blip>
          <a:srcRect b="0" l="0" r="0" t="0"/>
          <a:stretch/>
        </p:blipFill>
        <p:spPr>
          <a:xfrm>
            <a:off x="729694" y="9730746"/>
            <a:ext cx="438710" cy="407601"/>
          </a:xfrm>
          <a:prstGeom prst="rect">
            <a:avLst/>
          </a:prstGeom>
          <a:noFill/>
          <a:ln>
            <a:noFill/>
          </a:ln>
        </p:spPr>
      </p:pic>
      <p:sp>
        <p:nvSpPr>
          <p:cNvPr id="101" name="Google Shape;101;p13"/>
          <p:cNvSpPr txBox="1"/>
          <p:nvPr/>
        </p:nvSpPr>
        <p:spPr>
          <a:xfrm>
            <a:off x="5791198" y="4151812"/>
            <a:ext cx="6742093" cy="2218556"/>
          </a:xfrm>
          <a:prstGeom prst="rect">
            <a:avLst/>
          </a:prstGeom>
          <a:noFill/>
          <a:ln>
            <a:noFill/>
          </a:ln>
        </p:spPr>
        <p:txBody>
          <a:bodyPr anchorCtr="0" anchor="t" bIns="0" lIns="0" spcFirstLastPara="1" rIns="0" wrap="square" tIns="0">
            <a:spAutoFit/>
          </a:bodyPr>
          <a:lstStyle/>
          <a:p>
            <a:pPr indent="0" lvl="0" marL="0" marR="0" rtl="0" algn="ctr">
              <a:lnSpc>
                <a:spcPct val="180312"/>
              </a:lnSpc>
              <a:spcBef>
                <a:spcPts val="0"/>
              </a:spcBef>
              <a:spcAft>
                <a:spcPts val="0"/>
              </a:spcAft>
              <a:buNone/>
            </a:pPr>
            <a:r>
              <a:rPr b="1" i="0" lang="en-US" sz="9600" u="none" cap="none" strike="noStrike">
                <a:solidFill>
                  <a:schemeClr val="accent2"/>
                </a:solidFill>
                <a:latin typeface="Teko"/>
                <a:ea typeface="Teko"/>
                <a:cs typeface="Teko"/>
                <a:sym typeface="Teko"/>
              </a:rPr>
              <a:t>M</a:t>
            </a:r>
            <a:r>
              <a:rPr b="1" i="0" lang="en-US" sz="9600" u="none" cap="none" strike="noStrike">
                <a:solidFill>
                  <a:schemeClr val="accent3"/>
                </a:solidFill>
                <a:latin typeface="Teko"/>
                <a:ea typeface="Teko"/>
                <a:cs typeface="Teko"/>
                <a:sym typeface="Teko"/>
              </a:rPr>
              <a:t>i</a:t>
            </a:r>
            <a:r>
              <a:rPr b="1" i="0" lang="en-US" sz="9600" u="none" cap="none" strike="noStrike">
                <a:solidFill>
                  <a:schemeClr val="accent1"/>
                </a:solidFill>
                <a:latin typeface="Teko"/>
                <a:ea typeface="Teko"/>
                <a:cs typeface="Teko"/>
                <a:sym typeface="Teko"/>
              </a:rPr>
              <a:t>n</a:t>
            </a:r>
            <a:r>
              <a:rPr b="1" i="0" lang="en-US" sz="9600" u="none" cap="none" strike="noStrike">
                <a:solidFill>
                  <a:srgbClr val="EBD67F"/>
                </a:solidFill>
                <a:latin typeface="Teko"/>
                <a:ea typeface="Teko"/>
                <a:cs typeface="Teko"/>
                <a:sym typeface="Teko"/>
              </a:rPr>
              <a:t>o</a:t>
            </a:r>
            <a:r>
              <a:rPr b="1" i="0" lang="en-US" sz="9600" u="none" cap="none" strike="noStrike">
                <a:solidFill>
                  <a:schemeClr val="accent6"/>
                </a:solidFill>
                <a:latin typeface="Teko"/>
                <a:ea typeface="Teko"/>
                <a:cs typeface="Teko"/>
                <a:sym typeface="Teko"/>
              </a:rPr>
              <a:t>r</a:t>
            </a:r>
            <a:r>
              <a:rPr b="1" i="0" lang="en-US" sz="9600" u="none" cap="none" strike="noStrike">
                <a:solidFill>
                  <a:srgbClr val="FFFFFF"/>
                </a:solidFill>
                <a:latin typeface="Teko"/>
                <a:ea typeface="Teko"/>
                <a:cs typeface="Teko"/>
                <a:sym typeface="Teko"/>
              </a:rPr>
              <a:t> </a:t>
            </a:r>
            <a:r>
              <a:rPr b="1" i="0" lang="en-US" sz="9600" u="none" cap="none" strike="noStrike">
                <a:solidFill>
                  <a:schemeClr val="accent2"/>
                </a:solidFill>
                <a:latin typeface="Teko"/>
                <a:ea typeface="Teko"/>
                <a:cs typeface="Teko"/>
                <a:sym typeface="Teko"/>
              </a:rPr>
              <a:t>P</a:t>
            </a:r>
            <a:r>
              <a:rPr b="1" i="0" lang="en-US" sz="9600" u="none" cap="none" strike="noStrike">
                <a:solidFill>
                  <a:srgbClr val="CCC0D9"/>
                </a:solidFill>
                <a:latin typeface="Teko"/>
                <a:ea typeface="Teko"/>
                <a:cs typeface="Teko"/>
                <a:sym typeface="Teko"/>
              </a:rPr>
              <a:t>r</a:t>
            </a:r>
            <a:r>
              <a:rPr b="1" i="0" lang="en-US" sz="9600" u="none" cap="none" strike="noStrike">
                <a:solidFill>
                  <a:srgbClr val="92D050"/>
                </a:solidFill>
                <a:latin typeface="Teko"/>
                <a:ea typeface="Teko"/>
                <a:cs typeface="Teko"/>
                <a:sym typeface="Teko"/>
              </a:rPr>
              <a:t>o</a:t>
            </a:r>
            <a:r>
              <a:rPr b="1" i="0" lang="en-US" sz="9600" u="none" cap="none" strike="noStrike">
                <a:solidFill>
                  <a:schemeClr val="accent6"/>
                </a:solidFill>
                <a:latin typeface="Teko"/>
                <a:ea typeface="Teko"/>
                <a:cs typeface="Teko"/>
                <a:sym typeface="Teko"/>
              </a:rPr>
              <a:t>j</a:t>
            </a:r>
            <a:r>
              <a:rPr b="1" i="0" lang="en-US" sz="9600" u="none" cap="none" strike="noStrike">
                <a:solidFill>
                  <a:srgbClr val="00B0F0"/>
                </a:solidFill>
                <a:latin typeface="Teko"/>
                <a:ea typeface="Teko"/>
                <a:cs typeface="Teko"/>
                <a:sym typeface="Teko"/>
              </a:rPr>
              <a:t>e</a:t>
            </a:r>
            <a:r>
              <a:rPr b="1" i="0" lang="en-US" sz="9600" u="none" cap="none" strike="noStrike">
                <a:solidFill>
                  <a:srgbClr val="C4BD97"/>
                </a:solidFill>
                <a:latin typeface="Teko"/>
                <a:ea typeface="Teko"/>
                <a:cs typeface="Teko"/>
                <a:sym typeface="Teko"/>
              </a:rPr>
              <a:t>c</a:t>
            </a:r>
            <a:r>
              <a:rPr b="1" i="0" lang="en-US" sz="9600" u="none" cap="none" strike="noStrike">
                <a:solidFill>
                  <a:srgbClr val="D99593"/>
                </a:solidFill>
                <a:latin typeface="Teko"/>
                <a:ea typeface="Teko"/>
                <a:cs typeface="Teko"/>
                <a:sym typeface="Teko"/>
              </a:rPr>
              <a:t>t</a:t>
            </a:r>
            <a:r>
              <a:rPr b="1" i="0" lang="en-US" sz="9600" u="none" cap="none" strike="noStrike">
                <a:solidFill>
                  <a:srgbClr val="DDD9C3"/>
                </a:solidFill>
                <a:latin typeface="Teko"/>
                <a:ea typeface="Teko"/>
                <a:cs typeface="Teko"/>
                <a:sym typeface="Teko"/>
              </a:rPr>
              <a:t>-</a:t>
            </a:r>
            <a:r>
              <a:rPr b="1" i="0" lang="en-US" sz="9600" u="none" cap="none" strike="noStrike">
                <a:solidFill>
                  <a:schemeClr val="accent5"/>
                </a:solidFill>
                <a:latin typeface="Teko"/>
                <a:ea typeface="Teko"/>
                <a:cs typeface="Teko"/>
                <a:sym typeface="Teko"/>
              </a:rPr>
              <a:t>1</a:t>
            </a:r>
            <a:endParaRPr/>
          </a:p>
        </p:txBody>
      </p:sp>
      <p:sp>
        <p:nvSpPr>
          <p:cNvPr id="102" name="Google Shape;102;p13"/>
          <p:cNvSpPr txBox="1"/>
          <p:nvPr/>
        </p:nvSpPr>
        <p:spPr>
          <a:xfrm>
            <a:off x="8015170" y="8624644"/>
            <a:ext cx="2294151" cy="513602"/>
          </a:xfrm>
          <a:prstGeom prst="rect">
            <a:avLst/>
          </a:prstGeom>
          <a:noFill/>
          <a:ln>
            <a:noFill/>
          </a:ln>
        </p:spPr>
        <p:txBody>
          <a:bodyPr anchorCtr="0" anchor="t" bIns="0" lIns="0" spcFirstLastPara="1" rIns="0" wrap="square" tIns="0">
            <a:spAutoFit/>
          </a:bodyPr>
          <a:lstStyle/>
          <a:p>
            <a:pPr indent="0" lvl="0" marL="0" marR="0" rtl="0" algn="ctr">
              <a:lnSpc>
                <a:spcPct val="108888"/>
              </a:lnSpc>
              <a:spcBef>
                <a:spcPts val="0"/>
              </a:spcBef>
              <a:spcAft>
                <a:spcPts val="0"/>
              </a:spcAft>
              <a:buNone/>
            </a:pPr>
            <a:r>
              <a:rPr b="1" i="0" lang="en-US" sz="3600" u="none" cap="none" strike="noStrike">
                <a:solidFill>
                  <a:schemeClr val="lt1"/>
                </a:solidFill>
                <a:latin typeface="Bad Script"/>
                <a:ea typeface="Bad Script"/>
                <a:cs typeface="Bad Script"/>
                <a:sym typeface="Bad Script"/>
              </a:rPr>
              <a:t>03/12/2021</a:t>
            </a:r>
            <a:endParaRPr b="0" i="0" sz="3600" u="none" cap="none" strike="noStrike">
              <a:solidFill>
                <a:schemeClr val="lt1"/>
              </a:solidFill>
              <a:latin typeface="Bad Script"/>
              <a:ea typeface="Bad Script"/>
              <a:cs typeface="Bad Script"/>
              <a:sym typeface="Bad Script"/>
            </a:endParaRPr>
          </a:p>
        </p:txBody>
      </p:sp>
      <p:pic>
        <p:nvPicPr>
          <p:cNvPr id="103" name="Google Shape;103;p13"/>
          <p:cNvPicPr preferRelativeResize="0"/>
          <p:nvPr/>
        </p:nvPicPr>
        <p:blipFill rotWithShape="1">
          <a:blip r:embed="rId10">
            <a:alphaModFix/>
          </a:blip>
          <a:srcRect b="38148" l="42917" r="28332" t="32963"/>
          <a:stretch/>
        </p:blipFill>
        <p:spPr>
          <a:xfrm>
            <a:off x="6533346" y="542588"/>
            <a:ext cx="5257800" cy="297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ppt_w</p:attrName>
                                        </p:attrNameLst>
                                      </p:cBhvr>
                                      <p:tavLst>
                                        <p:tav fmla="" tm="0">
                                          <p:val>
                                            <p:strVal val="0"/>
                                          </p:val>
                                        </p:tav>
                                        <p:tav fmla="" tm="100000">
                                          <p:val>
                                            <p:strVal val="#ppt_w"/>
                                          </p:val>
                                        </p:tav>
                                      </p:tavLst>
                                    </p:anim>
                                    <p:anim calcmode="lin" valueType="num">
                                      <p:cBhvr additive="base">
                                        <p:cTn dur="500"/>
                                        <p:tgtEl>
                                          <p:spTgt spid="10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250"/>
                                        <p:tgtEl>
                                          <p:spTgt spid="101"/>
                                        </p:tgtEl>
                                      </p:cBhvr>
                                    </p:animEffect>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4000"/>
                                        <p:tgtEl>
                                          <p:spTgt spid="88"/>
                                        </p:tgtEl>
                                      </p:cBhvr>
                                    </p:animEffect>
                                    <p:set>
                                      <p:cBhvr>
                                        <p:cTn dur="1" fill="hold">
                                          <p:stCondLst>
                                            <p:cond delay="4000"/>
                                          </p:stCondLst>
                                        </p:cTn>
                                        <p:tgtEl>
                                          <p:spTgt spid="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6"/>
                                        </p:tgtEl>
                                      </p:cBhvr>
                                    </p:animEffect>
                                    <p:set>
                                      <p:cBhvr>
                                        <p:cTn dur="1" fill="hold">
                                          <p:stCondLst>
                                            <p:cond delay="4000"/>
                                          </p:stCondLst>
                                        </p:cTn>
                                        <p:tgtEl>
                                          <p:spTgt spid="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5"/>
                                        </p:tgtEl>
                                      </p:cBhvr>
                                    </p:animEffect>
                                    <p:set>
                                      <p:cBhvr>
                                        <p:cTn dur="1" fill="hold">
                                          <p:stCondLst>
                                            <p:cond delay="4000"/>
                                          </p:stCondLst>
                                        </p:cTn>
                                        <p:tgtEl>
                                          <p:spTgt spid="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0"/>
                                        </p:tgtEl>
                                      </p:cBhvr>
                                    </p:animEffect>
                                    <p:set>
                                      <p:cBhvr>
                                        <p:cTn dur="1" fill="hold">
                                          <p:stCondLst>
                                            <p:cond delay="4000"/>
                                          </p:stCondLst>
                                        </p:cTn>
                                        <p:tgtEl>
                                          <p:spTgt spid="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1"/>
                                        </p:tgtEl>
                                      </p:cBhvr>
                                    </p:animEffect>
                                    <p:set>
                                      <p:cBhvr>
                                        <p:cTn dur="1" fill="hold">
                                          <p:stCondLst>
                                            <p:cond delay="4000"/>
                                          </p:stCondLst>
                                        </p:cTn>
                                        <p:tgtEl>
                                          <p:spTgt spid="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100"/>
                                        </p:tgtEl>
                                      </p:cBhvr>
                                    </p:animEffect>
                                    <p:set>
                                      <p:cBhvr>
                                        <p:cTn dur="1" fill="hold">
                                          <p:stCondLst>
                                            <p:cond delay="4000"/>
                                          </p:stCondLst>
                                        </p:cTn>
                                        <p:tgtEl>
                                          <p:spTgt spid="1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4"/>
                                        </p:tgtEl>
                                      </p:cBhvr>
                                    </p:animEffect>
                                    <p:set>
                                      <p:cBhvr>
                                        <p:cTn dur="1" fill="hold">
                                          <p:stCondLst>
                                            <p:cond delay="4000"/>
                                          </p:stCondLst>
                                        </p:cTn>
                                        <p:tgtEl>
                                          <p:spTgt spid="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9"/>
                                        </p:tgtEl>
                                      </p:cBhvr>
                                    </p:animEffect>
                                    <p:set>
                                      <p:cBhvr>
                                        <p:cTn dur="1" fill="hold">
                                          <p:stCondLst>
                                            <p:cond delay="4000"/>
                                          </p:stCondLst>
                                        </p:cTn>
                                        <p:tgtEl>
                                          <p:spTgt spid="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3"/>
                                        </p:tgtEl>
                                      </p:cBhvr>
                                    </p:animEffect>
                                    <p:set>
                                      <p:cBhvr>
                                        <p:cTn dur="1" fill="hold">
                                          <p:stCondLst>
                                            <p:cond delay="4000"/>
                                          </p:stCondLst>
                                        </p:cTn>
                                        <p:tgtEl>
                                          <p:spTgt spid="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8"/>
                                        </p:tgtEl>
                                      </p:cBhvr>
                                    </p:animEffect>
                                    <p:set>
                                      <p:cBhvr>
                                        <p:cTn dur="1" fill="hold">
                                          <p:stCondLst>
                                            <p:cond delay="4000"/>
                                          </p:stCondLst>
                                        </p:cTn>
                                        <p:tgtEl>
                                          <p:spTgt spid="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2"/>
                                        </p:tgtEl>
                                      </p:cBhvr>
                                    </p:animEffect>
                                    <p:set>
                                      <p:cBhvr>
                                        <p:cTn dur="1" fill="hold">
                                          <p:stCondLst>
                                            <p:cond delay="4000"/>
                                          </p:stCondLst>
                                        </p:cTn>
                                        <p:tgtEl>
                                          <p:spTgt spid="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97"/>
                                        </p:tgtEl>
                                      </p:cBhvr>
                                    </p:animEffect>
                                    <p:set>
                                      <p:cBhvr>
                                        <p:cTn dur="1" fill="hold">
                                          <p:stCondLst>
                                            <p:cond delay="4000"/>
                                          </p:stCondLst>
                                        </p:cTn>
                                        <p:tgtEl>
                                          <p:spTgt spid="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0"/>
                                        <p:tgtEl>
                                          <p:spTgt spid="89"/>
                                        </p:tgtEl>
                                      </p:cBhvr>
                                    </p:animEffect>
                                    <p:set>
                                      <p:cBhvr>
                                        <p:cTn dur="1" fill="hold">
                                          <p:stCondLst>
                                            <p:cond delay="4000"/>
                                          </p:stCondLst>
                                        </p:cTn>
                                        <p:tgtEl>
                                          <p:spTgt spid="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5"/>
            </a:gs>
            <a:gs pos="24000">
              <a:srgbClr val="AEC5E1"/>
            </a:gs>
            <a:gs pos="49000">
              <a:srgbClr val="DAEEF3"/>
            </a:gs>
            <a:gs pos="78000">
              <a:srgbClr val="AEC5E1"/>
            </a:gs>
            <a:gs pos="100000">
              <a:schemeClr val="accent5"/>
            </a:gs>
          </a:gsLst>
          <a:lin ang="5400000" scaled="0"/>
        </a:gradFill>
      </p:bgPr>
    </p:bg>
    <p:spTree>
      <p:nvGrpSpPr>
        <p:cNvPr id="275" name="Shape 275"/>
        <p:cNvGrpSpPr/>
        <p:nvPr/>
      </p:nvGrpSpPr>
      <p:grpSpPr>
        <a:xfrm>
          <a:off x="0" y="0"/>
          <a:ext cx="0" cy="0"/>
          <a:chOff x="0" y="0"/>
          <a:chExt cx="0" cy="0"/>
        </a:xfrm>
      </p:grpSpPr>
      <p:sp>
        <p:nvSpPr>
          <p:cNvPr id="276" name="Google Shape;276;p22"/>
          <p:cNvSpPr txBox="1"/>
          <p:nvPr/>
        </p:nvSpPr>
        <p:spPr>
          <a:xfrm>
            <a:off x="2136480" y="1812842"/>
            <a:ext cx="54102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Teko"/>
                <a:ea typeface="Teko"/>
                <a:cs typeface="Teko"/>
                <a:sym typeface="Teko"/>
              </a:rPr>
              <a:t>LITERATURE REVIEW</a:t>
            </a:r>
            <a:endParaRPr b="1" sz="6000">
              <a:solidFill>
                <a:schemeClr val="dk1"/>
              </a:solidFill>
              <a:latin typeface="Teko"/>
              <a:ea typeface="Teko"/>
              <a:cs typeface="Teko"/>
              <a:sym typeface="Teko"/>
            </a:endParaRPr>
          </a:p>
        </p:txBody>
      </p:sp>
      <p:pic>
        <p:nvPicPr>
          <p:cNvPr id="277" name="Google Shape;277;p22"/>
          <p:cNvPicPr preferRelativeResize="0"/>
          <p:nvPr/>
        </p:nvPicPr>
        <p:blipFill rotWithShape="1">
          <a:blip r:embed="rId3">
            <a:alphaModFix/>
          </a:blip>
          <a:srcRect b="0" l="0" r="0" t="0"/>
          <a:stretch/>
        </p:blipFill>
        <p:spPr>
          <a:xfrm>
            <a:off x="10481035" y="442572"/>
            <a:ext cx="438710" cy="407601"/>
          </a:xfrm>
          <a:prstGeom prst="rect">
            <a:avLst/>
          </a:prstGeom>
          <a:noFill/>
          <a:ln>
            <a:noFill/>
          </a:ln>
        </p:spPr>
      </p:pic>
      <p:pic>
        <p:nvPicPr>
          <p:cNvPr id="278" name="Google Shape;278;p22"/>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279" name="Google Shape;279;p22"/>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pic>
        <p:nvPicPr>
          <p:cNvPr id="280" name="Google Shape;280;p22"/>
          <p:cNvPicPr preferRelativeResize="0"/>
          <p:nvPr/>
        </p:nvPicPr>
        <p:blipFill rotWithShape="1">
          <a:blip r:embed="rId3">
            <a:alphaModFix/>
          </a:blip>
          <a:srcRect b="0" l="0" r="0" t="0"/>
          <a:stretch/>
        </p:blipFill>
        <p:spPr>
          <a:xfrm>
            <a:off x="549111" y="550837"/>
            <a:ext cx="438710" cy="407601"/>
          </a:xfrm>
          <a:prstGeom prst="rect">
            <a:avLst/>
          </a:prstGeom>
          <a:noFill/>
          <a:ln>
            <a:noFill/>
          </a:ln>
        </p:spPr>
      </p:pic>
      <p:pic>
        <p:nvPicPr>
          <p:cNvPr id="281" name="Google Shape;281;p22"/>
          <p:cNvPicPr preferRelativeResize="0"/>
          <p:nvPr/>
        </p:nvPicPr>
        <p:blipFill rotWithShape="1">
          <a:blip r:embed="rId4">
            <a:alphaModFix/>
          </a:blip>
          <a:srcRect b="0" l="0" r="0" t="0"/>
          <a:stretch/>
        </p:blipFill>
        <p:spPr>
          <a:xfrm>
            <a:off x="4780912" y="-95535"/>
            <a:ext cx="438710" cy="407601"/>
          </a:xfrm>
          <a:prstGeom prst="rect">
            <a:avLst/>
          </a:prstGeom>
          <a:noFill/>
          <a:ln>
            <a:noFill/>
          </a:ln>
        </p:spPr>
      </p:pic>
      <p:pic>
        <p:nvPicPr>
          <p:cNvPr id="282" name="Google Shape;282;p22"/>
          <p:cNvPicPr preferRelativeResize="0"/>
          <p:nvPr/>
        </p:nvPicPr>
        <p:blipFill rotWithShape="1">
          <a:blip r:embed="rId4">
            <a:alphaModFix/>
          </a:blip>
          <a:srcRect b="0" l="0" r="0" t="0"/>
          <a:stretch/>
        </p:blipFill>
        <p:spPr>
          <a:xfrm>
            <a:off x="2136480" y="2799210"/>
            <a:ext cx="438710" cy="407601"/>
          </a:xfrm>
          <a:prstGeom prst="rect">
            <a:avLst/>
          </a:prstGeom>
          <a:noFill/>
          <a:ln>
            <a:noFill/>
          </a:ln>
        </p:spPr>
      </p:pic>
      <p:pic>
        <p:nvPicPr>
          <p:cNvPr id="283" name="Google Shape;283;p22"/>
          <p:cNvPicPr preferRelativeResize="0"/>
          <p:nvPr/>
        </p:nvPicPr>
        <p:blipFill rotWithShape="1">
          <a:blip r:embed="rId3">
            <a:alphaModFix/>
          </a:blip>
          <a:srcRect b="0" l="0" r="0" t="0"/>
          <a:stretch/>
        </p:blipFill>
        <p:spPr>
          <a:xfrm>
            <a:off x="17973395" y="7111089"/>
            <a:ext cx="438710" cy="407601"/>
          </a:xfrm>
          <a:prstGeom prst="rect">
            <a:avLst/>
          </a:prstGeom>
          <a:noFill/>
          <a:ln>
            <a:noFill/>
          </a:ln>
        </p:spPr>
      </p:pic>
      <p:pic>
        <p:nvPicPr>
          <p:cNvPr id="284" name="Google Shape;284;p22"/>
          <p:cNvPicPr preferRelativeResize="0"/>
          <p:nvPr/>
        </p:nvPicPr>
        <p:blipFill rotWithShape="1">
          <a:blip r:embed="rId3">
            <a:alphaModFix/>
          </a:blip>
          <a:srcRect b="0" l="0" r="0" t="0"/>
          <a:stretch/>
        </p:blipFill>
        <p:spPr>
          <a:xfrm>
            <a:off x="11597802" y="9258300"/>
            <a:ext cx="438710" cy="407601"/>
          </a:xfrm>
          <a:prstGeom prst="rect">
            <a:avLst/>
          </a:prstGeom>
          <a:noFill/>
          <a:ln>
            <a:noFill/>
          </a:ln>
        </p:spPr>
      </p:pic>
      <p:pic>
        <p:nvPicPr>
          <p:cNvPr id="285" name="Google Shape;285;p22"/>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pic>
        <p:nvPicPr>
          <p:cNvPr id="286" name="Google Shape;286;p22"/>
          <p:cNvPicPr preferRelativeResize="0"/>
          <p:nvPr/>
        </p:nvPicPr>
        <p:blipFill rotWithShape="1">
          <a:blip r:embed="rId3">
            <a:alphaModFix/>
          </a:blip>
          <a:srcRect b="0" l="0" r="0" t="0"/>
          <a:stretch/>
        </p:blipFill>
        <p:spPr>
          <a:xfrm>
            <a:off x="110401" y="6123585"/>
            <a:ext cx="438710" cy="407601"/>
          </a:xfrm>
          <a:prstGeom prst="rect">
            <a:avLst/>
          </a:prstGeom>
          <a:noFill/>
          <a:ln>
            <a:noFill/>
          </a:ln>
        </p:spPr>
      </p:pic>
      <p:pic>
        <p:nvPicPr>
          <p:cNvPr id="287" name="Google Shape;287;p22"/>
          <p:cNvPicPr preferRelativeResize="0"/>
          <p:nvPr/>
        </p:nvPicPr>
        <p:blipFill rotWithShape="1">
          <a:blip r:embed="rId3">
            <a:alphaModFix/>
          </a:blip>
          <a:srcRect b="0" l="0" r="0" t="0"/>
          <a:stretch/>
        </p:blipFill>
        <p:spPr>
          <a:xfrm>
            <a:off x="4342202" y="8624644"/>
            <a:ext cx="438710" cy="407601"/>
          </a:xfrm>
          <a:prstGeom prst="rect">
            <a:avLst/>
          </a:prstGeom>
          <a:noFill/>
          <a:ln>
            <a:noFill/>
          </a:ln>
        </p:spPr>
      </p:pic>
      <p:pic>
        <p:nvPicPr>
          <p:cNvPr id="288" name="Google Shape;288;p22"/>
          <p:cNvPicPr preferRelativeResize="0"/>
          <p:nvPr/>
        </p:nvPicPr>
        <p:blipFill rotWithShape="1">
          <a:blip r:embed="rId4">
            <a:alphaModFix/>
          </a:blip>
          <a:srcRect b="0" l="0" r="0" t="0"/>
          <a:stretch/>
        </p:blipFill>
        <p:spPr>
          <a:xfrm>
            <a:off x="809345" y="9730746"/>
            <a:ext cx="438710" cy="407601"/>
          </a:xfrm>
          <a:prstGeom prst="rect">
            <a:avLst/>
          </a:prstGeom>
          <a:noFill/>
          <a:ln>
            <a:noFill/>
          </a:ln>
        </p:spPr>
      </p:pic>
      <p:sp>
        <p:nvSpPr>
          <p:cNvPr id="289" name="Google Shape;289;p22"/>
          <p:cNvSpPr txBox="1"/>
          <p:nvPr/>
        </p:nvSpPr>
        <p:spPr>
          <a:xfrm>
            <a:off x="2136480" y="3548941"/>
            <a:ext cx="14496584"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Bell MT"/>
                <a:ea typeface="Bell MT"/>
                <a:cs typeface="Bell MT"/>
                <a:sym typeface="Bell MT"/>
              </a:rPr>
              <a:t>By implementing Linux commands in C++ and also using Cryptography algorithms as Linux commands in addition for encryption of data is coming out to be useful in many aspects and situations. </a:t>
            </a:r>
            <a:endParaRPr/>
          </a:p>
          <a:p>
            <a:pPr indent="0" lvl="0" marL="0" marR="0" rtl="0" algn="l">
              <a:spcBef>
                <a:spcPts val="0"/>
              </a:spcBef>
              <a:spcAft>
                <a:spcPts val="0"/>
              </a:spcAft>
              <a:buNone/>
            </a:pPr>
            <a:r>
              <a:rPr lang="en-US" sz="3600">
                <a:solidFill>
                  <a:schemeClr val="dk1"/>
                </a:solidFill>
                <a:latin typeface="Bell MT"/>
                <a:ea typeface="Bell MT"/>
                <a:cs typeface="Bell MT"/>
                <a:sym typeface="Bell MT"/>
              </a:rPr>
              <a:t>This project increases system’s portability, security and reliability. Moreover the time complexity of implementation of cryptography as a Linux command tends to be less than the ordinary implementation of the same. Hence, this project’s overall use is for betterment of user based on security and complexity purpose.</a:t>
            </a:r>
            <a:endParaRPr sz="3600">
              <a:solidFill>
                <a:schemeClr val="dk1"/>
              </a:solidFill>
              <a:latin typeface="Bell MT"/>
              <a:ea typeface="Bell MT"/>
              <a:cs typeface="Bell MT"/>
              <a:sym typeface="Bell M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5"/>
            </a:gs>
            <a:gs pos="24000">
              <a:srgbClr val="AEC5E1"/>
            </a:gs>
            <a:gs pos="49000">
              <a:srgbClr val="DAEEF3"/>
            </a:gs>
            <a:gs pos="78000">
              <a:srgbClr val="AEC5E1"/>
            </a:gs>
            <a:gs pos="100000">
              <a:schemeClr val="accent5"/>
            </a:gs>
          </a:gsLst>
          <a:lin ang="5400000" scaled="0"/>
        </a:gradFill>
      </p:bgPr>
    </p:bg>
    <p:spTree>
      <p:nvGrpSpPr>
        <p:cNvPr id="293" name="Shape 293"/>
        <p:cNvGrpSpPr/>
        <p:nvPr/>
      </p:nvGrpSpPr>
      <p:grpSpPr>
        <a:xfrm>
          <a:off x="0" y="0"/>
          <a:ext cx="0" cy="0"/>
          <a:chOff x="0" y="0"/>
          <a:chExt cx="0" cy="0"/>
        </a:xfrm>
      </p:grpSpPr>
      <p:pic>
        <p:nvPicPr>
          <p:cNvPr id="294" name="Google Shape;294;p23"/>
          <p:cNvPicPr preferRelativeResize="0"/>
          <p:nvPr/>
        </p:nvPicPr>
        <p:blipFill rotWithShape="1">
          <a:blip r:embed="rId3">
            <a:alphaModFix/>
          </a:blip>
          <a:srcRect b="0" l="0" r="0" t="0"/>
          <a:stretch/>
        </p:blipFill>
        <p:spPr>
          <a:xfrm>
            <a:off x="589990" y="1921100"/>
            <a:ext cx="438710" cy="407601"/>
          </a:xfrm>
          <a:prstGeom prst="rect">
            <a:avLst/>
          </a:prstGeom>
          <a:noFill/>
          <a:ln>
            <a:noFill/>
          </a:ln>
        </p:spPr>
      </p:pic>
      <p:pic>
        <p:nvPicPr>
          <p:cNvPr id="295" name="Google Shape;295;p23"/>
          <p:cNvPicPr preferRelativeResize="0"/>
          <p:nvPr/>
        </p:nvPicPr>
        <p:blipFill rotWithShape="1">
          <a:blip r:embed="rId3">
            <a:alphaModFix/>
          </a:blip>
          <a:srcRect b="0" l="0" r="0" t="0"/>
          <a:stretch/>
        </p:blipFill>
        <p:spPr>
          <a:xfrm>
            <a:off x="9529997" y="1034449"/>
            <a:ext cx="438710" cy="407601"/>
          </a:xfrm>
          <a:prstGeom prst="rect">
            <a:avLst/>
          </a:prstGeom>
          <a:noFill/>
          <a:ln>
            <a:noFill/>
          </a:ln>
        </p:spPr>
      </p:pic>
      <p:pic>
        <p:nvPicPr>
          <p:cNvPr id="296" name="Google Shape;296;p23"/>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297" name="Google Shape;297;p23"/>
          <p:cNvPicPr preferRelativeResize="0"/>
          <p:nvPr/>
        </p:nvPicPr>
        <p:blipFill rotWithShape="1">
          <a:blip r:embed="rId4">
            <a:alphaModFix/>
          </a:blip>
          <a:srcRect b="0" l="0" r="0" t="0"/>
          <a:stretch/>
        </p:blipFill>
        <p:spPr>
          <a:xfrm>
            <a:off x="3219741" y="-102215"/>
            <a:ext cx="438710" cy="407601"/>
          </a:xfrm>
          <a:prstGeom prst="rect">
            <a:avLst/>
          </a:prstGeom>
          <a:noFill/>
          <a:ln>
            <a:noFill/>
          </a:ln>
        </p:spPr>
      </p:pic>
      <p:pic>
        <p:nvPicPr>
          <p:cNvPr id="298" name="Google Shape;298;p23"/>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sp>
        <p:nvSpPr>
          <p:cNvPr id="299" name="Google Shape;299;p23"/>
          <p:cNvSpPr txBox="1"/>
          <p:nvPr/>
        </p:nvSpPr>
        <p:spPr>
          <a:xfrm>
            <a:off x="2590800" y="1867036"/>
            <a:ext cx="3515386"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6000">
                <a:solidFill>
                  <a:schemeClr val="dk1"/>
                </a:solidFill>
                <a:latin typeface="Teko"/>
                <a:ea typeface="Teko"/>
                <a:cs typeface="Teko"/>
                <a:sym typeface="Teko"/>
              </a:rPr>
              <a:t>OBJECTIVES</a:t>
            </a:r>
            <a:endParaRPr b="1" sz="6000">
              <a:solidFill>
                <a:schemeClr val="dk1"/>
              </a:solidFill>
              <a:latin typeface="Teko"/>
              <a:ea typeface="Teko"/>
              <a:cs typeface="Teko"/>
              <a:sym typeface="Teko"/>
            </a:endParaRPr>
          </a:p>
        </p:txBody>
      </p:sp>
      <p:sp>
        <p:nvSpPr>
          <p:cNvPr id="300" name="Google Shape;300;p23"/>
          <p:cNvSpPr txBox="1"/>
          <p:nvPr/>
        </p:nvSpPr>
        <p:spPr>
          <a:xfrm>
            <a:off x="1981200" y="3695700"/>
            <a:ext cx="12053215" cy="2308324"/>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Bell MT"/>
                <a:ea typeface="Bell MT"/>
                <a:cs typeface="Bell MT"/>
                <a:sym typeface="Bell MT"/>
              </a:rPr>
              <a:t>Linux Shell Scripting in C++ Language with implementing a bunch of commands.</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Bell MT"/>
                <a:ea typeface="Bell MT"/>
                <a:cs typeface="Bell MT"/>
                <a:sym typeface="Bell MT"/>
              </a:rPr>
              <a:t>Implementation of major three Cryptography Algorithms as Linux commands.</a:t>
            </a:r>
            <a:endParaRPr/>
          </a:p>
        </p:txBody>
      </p:sp>
      <p:pic>
        <p:nvPicPr>
          <p:cNvPr id="301" name="Google Shape;301;p23"/>
          <p:cNvPicPr preferRelativeResize="0"/>
          <p:nvPr/>
        </p:nvPicPr>
        <p:blipFill rotWithShape="1">
          <a:blip r:embed="rId3">
            <a:alphaModFix/>
          </a:blip>
          <a:srcRect b="0" l="0" r="0" t="0"/>
          <a:stretch/>
        </p:blipFill>
        <p:spPr>
          <a:xfrm>
            <a:off x="2590800" y="7810500"/>
            <a:ext cx="438710" cy="407601"/>
          </a:xfrm>
          <a:prstGeom prst="rect">
            <a:avLst/>
          </a:prstGeom>
          <a:noFill/>
          <a:ln>
            <a:noFill/>
          </a:ln>
        </p:spPr>
      </p:pic>
      <p:pic>
        <p:nvPicPr>
          <p:cNvPr id="302" name="Google Shape;302;p23"/>
          <p:cNvPicPr preferRelativeResize="0"/>
          <p:nvPr/>
        </p:nvPicPr>
        <p:blipFill rotWithShape="1">
          <a:blip r:embed="rId3">
            <a:alphaModFix/>
          </a:blip>
          <a:srcRect b="0" l="0" r="0" t="0"/>
          <a:stretch/>
        </p:blipFill>
        <p:spPr>
          <a:xfrm>
            <a:off x="12496800" y="5327715"/>
            <a:ext cx="438710" cy="407601"/>
          </a:xfrm>
          <a:prstGeom prst="rect">
            <a:avLst/>
          </a:prstGeom>
          <a:noFill/>
          <a:ln>
            <a:noFill/>
          </a:ln>
        </p:spPr>
      </p:pic>
      <p:pic>
        <p:nvPicPr>
          <p:cNvPr id="303" name="Google Shape;303;p23"/>
          <p:cNvPicPr preferRelativeResize="0"/>
          <p:nvPr/>
        </p:nvPicPr>
        <p:blipFill rotWithShape="1">
          <a:blip r:embed="rId3">
            <a:alphaModFix/>
          </a:blip>
          <a:srcRect b="0" l="0" r="0" t="0"/>
          <a:stretch/>
        </p:blipFill>
        <p:spPr>
          <a:xfrm>
            <a:off x="14912591" y="8273924"/>
            <a:ext cx="438710" cy="407601"/>
          </a:xfrm>
          <a:prstGeom prst="rect">
            <a:avLst/>
          </a:prstGeom>
          <a:noFill/>
          <a:ln>
            <a:noFill/>
          </a:ln>
        </p:spPr>
      </p:pic>
      <p:pic>
        <p:nvPicPr>
          <p:cNvPr id="304" name="Google Shape;304;p23"/>
          <p:cNvPicPr preferRelativeResize="0"/>
          <p:nvPr/>
        </p:nvPicPr>
        <p:blipFill rotWithShape="1">
          <a:blip r:embed="rId4">
            <a:alphaModFix/>
          </a:blip>
          <a:srcRect b="0" l="0" r="0" t="0"/>
          <a:stretch/>
        </p:blipFill>
        <p:spPr>
          <a:xfrm>
            <a:off x="7431937" y="6416853"/>
            <a:ext cx="438710" cy="407601"/>
          </a:xfrm>
          <a:prstGeom prst="rect">
            <a:avLst/>
          </a:prstGeom>
          <a:noFill/>
          <a:ln>
            <a:noFill/>
          </a:ln>
        </p:spPr>
      </p:pic>
      <p:pic>
        <p:nvPicPr>
          <p:cNvPr id="305" name="Google Shape;305;p23"/>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pic>
        <p:nvPicPr>
          <p:cNvPr id="306" name="Google Shape;306;p23"/>
          <p:cNvPicPr preferRelativeResize="0"/>
          <p:nvPr/>
        </p:nvPicPr>
        <p:blipFill rotWithShape="1">
          <a:blip r:embed="rId4">
            <a:alphaModFix/>
          </a:blip>
          <a:srcRect b="0" l="0" r="0" t="0"/>
          <a:stretch/>
        </p:blipFill>
        <p:spPr>
          <a:xfrm>
            <a:off x="1295400" y="8953500"/>
            <a:ext cx="438710" cy="407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9D8"/>
        </a:solidFill>
      </p:bgPr>
    </p:bg>
    <p:spTree>
      <p:nvGrpSpPr>
        <p:cNvPr id="310" name="Shape 310"/>
        <p:cNvGrpSpPr/>
        <p:nvPr/>
      </p:nvGrpSpPr>
      <p:grpSpPr>
        <a:xfrm>
          <a:off x="0" y="0"/>
          <a:ext cx="0" cy="0"/>
          <a:chOff x="0" y="0"/>
          <a:chExt cx="0" cy="0"/>
        </a:xfrm>
      </p:grpSpPr>
      <p:pic>
        <p:nvPicPr>
          <p:cNvPr id="311" name="Google Shape;311;p24"/>
          <p:cNvPicPr preferRelativeResize="0"/>
          <p:nvPr/>
        </p:nvPicPr>
        <p:blipFill rotWithShape="1">
          <a:blip r:embed="rId3">
            <a:alphaModFix/>
          </a:blip>
          <a:srcRect b="0" l="0" r="0" t="0"/>
          <a:stretch/>
        </p:blipFill>
        <p:spPr>
          <a:xfrm>
            <a:off x="5330123" y="1551504"/>
            <a:ext cx="7139674" cy="1392236"/>
          </a:xfrm>
          <a:prstGeom prst="rect">
            <a:avLst/>
          </a:prstGeom>
          <a:noFill/>
          <a:ln>
            <a:noFill/>
          </a:ln>
        </p:spPr>
      </p:pic>
      <p:sp>
        <p:nvSpPr>
          <p:cNvPr id="312" name="Google Shape;312;p24"/>
          <p:cNvSpPr txBox="1"/>
          <p:nvPr/>
        </p:nvSpPr>
        <p:spPr>
          <a:xfrm>
            <a:off x="7343776" y="790165"/>
            <a:ext cx="3590754" cy="2218556"/>
          </a:xfrm>
          <a:prstGeom prst="rect">
            <a:avLst/>
          </a:prstGeom>
          <a:noFill/>
          <a:ln>
            <a:noFill/>
          </a:ln>
        </p:spPr>
        <p:txBody>
          <a:bodyPr anchorCtr="0" anchor="t" bIns="0" lIns="0" spcFirstLastPara="1" rIns="0" wrap="square" tIns="0">
            <a:spAutoFit/>
          </a:bodyPr>
          <a:lstStyle/>
          <a:p>
            <a:pPr indent="0" lvl="0" marL="0" marR="0" rtl="0" algn="ctr">
              <a:lnSpc>
                <a:spcPct val="393409"/>
              </a:lnSpc>
              <a:spcBef>
                <a:spcPts val="0"/>
              </a:spcBef>
              <a:spcAft>
                <a:spcPts val="0"/>
              </a:spcAft>
              <a:buNone/>
            </a:pPr>
            <a:r>
              <a:rPr b="1" lang="en-US" sz="4400">
                <a:solidFill>
                  <a:srgbClr val="302326"/>
                </a:solidFill>
                <a:latin typeface="Teko"/>
                <a:ea typeface="Teko"/>
                <a:cs typeface="Teko"/>
                <a:sym typeface="Teko"/>
              </a:rPr>
              <a:t>PROJECT TIMELINE</a:t>
            </a:r>
            <a:endParaRPr b="1" sz="4400">
              <a:solidFill>
                <a:srgbClr val="302326"/>
              </a:solidFill>
              <a:latin typeface="Teko"/>
              <a:ea typeface="Teko"/>
              <a:cs typeface="Teko"/>
              <a:sym typeface="Teko"/>
            </a:endParaRPr>
          </a:p>
        </p:txBody>
      </p:sp>
      <p:pic>
        <p:nvPicPr>
          <p:cNvPr id="313" name="Google Shape;313;p24"/>
          <p:cNvPicPr preferRelativeResize="0"/>
          <p:nvPr/>
        </p:nvPicPr>
        <p:blipFill rotWithShape="1">
          <a:blip r:embed="rId4">
            <a:alphaModFix/>
          </a:blip>
          <a:srcRect b="0" l="0" r="0" t="0"/>
          <a:stretch/>
        </p:blipFill>
        <p:spPr>
          <a:xfrm>
            <a:off x="12948183" y="1355056"/>
            <a:ext cx="1680216" cy="1539689"/>
          </a:xfrm>
          <a:prstGeom prst="rect">
            <a:avLst/>
          </a:prstGeom>
          <a:noFill/>
          <a:ln>
            <a:noFill/>
          </a:ln>
        </p:spPr>
      </p:pic>
      <p:pic>
        <p:nvPicPr>
          <p:cNvPr id="314" name="Google Shape;314;p24"/>
          <p:cNvPicPr preferRelativeResize="0"/>
          <p:nvPr/>
        </p:nvPicPr>
        <p:blipFill rotWithShape="1">
          <a:blip r:embed="rId5">
            <a:alphaModFix/>
          </a:blip>
          <a:srcRect b="0" l="0" r="0" t="0"/>
          <a:stretch/>
        </p:blipFill>
        <p:spPr>
          <a:xfrm>
            <a:off x="110401" y="6123585"/>
            <a:ext cx="438710" cy="407601"/>
          </a:xfrm>
          <a:prstGeom prst="rect">
            <a:avLst/>
          </a:prstGeom>
          <a:noFill/>
          <a:ln>
            <a:noFill/>
          </a:ln>
        </p:spPr>
      </p:pic>
      <p:pic>
        <p:nvPicPr>
          <p:cNvPr id="315" name="Google Shape;315;p24"/>
          <p:cNvPicPr preferRelativeResize="0"/>
          <p:nvPr/>
        </p:nvPicPr>
        <p:blipFill rotWithShape="1">
          <a:blip r:embed="rId6">
            <a:alphaModFix/>
          </a:blip>
          <a:srcRect b="0" l="0" r="0" t="0"/>
          <a:stretch/>
        </p:blipFill>
        <p:spPr>
          <a:xfrm>
            <a:off x="4342202" y="8624644"/>
            <a:ext cx="438710" cy="407601"/>
          </a:xfrm>
          <a:prstGeom prst="rect">
            <a:avLst/>
          </a:prstGeom>
          <a:noFill/>
          <a:ln>
            <a:noFill/>
          </a:ln>
        </p:spPr>
      </p:pic>
      <p:pic>
        <p:nvPicPr>
          <p:cNvPr id="316" name="Google Shape;316;p24"/>
          <p:cNvPicPr preferRelativeResize="0"/>
          <p:nvPr/>
        </p:nvPicPr>
        <p:blipFill rotWithShape="1">
          <a:blip r:embed="rId7">
            <a:alphaModFix/>
          </a:blip>
          <a:srcRect b="0" l="0" r="0" t="0"/>
          <a:stretch/>
        </p:blipFill>
        <p:spPr>
          <a:xfrm>
            <a:off x="4780912" y="-102215"/>
            <a:ext cx="438710" cy="407601"/>
          </a:xfrm>
          <a:prstGeom prst="rect">
            <a:avLst/>
          </a:prstGeom>
          <a:noFill/>
          <a:ln>
            <a:noFill/>
          </a:ln>
        </p:spPr>
      </p:pic>
      <p:pic>
        <p:nvPicPr>
          <p:cNvPr id="317" name="Google Shape;317;p24"/>
          <p:cNvPicPr preferRelativeResize="0"/>
          <p:nvPr/>
        </p:nvPicPr>
        <p:blipFill rotWithShape="1">
          <a:blip r:embed="rId8">
            <a:alphaModFix/>
          </a:blip>
          <a:srcRect b="0" l="0" r="0" t="0"/>
          <a:stretch/>
        </p:blipFill>
        <p:spPr>
          <a:xfrm>
            <a:off x="921131" y="703069"/>
            <a:ext cx="438710" cy="407601"/>
          </a:xfrm>
          <a:prstGeom prst="rect">
            <a:avLst/>
          </a:prstGeom>
          <a:noFill/>
          <a:ln>
            <a:noFill/>
          </a:ln>
        </p:spPr>
      </p:pic>
      <p:pic>
        <p:nvPicPr>
          <p:cNvPr id="318" name="Google Shape;318;p24"/>
          <p:cNvPicPr preferRelativeResize="0"/>
          <p:nvPr/>
        </p:nvPicPr>
        <p:blipFill rotWithShape="1">
          <a:blip r:embed="rId7">
            <a:alphaModFix/>
          </a:blip>
          <a:srcRect b="0" l="0" r="0" t="0"/>
          <a:stretch/>
        </p:blipFill>
        <p:spPr>
          <a:xfrm>
            <a:off x="14912591" y="101585"/>
            <a:ext cx="438710" cy="407601"/>
          </a:xfrm>
          <a:prstGeom prst="rect">
            <a:avLst/>
          </a:prstGeom>
          <a:noFill/>
          <a:ln>
            <a:noFill/>
          </a:ln>
        </p:spPr>
      </p:pic>
      <p:pic>
        <p:nvPicPr>
          <p:cNvPr id="319" name="Google Shape;319;p24"/>
          <p:cNvPicPr preferRelativeResize="0"/>
          <p:nvPr/>
        </p:nvPicPr>
        <p:blipFill rotWithShape="1">
          <a:blip r:embed="rId7">
            <a:alphaModFix/>
          </a:blip>
          <a:srcRect b="0" l="0" r="0" t="0"/>
          <a:stretch/>
        </p:blipFill>
        <p:spPr>
          <a:xfrm>
            <a:off x="15948063" y="4804524"/>
            <a:ext cx="438710" cy="407601"/>
          </a:xfrm>
          <a:prstGeom prst="rect">
            <a:avLst/>
          </a:prstGeom>
          <a:noFill/>
          <a:ln>
            <a:noFill/>
          </a:ln>
        </p:spPr>
      </p:pic>
      <p:pic>
        <p:nvPicPr>
          <p:cNvPr id="320" name="Google Shape;320;p24"/>
          <p:cNvPicPr preferRelativeResize="0"/>
          <p:nvPr/>
        </p:nvPicPr>
        <p:blipFill rotWithShape="1">
          <a:blip r:embed="rId7">
            <a:alphaModFix/>
          </a:blip>
          <a:srcRect b="0" l="0" r="0" t="0"/>
          <a:stretch/>
        </p:blipFill>
        <p:spPr>
          <a:xfrm>
            <a:off x="16633066" y="9730746"/>
            <a:ext cx="438710" cy="407601"/>
          </a:xfrm>
          <a:prstGeom prst="rect">
            <a:avLst/>
          </a:prstGeom>
          <a:noFill/>
          <a:ln>
            <a:noFill/>
          </a:ln>
        </p:spPr>
      </p:pic>
      <p:pic>
        <p:nvPicPr>
          <p:cNvPr id="321" name="Google Shape;321;p24"/>
          <p:cNvPicPr preferRelativeResize="0"/>
          <p:nvPr/>
        </p:nvPicPr>
        <p:blipFill rotWithShape="1">
          <a:blip r:embed="rId7">
            <a:alphaModFix/>
          </a:blip>
          <a:srcRect b="0" l="0" r="0" t="0"/>
          <a:stretch/>
        </p:blipFill>
        <p:spPr>
          <a:xfrm>
            <a:off x="809345" y="9730746"/>
            <a:ext cx="438710" cy="407601"/>
          </a:xfrm>
          <a:prstGeom prst="rect">
            <a:avLst/>
          </a:prstGeom>
          <a:noFill/>
          <a:ln>
            <a:noFill/>
          </a:ln>
        </p:spPr>
      </p:pic>
      <p:cxnSp>
        <p:nvCxnSpPr>
          <p:cNvPr id="322" name="Google Shape;322;p24"/>
          <p:cNvCxnSpPr/>
          <p:nvPr/>
        </p:nvCxnSpPr>
        <p:spPr>
          <a:xfrm flipH="1" rot="10800000">
            <a:off x="2575190" y="5571056"/>
            <a:ext cx="12776111" cy="8005"/>
          </a:xfrm>
          <a:prstGeom prst="straightConnector1">
            <a:avLst/>
          </a:prstGeom>
          <a:noFill/>
          <a:ln cap="flat" cmpd="sng" w="12065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23" name="Google Shape;323;p24"/>
          <p:cNvCxnSpPr/>
          <p:nvPr/>
        </p:nvCxnSpPr>
        <p:spPr>
          <a:xfrm>
            <a:off x="2575190" y="5548568"/>
            <a:ext cx="0" cy="1371600"/>
          </a:xfrm>
          <a:prstGeom prst="straightConnector1">
            <a:avLst/>
          </a:prstGeom>
          <a:noFill/>
          <a:ln cap="flat" cmpd="sng" w="5715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24" name="Google Shape;324;p24"/>
          <p:cNvCxnSpPr/>
          <p:nvPr/>
        </p:nvCxnSpPr>
        <p:spPr>
          <a:xfrm>
            <a:off x="11289514" y="5620359"/>
            <a:ext cx="19632" cy="1333500"/>
          </a:xfrm>
          <a:prstGeom prst="straightConnector1">
            <a:avLst/>
          </a:prstGeom>
          <a:noFill/>
          <a:ln cap="flat" cmpd="sng" w="5715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25" name="Google Shape;325;p24"/>
          <p:cNvCxnSpPr/>
          <p:nvPr/>
        </p:nvCxnSpPr>
        <p:spPr>
          <a:xfrm>
            <a:off x="15131945" y="5488983"/>
            <a:ext cx="0" cy="1390650"/>
          </a:xfrm>
          <a:prstGeom prst="straightConnector1">
            <a:avLst/>
          </a:prstGeom>
          <a:noFill/>
          <a:ln cap="flat" cmpd="sng" w="53975">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sp>
        <p:nvSpPr>
          <p:cNvPr id="326" name="Google Shape;326;p24"/>
          <p:cNvSpPr/>
          <p:nvPr/>
        </p:nvSpPr>
        <p:spPr>
          <a:xfrm rot="-5400000">
            <a:off x="5171172" y="3004494"/>
            <a:ext cx="2785989" cy="8757139"/>
          </a:xfrm>
          <a:prstGeom prst="leftBrace">
            <a:avLst>
              <a:gd fmla="val 8333" name="adj1"/>
              <a:gd fmla="val 50000" name="adj2"/>
            </a:avLst>
          </a:prstGeom>
          <a:noFill/>
          <a:ln cap="flat" cmpd="sng" w="50800">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24"/>
          <p:cNvSpPr/>
          <p:nvPr/>
        </p:nvSpPr>
        <p:spPr>
          <a:xfrm rot="-5400000">
            <a:off x="12446612" y="5471234"/>
            <a:ext cx="1308882" cy="3623078"/>
          </a:xfrm>
          <a:prstGeom prst="leftBrace">
            <a:avLst>
              <a:gd fmla="val 8333" name="adj1"/>
              <a:gd fmla="val 50000" name="adj2"/>
            </a:avLst>
          </a:prstGeom>
          <a:noFill/>
          <a:ln cap="flat" cmpd="sng" w="50800">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24"/>
          <p:cNvSpPr txBox="1"/>
          <p:nvPr/>
        </p:nvSpPr>
        <p:spPr>
          <a:xfrm>
            <a:off x="5334000" y="8274290"/>
            <a:ext cx="2209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70% PROJECT</a:t>
            </a:r>
            <a:endParaRPr b="1" sz="2400">
              <a:solidFill>
                <a:schemeClr val="dk1"/>
              </a:solidFill>
              <a:latin typeface="Calibri"/>
              <a:ea typeface="Calibri"/>
              <a:cs typeface="Calibri"/>
              <a:sym typeface="Calibri"/>
            </a:endParaRPr>
          </a:p>
        </p:txBody>
      </p:sp>
      <p:sp>
        <p:nvSpPr>
          <p:cNvPr id="329" name="Google Shape;329;p24"/>
          <p:cNvSpPr txBox="1"/>
          <p:nvPr/>
        </p:nvSpPr>
        <p:spPr>
          <a:xfrm>
            <a:off x="11495824" y="8314393"/>
            <a:ext cx="20419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40% PROJECT</a:t>
            </a:r>
            <a:endParaRPr b="1" sz="2400">
              <a:solidFill>
                <a:schemeClr val="dk1"/>
              </a:solidFill>
              <a:latin typeface="Calibri"/>
              <a:ea typeface="Calibri"/>
              <a:cs typeface="Calibri"/>
              <a:sym typeface="Calibri"/>
            </a:endParaRPr>
          </a:p>
        </p:txBody>
      </p:sp>
      <p:sp>
        <p:nvSpPr>
          <p:cNvPr id="330" name="Google Shape;330;p24"/>
          <p:cNvSpPr txBox="1"/>
          <p:nvPr/>
        </p:nvSpPr>
        <p:spPr>
          <a:xfrm flipH="1">
            <a:off x="1412478" y="5639514"/>
            <a:ext cx="1447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START</a:t>
            </a:r>
            <a:endParaRPr b="1" i="1" sz="2400">
              <a:solidFill>
                <a:schemeClr val="dk1"/>
              </a:solidFill>
              <a:latin typeface="Calibri"/>
              <a:ea typeface="Calibri"/>
              <a:cs typeface="Calibri"/>
              <a:sym typeface="Calibri"/>
            </a:endParaRPr>
          </a:p>
        </p:txBody>
      </p:sp>
      <p:sp>
        <p:nvSpPr>
          <p:cNvPr id="331" name="Google Shape;331;p24"/>
          <p:cNvSpPr txBox="1"/>
          <p:nvPr/>
        </p:nvSpPr>
        <p:spPr>
          <a:xfrm>
            <a:off x="9894132" y="5844082"/>
            <a:ext cx="15697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&gt;HALF</a:t>
            </a:r>
            <a:endParaRPr b="1" i="1" sz="2400">
              <a:solidFill>
                <a:schemeClr val="dk1"/>
              </a:solidFill>
              <a:latin typeface="Calibri"/>
              <a:ea typeface="Calibri"/>
              <a:cs typeface="Calibri"/>
              <a:sym typeface="Calibri"/>
            </a:endParaRPr>
          </a:p>
        </p:txBody>
      </p:sp>
      <p:sp>
        <p:nvSpPr>
          <p:cNvPr id="332" name="Google Shape;332;p24"/>
          <p:cNvSpPr txBox="1"/>
          <p:nvPr/>
        </p:nvSpPr>
        <p:spPr>
          <a:xfrm>
            <a:off x="15305759" y="5716385"/>
            <a:ext cx="8616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END</a:t>
            </a:r>
            <a:endParaRPr b="1" i="1" sz="2400">
              <a:solidFill>
                <a:schemeClr val="dk1"/>
              </a:solidFill>
              <a:latin typeface="Calibri"/>
              <a:ea typeface="Calibri"/>
              <a:cs typeface="Calibri"/>
              <a:sym typeface="Calibri"/>
            </a:endParaRPr>
          </a:p>
        </p:txBody>
      </p:sp>
      <p:sp>
        <p:nvSpPr>
          <p:cNvPr id="333" name="Google Shape;333;p24"/>
          <p:cNvSpPr txBox="1"/>
          <p:nvPr/>
        </p:nvSpPr>
        <p:spPr>
          <a:xfrm flipH="1">
            <a:off x="2575190" y="4750460"/>
            <a:ext cx="217630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urgette"/>
                <a:ea typeface="Courgette"/>
                <a:cs typeface="Courgette"/>
                <a:sym typeface="Courgette"/>
              </a:rPr>
              <a:t>26 September</a:t>
            </a:r>
            <a:endParaRPr sz="2800">
              <a:solidFill>
                <a:schemeClr val="dk1"/>
              </a:solidFill>
              <a:latin typeface="Courgette"/>
              <a:ea typeface="Courgette"/>
              <a:cs typeface="Courgette"/>
              <a:sym typeface="Courgette"/>
            </a:endParaRPr>
          </a:p>
        </p:txBody>
      </p:sp>
      <p:sp>
        <p:nvSpPr>
          <p:cNvPr id="334" name="Google Shape;334;p24"/>
          <p:cNvSpPr txBox="1"/>
          <p:nvPr/>
        </p:nvSpPr>
        <p:spPr>
          <a:xfrm>
            <a:off x="10678991" y="4821316"/>
            <a:ext cx="2209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urgette"/>
                <a:ea typeface="Courgette"/>
                <a:cs typeface="Courgette"/>
                <a:sym typeface="Courgette"/>
              </a:rPr>
              <a:t>26 November</a:t>
            </a:r>
            <a:endParaRPr sz="2800">
              <a:solidFill>
                <a:schemeClr val="dk1"/>
              </a:solidFill>
              <a:latin typeface="Courgette"/>
              <a:ea typeface="Courgette"/>
              <a:cs typeface="Courgette"/>
              <a:sym typeface="Courgette"/>
            </a:endParaRPr>
          </a:p>
        </p:txBody>
      </p:sp>
      <p:sp>
        <p:nvSpPr>
          <p:cNvPr id="335" name="Google Shape;335;p24"/>
          <p:cNvSpPr txBox="1"/>
          <p:nvPr/>
        </p:nvSpPr>
        <p:spPr>
          <a:xfrm>
            <a:off x="14912591" y="4801175"/>
            <a:ext cx="228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urgette"/>
                <a:ea typeface="Courgette"/>
                <a:cs typeface="Courgette"/>
                <a:sym typeface="Courgette"/>
              </a:rPr>
              <a:t>10 December</a:t>
            </a:r>
            <a:endParaRPr sz="2800">
              <a:solidFill>
                <a:schemeClr val="dk1"/>
              </a:solidFill>
              <a:latin typeface="Courgette"/>
              <a:ea typeface="Courgette"/>
              <a:cs typeface="Courgette"/>
              <a:sym typeface="Courgette"/>
            </a:endParaRPr>
          </a:p>
        </p:txBody>
      </p:sp>
      <p:pic>
        <p:nvPicPr>
          <p:cNvPr id="336" name="Google Shape;336;p24"/>
          <p:cNvPicPr preferRelativeResize="0"/>
          <p:nvPr/>
        </p:nvPicPr>
        <p:blipFill rotWithShape="1">
          <a:blip r:embed="rId9">
            <a:alphaModFix/>
          </a:blip>
          <a:srcRect b="0" l="0" r="0" t="0"/>
          <a:stretch/>
        </p:blipFill>
        <p:spPr>
          <a:xfrm>
            <a:off x="3268808" y="1355656"/>
            <a:ext cx="1680216" cy="1539689"/>
          </a:xfrm>
          <a:prstGeom prst="rect">
            <a:avLst/>
          </a:prstGeom>
          <a:noFill/>
          <a:ln>
            <a:noFill/>
          </a:ln>
        </p:spPr>
      </p:pic>
      <p:pic>
        <p:nvPicPr>
          <p:cNvPr id="337" name="Google Shape;337;p24"/>
          <p:cNvPicPr preferRelativeResize="0"/>
          <p:nvPr/>
        </p:nvPicPr>
        <p:blipFill rotWithShape="1">
          <a:blip r:embed="rId10">
            <a:alphaModFix/>
          </a:blip>
          <a:srcRect b="0" l="0" r="0" t="0"/>
          <a:stretch/>
        </p:blipFill>
        <p:spPr>
          <a:xfrm>
            <a:off x="15623347" y="3103746"/>
            <a:ext cx="438710" cy="407601"/>
          </a:xfrm>
          <a:prstGeom prst="rect">
            <a:avLst/>
          </a:prstGeom>
          <a:noFill/>
          <a:ln>
            <a:noFill/>
          </a:ln>
        </p:spPr>
      </p:pic>
      <p:pic>
        <p:nvPicPr>
          <p:cNvPr id="338" name="Google Shape;338;p24"/>
          <p:cNvPicPr preferRelativeResize="0"/>
          <p:nvPr/>
        </p:nvPicPr>
        <p:blipFill rotWithShape="1">
          <a:blip r:embed="rId10">
            <a:alphaModFix/>
          </a:blip>
          <a:srcRect b="0" l="0" r="0" t="0"/>
          <a:stretch/>
        </p:blipFill>
        <p:spPr>
          <a:xfrm>
            <a:off x="10249518" y="9329178"/>
            <a:ext cx="438710" cy="407601"/>
          </a:xfrm>
          <a:prstGeom prst="rect">
            <a:avLst/>
          </a:prstGeom>
          <a:noFill/>
          <a:ln>
            <a:noFill/>
          </a:ln>
        </p:spPr>
      </p:pic>
      <p:pic>
        <p:nvPicPr>
          <p:cNvPr id="339" name="Google Shape;339;p24"/>
          <p:cNvPicPr preferRelativeResize="0"/>
          <p:nvPr/>
        </p:nvPicPr>
        <p:blipFill rotWithShape="1">
          <a:blip r:embed="rId10">
            <a:alphaModFix/>
          </a:blip>
          <a:srcRect b="0" l="0" r="0" t="0"/>
          <a:stretch/>
        </p:blipFill>
        <p:spPr>
          <a:xfrm>
            <a:off x="4955133" y="3474926"/>
            <a:ext cx="438710" cy="407601"/>
          </a:xfrm>
          <a:prstGeom prst="rect">
            <a:avLst/>
          </a:prstGeom>
          <a:noFill/>
          <a:ln>
            <a:noFill/>
          </a:ln>
        </p:spPr>
      </p:pic>
      <p:pic>
        <p:nvPicPr>
          <p:cNvPr id="340" name="Google Shape;340;p24"/>
          <p:cNvPicPr preferRelativeResize="0"/>
          <p:nvPr/>
        </p:nvPicPr>
        <p:blipFill rotWithShape="1">
          <a:blip r:embed="rId10">
            <a:alphaModFix/>
          </a:blip>
          <a:srcRect b="0" l="0" r="0" t="0"/>
          <a:stretch/>
        </p:blipFill>
        <p:spPr>
          <a:xfrm>
            <a:off x="9674777" y="906870"/>
            <a:ext cx="438710" cy="407601"/>
          </a:xfrm>
          <a:prstGeom prst="rect">
            <a:avLst/>
          </a:prstGeom>
          <a:noFill/>
          <a:ln>
            <a:noFill/>
          </a:ln>
        </p:spPr>
      </p:pic>
      <p:pic>
        <p:nvPicPr>
          <p:cNvPr id="341" name="Google Shape;341;p24"/>
          <p:cNvPicPr preferRelativeResize="0"/>
          <p:nvPr/>
        </p:nvPicPr>
        <p:blipFill rotWithShape="1">
          <a:blip r:embed="rId7">
            <a:alphaModFix/>
          </a:blip>
          <a:srcRect b="0" l="0" r="0" t="0"/>
          <a:stretch/>
        </p:blipFill>
        <p:spPr>
          <a:xfrm>
            <a:off x="9173978" y="4582015"/>
            <a:ext cx="438710" cy="407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EADD"/>
        </a:solidFill>
      </p:bgPr>
    </p:bg>
    <p:spTree>
      <p:nvGrpSpPr>
        <p:cNvPr id="345" name="Shape 345"/>
        <p:cNvGrpSpPr/>
        <p:nvPr/>
      </p:nvGrpSpPr>
      <p:grpSpPr>
        <a:xfrm>
          <a:off x="0" y="0"/>
          <a:ext cx="0" cy="0"/>
          <a:chOff x="0" y="0"/>
          <a:chExt cx="0" cy="0"/>
        </a:xfrm>
      </p:grpSpPr>
      <p:pic>
        <p:nvPicPr>
          <p:cNvPr id="346" name="Google Shape;346;p25"/>
          <p:cNvPicPr preferRelativeResize="0"/>
          <p:nvPr/>
        </p:nvPicPr>
        <p:blipFill rotWithShape="1">
          <a:blip r:embed="rId3">
            <a:alphaModFix/>
          </a:blip>
          <a:srcRect b="0" l="0" r="0" t="0"/>
          <a:stretch/>
        </p:blipFill>
        <p:spPr>
          <a:xfrm>
            <a:off x="10481035" y="442572"/>
            <a:ext cx="438710" cy="407601"/>
          </a:xfrm>
          <a:prstGeom prst="rect">
            <a:avLst/>
          </a:prstGeom>
          <a:noFill/>
          <a:ln>
            <a:noFill/>
          </a:ln>
        </p:spPr>
      </p:pic>
      <p:pic>
        <p:nvPicPr>
          <p:cNvPr id="347" name="Google Shape;347;p25"/>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348" name="Google Shape;348;p25"/>
          <p:cNvPicPr preferRelativeResize="0"/>
          <p:nvPr/>
        </p:nvPicPr>
        <p:blipFill rotWithShape="1">
          <a:blip r:embed="rId3">
            <a:alphaModFix/>
          </a:blip>
          <a:srcRect b="0" l="0" r="0" t="0"/>
          <a:stretch/>
        </p:blipFill>
        <p:spPr>
          <a:xfrm>
            <a:off x="17973395" y="7111089"/>
            <a:ext cx="438710" cy="407601"/>
          </a:xfrm>
          <a:prstGeom prst="rect">
            <a:avLst/>
          </a:prstGeom>
          <a:noFill/>
          <a:ln>
            <a:noFill/>
          </a:ln>
        </p:spPr>
      </p:pic>
      <p:pic>
        <p:nvPicPr>
          <p:cNvPr id="349" name="Google Shape;349;p25"/>
          <p:cNvPicPr preferRelativeResize="0"/>
          <p:nvPr/>
        </p:nvPicPr>
        <p:blipFill rotWithShape="1">
          <a:blip r:embed="rId3">
            <a:alphaModFix/>
          </a:blip>
          <a:srcRect b="0" l="0" r="0" t="0"/>
          <a:stretch/>
        </p:blipFill>
        <p:spPr>
          <a:xfrm>
            <a:off x="11597802" y="9258300"/>
            <a:ext cx="438710" cy="407601"/>
          </a:xfrm>
          <a:prstGeom prst="rect">
            <a:avLst/>
          </a:prstGeom>
          <a:noFill/>
          <a:ln>
            <a:noFill/>
          </a:ln>
        </p:spPr>
      </p:pic>
      <p:pic>
        <p:nvPicPr>
          <p:cNvPr id="350" name="Google Shape;350;p25"/>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pic>
        <p:nvPicPr>
          <p:cNvPr id="351" name="Google Shape;351;p25"/>
          <p:cNvPicPr preferRelativeResize="0"/>
          <p:nvPr/>
        </p:nvPicPr>
        <p:blipFill rotWithShape="1">
          <a:blip r:embed="rId4">
            <a:alphaModFix/>
          </a:blip>
          <a:srcRect b="0" l="0" r="0" t="0"/>
          <a:stretch/>
        </p:blipFill>
        <p:spPr>
          <a:xfrm>
            <a:off x="15948063" y="4804524"/>
            <a:ext cx="438710" cy="407601"/>
          </a:xfrm>
          <a:prstGeom prst="rect">
            <a:avLst/>
          </a:prstGeom>
          <a:noFill/>
          <a:ln>
            <a:noFill/>
          </a:ln>
        </p:spPr>
      </p:pic>
      <p:pic>
        <p:nvPicPr>
          <p:cNvPr id="352" name="Google Shape;352;p25"/>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pic>
        <p:nvPicPr>
          <p:cNvPr id="353" name="Google Shape;353;p25"/>
          <p:cNvPicPr preferRelativeResize="0"/>
          <p:nvPr/>
        </p:nvPicPr>
        <p:blipFill rotWithShape="1">
          <a:blip r:embed="rId3">
            <a:alphaModFix/>
          </a:blip>
          <a:srcRect b="0" l="0" r="0" t="0"/>
          <a:stretch/>
        </p:blipFill>
        <p:spPr>
          <a:xfrm>
            <a:off x="549111" y="646372"/>
            <a:ext cx="438710" cy="407601"/>
          </a:xfrm>
          <a:prstGeom prst="rect">
            <a:avLst/>
          </a:prstGeom>
          <a:noFill/>
          <a:ln>
            <a:noFill/>
          </a:ln>
        </p:spPr>
      </p:pic>
      <p:pic>
        <p:nvPicPr>
          <p:cNvPr id="354" name="Google Shape;354;p25"/>
          <p:cNvPicPr preferRelativeResize="0"/>
          <p:nvPr/>
        </p:nvPicPr>
        <p:blipFill rotWithShape="1">
          <a:blip r:embed="rId3">
            <a:alphaModFix/>
          </a:blip>
          <a:srcRect b="0" l="0" r="0" t="0"/>
          <a:stretch/>
        </p:blipFill>
        <p:spPr>
          <a:xfrm>
            <a:off x="110401" y="6123585"/>
            <a:ext cx="438710" cy="407601"/>
          </a:xfrm>
          <a:prstGeom prst="rect">
            <a:avLst/>
          </a:prstGeom>
          <a:noFill/>
          <a:ln>
            <a:noFill/>
          </a:ln>
        </p:spPr>
      </p:pic>
      <p:pic>
        <p:nvPicPr>
          <p:cNvPr id="355" name="Google Shape;355;p25"/>
          <p:cNvPicPr preferRelativeResize="0"/>
          <p:nvPr/>
        </p:nvPicPr>
        <p:blipFill rotWithShape="1">
          <a:blip r:embed="rId3">
            <a:alphaModFix/>
          </a:blip>
          <a:srcRect b="0" l="0" r="0" t="0"/>
          <a:stretch/>
        </p:blipFill>
        <p:spPr>
          <a:xfrm>
            <a:off x="4342202" y="8624644"/>
            <a:ext cx="438710" cy="407601"/>
          </a:xfrm>
          <a:prstGeom prst="rect">
            <a:avLst/>
          </a:prstGeom>
          <a:noFill/>
          <a:ln>
            <a:noFill/>
          </a:ln>
        </p:spPr>
      </p:pic>
      <p:pic>
        <p:nvPicPr>
          <p:cNvPr id="356" name="Google Shape;356;p25"/>
          <p:cNvPicPr preferRelativeResize="0"/>
          <p:nvPr/>
        </p:nvPicPr>
        <p:blipFill rotWithShape="1">
          <a:blip r:embed="rId4">
            <a:alphaModFix/>
          </a:blip>
          <a:srcRect b="0" l="0" r="0" t="0"/>
          <a:stretch/>
        </p:blipFill>
        <p:spPr>
          <a:xfrm>
            <a:off x="4780912" y="-102215"/>
            <a:ext cx="438710" cy="407601"/>
          </a:xfrm>
          <a:prstGeom prst="rect">
            <a:avLst/>
          </a:prstGeom>
          <a:noFill/>
          <a:ln>
            <a:noFill/>
          </a:ln>
        </p:spPr>
      </p:pic>
      <p:pic>
        <p:nvPicPr>
          <p:cNvPr id="357" name="Google Shape;357;p25"/>
          <p:cNvPicPr preferRelativeResize="0"/>
          <p:nvPr/>
        </p:nvPicPr>
        <p:blipFill rotWithShape="1">
          <a:blip r:embed="rId4">
            <a:alphaModFix/>
          </a:blip>
          <a:srcRect b="0" l="0" r="0" t="0"/>
          <a:stretch/>
        </p:blipFill>
        <p:spPr>
          <a:xfrm>
            <a:off x="2136480" y="2894745"/>
            <a:ext cx="438710" cy="407601"/>
          </a:xfrm>
          <a:prstGeom prst="rect">
            <a:avLst/>
          </a:prstGeom>
          <a:noFill/>
          <a:ln>
            <a:noFill/>
          </a:ln>
        </p:spPr>
      </p:pic>
      <p:pic>
        <p:nvPicPr>
          <p:cNvPr id="358" name="Google Shape;358;p25"/>
          <p:cNvPicPr preferRelativeResize="0"/>
          <p:nvPr/>
        </p:nvPicPr>
        <p:blipFill rotWithShape="1">
          <a:blip r:embed="rId4">
            <a:alphaModFix/>
          </a:blip>
          <a:srcRect b="0" l="0" r="0" t="0"/>
          <a:stretch/>
        </p:blipFill>
        <p:spPr>
          <a:xfrm>
            <a:off x="809345" y="9730746"/>
            <a:ext cx="438710" cy="407601"/>
          </a:xfrm>
          <a:prstGeom prst="rect">
            <a:avLst/>
          </a:prstGeom>
          <a:noFill/>
          <a:ln>
            <a:noFill/>
          </a:ln>
        </p:spPr>
      </p:pic>
      <p:sp>
        <p:nvSpPr>
          <p:cNvPr id="359" name="Google Shape;359;p25"/>
          <p:cNvSpPr txBox="1"/>
          <p:nvPr/>
        </p:nvSpPr>
        <p:spPr>
          <a:xfrm>
            <a:off x="4143380" y="821042"/>
            <a:ext cx="931180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dk1"/>
                </a:solidFill>
                <a:latin typeface="Teko"/>
                <a:ea typeface="Teko"/>
                <a:cs typeface="Teko"/>
                <a:sym typeface="Teko"/>
              </a:rPr>
              <a:t>PROJECT DEVELOPMENT METHODOLOGY  </a:t>
            </a:r>
            <a:endParaRPr/>
          </a:p>
        </p:txBody>
      </p:sp>
      <p:sp>
        <p:nvSpPr>
          <p:cNvPr id="360" name="Google Shape;360;p25"/>
          <p:cNvSpPr txBox="1"/>
          <p:nvPr/>
        </p:nvSpPr>
        <p:spPr>
          <a:xfrm>
            <a:off x="104815" y="2909812"/>
            <a:ext cx="6071044"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Project Management Methodology is a strictly defined combination of logically related practices, methods and processes that determine how best to plan, develop, control and deliver a project throughout the continuous implementation process until successful completion and termination.</a:t>
            </a:r>
            <a:endParaRPr sz="3600">
              <a:solidFill>
                <a:schemeClr val="dk1"/>
              </a:solidFill>
              <a:latin typeface="Arial"/>
              <a:ea typeface="Arial"/>
              <a:cs typeface="Arial"/>
              <a:sym typeface="Arial"/>
            </a:endParaRPr>
          </a:p>
        </p:txBody>
      </p:sp>
      <p:pic>
        <p:nvPicPr>
          <p:cNvPr id="361" name="Google Shape;361;p25"/>
          <p:cNvPicPr preferRelativeResize="0"/>
          <p:nvPr/>
        </p:nvPicPr>
        <p:blipFill rotWithShape="1">
          <a:blip r:embed="rId5">
            <a:alphaModFix/>
          </a:blip>
          <a:srcRect b="0" l="0" r="0" t="0"/>
          <a:stretch/>
        </p:blipFill>
        <p:spPr>
          <a:xfrm>
            <a:off x="6286198" y="2894745"/>
            <a:ext cx="5500252" cy="5647378"/>
          </a:xfrm>
          <a:prstGeom prst="rect">
            <a:avLst/>
          </a:prstGeom>
          <a:noFill/>
          <a:ln>
            <a:noFill/>
          </a:ln>
        </p:spPr>
      </p:pic>
      <p:sp>
        <p:nvSpPr>
          <p:cNvPr id="362" name="Google Shape;362;p25"/>
          <p:cNvSpPr txBox="1"/>
          <p:nvPr/>
        </p:nvSpPr>
        <p:spPr>
          <a:xfrm>
            <a:off x="12258395" y="2938527"/>
            <a:ext cx="57150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Programming Methodology is </a:t>
            </a:r>
            <a:r>
              <a:rPr b="1" lang="en-US" sz="3600">
                <a:solidFill>
                  <a:schemeClr val="dk1"/>
                </a:solidFill>
                <a:latin typeface="Arial"/>
                <a:ea typeface="Arial"/>
                <a:cs typeface="Arial"/>
                <a:sym typeface="Arial"/>
              </a:rPr>
              <a:t>the approach to analyzing such complex problems by planning the software development and controlling the development process</a:t>
            </a:r>
            <a:r>
              <a:rPr lang="en-US" sz="3600">
                <a:solidFill>
                  <a:schemeClr val="dk1"/>
                </a:solidFill>
                <a:latin typeface="Arial"/>
                <a:ea typeface="Arial"/>
                <a:cs typeface="Arial"/>
                <a:sym typeface="Arial"/>
              </a:rPr>
              <a:t>.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The top-down approach to programming is also called modular programming.</a:t>
            </a:r>
            <a:endParaRPr sz="36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D59B"/>
        </a:solidFill>
      </p:bgPr>
    </p:bg>
    <p:spTree>
      <p:nvGrpSpPr>
        <p:cNvPr id="366" name="Shape 366"/>
        <p:cNvGrpSpPr/>
        <p:nvPr/>
      </p:nvGrpSpPr>
      <p:grpSpPr>
        <a:xfrm>
          <a:off x="0" y="0"/>
          <a:ext cx="0" cy="0"/>
          <a:chOff x="0" y="0"/>
          <a:chExt cx="0" cy="0"/>
        </a:xfrm>
      </p:grpSpPr>
      <p:pic>
        <p:nvPicPr>
          <p:cNvPr id="367" name="Google Shape;367;p26"/>
          <p:cNvPicPr preferRelativeResize="0"/>
          <p:nvPr/>
        </p:nvPicPr>
        <p:blipFill rotWithShape="1">
          <a:blip r:embed="rId3">
            <a:alphaModFix/>
          </a:blip>
          <a:srcRect b="0" l="0" r="0" t="0"/>
          <a:stretch/>
        </p:blipFill>
        <p:spPr>
          <a:xfrm>
            <a:off x="5029200" y="357855"/>
            <a:ext cx="8244857" cy="1392236"/>
          </a:xfrm>
          <a:prstGeom prst="rect">
            <a:avLst/>
          </a:prstGeom>
          <a:noFill/>
          <a:ln>
            <a:noFill/>
          </a:ln>
        </p:spPr>
      </p:pic>
      <p:pic>
        <p:nvPicPr>
          <p:cNvPr id="368" name="Google Shape;368;p26"/>
          <p:cNvPicPr preferRelativeResize="0"/>
          <p:nvPr/>
        </p:nvPicPr>
        <p:blipFill rotWithShape="1">
          <a:blip r:embed="rId4">
            <a:alphaModFix/>
          </a:blip>
          <a:srcRect b="0" l="0" r="0" t="0"/>
          <a:stretch/>
        </p:blipFill>
        <p:spPr>
          <a:xfrm>
            <a:off x="549111" y="646372"/>
            <a:ext cx="438710" cy="407601"/>
          </a:xfrm>
          <a:prstGeom prst="rect">
            <a:avLst/>
          </a:prstGeom>
          <a:noFill/>
          <a:ln>
            <a:noFill/>
          </a:ln>
        </p:spPr>
      </p:pic>
      <p:pic>
        <p:nvPicPr>
          <p:cNvPr id="369" name="Google Shape;369;p26"/>
          <p:cNvPicPr preferRelativeResize="0"/>
          <p:nvPr/>
        </p:nvPicPr>
        <p:blipFill rotWithShape="1">
          <a:blip r:embed="rId4">
            <a:alphaModFix/>
          </a:blip>
          <a:srcRect b="0" l="0" r="0" t="0"/>
          <a:stretch/>
        </p:blipFill>
        <p:spPr>
          <a:xfrm>
            <a:off x="10481035" y="442572"/>
            <a:ext cx="438710" cy="407601"/>
          </a:xfrm>
          <a:prstGeom prst="rect">
            <a:avLst/>
          </a:prstGeom>
          <a:noFill/>
          <a:ln>
            <a:noFill/>
          </a:ln>
        </p:spPr>
      </p:pic>
      <p:pic>
        <p:nvPicPr>
          <p:cNvPr id="370" name="Google Shape;370;p26"/>
          <p:cNvPicPr preferRelativeResize="0"/>
          <p:nvPr/>
        </p:nvPicPr>
        <p:blipFill rotWithShape="1">
          <a:blip r:embed="rId4">
            <a:alphaModFix/>
          </a:blip>
          <a:srcRect b="0" l="0" r="0" t="0"/>
          <a:stretch/>
        </p:blipFill>
        <p:spPr>
          <a:xfrm>
            <a:off x="1148382" y="5452124"/>
            <a:ext cx="438710" cy="407601"/>
          </a:xfrm>
          <a:prstGeom prst="rect">
            <a:avLst/>
          </a:prstGeom>
          <a:noFill/>
          <a:ln>
            <a:noFill/>
          </a:ln>
        </p:spPr>
      </p:pic>
      <p:pic>
        <p:nvPicPr>
          <p:cNvPr id="371" name="Google Shape;371;p26"/>
          <p:cNvPicPr preferRelativeResize="0"/>
          <p:nvPr/>
        </p:nvPicPr>
        <p:blipFill rotWithShape="1">
          <a:blip r:embed="rId4">
            <a:alphaModFix/>
          </a:blip>
          <a:srcRect b="0" l="0" r="0" t="0"/>
          <a:stretch/>
        </p:blipFill>
        <p:spPr>
          <a:xfrm>
            <a:off x="4342202" y="7886700"/>
            <a:ext cx="438710" cy="407601"/>
          </a:xfrm>
          <a:prstGeom prst="rect">
            <a:avLst/>
          </a:prstGeom>
          <a:noFill/>
          <a:ln>
            <a:noFill/>
          </a:ln>
        </p:spPr>
      </p:pic>
      <p:pic>
        <p:nvPicPr>
          <p:cNvPr id="372" name="Google Shape;372;p26"/>
          <p:cNvPicPr preferRelativeResize="0"/>
          <p:nvPr/>
        </p:nvPicPr>
        <p:blipFill rotWithShape="1">
          <a:blip r:embed="rId4">
            <a:alphaModFix/>
          </a:blip>
          <a:srcRect b="0" l="0" r="0" t="0"/>
          <a:stretch/>
        </p:blipFill>
        <p:spPr>
          <a:xfrm>
            <a:off x="17259300" y="2124901"/>
            <a:ext cx="438710" cy="407601"/>
          </a:xfrm>
          <a:prstGeom prst="rect">
            <a:avLst/>
          </a:prstGeom>
          <a:noFill/>
          <a:ln>
            <a:noFill/>
          </a:ln>
        </p:spPr>
      </p:pic>
      <p:pic>
        <p:nvPicPr>
          <p:cNvPr id="373" name="Google Shape;373;p26"/>
          <p:cNvPicPr preferRelativeResize="0"/>
          <p:nvPr/>
        </p:nvPicPr>
        <p:blipFill rotWithShape="1">
          <a:blip r:embed="rId4">
            <a:alphaModFix/>
          </a:blip>
          <a:srcRect b="0" l="0" r="0" t="0"/>
          <a:stretch/>
        </p:blipFill>
        <p:spPr>
          <a:xfrm>
            <a:off x="14969553" y="7124700"/>
            <a:ext cx="438710" cy="407601"/>
          </a:xfrm>
          <a:prstGeom prst="rect">
            <a:avLst/>
          </a:prstGeom>
          <a:noFill/>
          <a:ln>
            <a:noFill/>
          </a:ln>
        </p:spPr>
      </p:pic>
      <p:pic>
        <p:nvPicPr>
          <p:cNvPr id="374" name="Google Shape;374;p26"/>
          <p:cNvPicPr preferRelativeResize="0"/>
          <p:nvPr/>
        </p:nvPicPr>
        <p:blipFill rotWithShape="1">
          <a:blip r:embed="rId4">
            <a:alphaModFix/>
          </a:blip>
          <a:srcRect b="0" l="0" r="0" t="0"/>
          <a:stretch/>
        </p:blipFill>
        <p:spPr>
          <a:xfrm>
            <a:off x="11597802" y="9258300"/>
            <a:ext cx="438710" cy="407601"/>
          </a:xfrm>
          <a:prstGeom prst="rect">
            <a:avLst/>
          </a:prstGeom>
          <a:noFill/>
          <a:ln>
            <a:noFill/>
          </a:ln>
        </p:spPr>
      </p:pic>
      <p:pic>
        <p:nvPicPr>
          <p:cNvPr id="375" name="Google Shape;375;p26"/>
          <p:cNvPicPr preferRelativeResize="0"/>
          <p:nvPr/>
        </p:nvPicPr>
        <p:blipFill rotWithShape="1">
          <a:blip r:embed="rId5">
            <a:alphaModFix/>
          </a:blip>
          <a:srcRect b="0" l="0" r="0" t="0"/>
          <a:stretch/>
        </p:blipFill>
        <p:spPr>
          <a:xfrm>
            <a:off x="4780912" y="-102215"/>
            <a:ext cx="438710" cy="407601"/>
          </a:xfrm>
          <a:prstGeom prst="rect">
            <a:avLst/>
          </a:prstGeom>
          <a:noFill/>
          <a:ln>
            <a:noFill/>
          </a:ln>
        </p:spPr>
      </p:pic>
      <p:pic>
        <p:nvPicPr>
          <p:cNvPr id="376" name="Google Shape;376;p26"/>
          <p:cNvPicPr preferRelativeResize="0"/>
          <p:nvPr/>
        </p:nvPicPr>
        <p:blipFill rotWithShape="1">
          <a:blip r:embed="rId5">
            <a:alphaModFix/>
          </a:blip>
          <a:srcRect b="0" l="0" r="0" t="0"/>
          <a:stretch/>
        </p:blipFill>
        <p:spPr>
          <a:xfrm>
            <a:off x="2136480" y="2894745"/>
            <a:ext cx="438710" cy="407601"/>
          </a:xfrm>
          <a:prstGeom prst="rect">
            <a:avLst/>
          </a:prstGeom>
          <a:noFill/>
          <a:ln>
            <a:noFill/>
          </a:ln>
        </p:spPr>
      </p:pic>
      <p:pic>
        <p:nvPicPr>
          <p:cNvPr id="377" name="Google Shape;377;p26"/>
          <p:cNvPicPr preferRelativeResize="0"/>
          <p:nvPr/>
        </p:nvPicPr>
        <p:blipFill rotWithShape="1">
          <a:blip r:embed="rId5">
            <a:alphaModFix/>
          </a:blip>
          <a:srcRect b="0" l="0" r="0" t="0"/>
          <a:stretch/>
        </p:blipFill>
        <p:spPr>
          <a:xfrm>
            <a:off x="14912591" y="101585"/>
            <a:ext cx="438710" cy="407601"/>
          </a:xfrm>
          <a:prstGeom prst="rect">
            <a:avLst/>
          </a:prstGeom>
          <a:noFill/>
          <a:ln>
            <a:noFill/>
          </a:ln>
        </p:spPr>
      </p:pic>
      <p:pic>
        <p:nvPicPr>
          <p:cNvPr id="378" name="Google Shape;378;p26"/>
          <p:cNvPicPr preferRelativeResize="0"/>
          <p:nvPr/>
        </p:nvPicPr>
        <p:blipFill rotWithShape="1">
          <a:blip r:embed="rId5">
            <a:alphaModFix/>
          </a:blip>
          <a:srcRect b="0" l="0" r="0" t="0"/>
          <a:stretch/>
        </p:blipFill>
        <p:spPr>
          <a:xfrm>
            <a:off x="17159627" y="5160371"/>
            <a:ext cx="438710" cy="407601"/>
          </a:xfrm>
          <a:prstGeom prst="rect">
            <a:avLst/>
          </a:prstGeom>
          <a:noFill/>
          <a:ln>
            <a:noFill/>
          </a:ln>
        </p:spPr>
      </p:pic>
      <p:pic>
        <p:nvPicPr>
          <p:cNvPr id="379" name="Google Shape;379;p26"/>
          <p:cNvPicPr preferRelativeResize="0"/>
          <p:nvPr/>
        </p:nvPicPr>
        <p:blipFill rotWithShape="1">
          <a:blip r:embed="rId5">
            <a:alphaModFix/>
          </a:blip>
          <a:srcRect b="0" l="0" r="0" t="0"/>
          <a:stretch/>
        </p:blipFill>
        <p:spPr>
          <a:xfrm>
            <a:off x="16230600" y="9705820"/>
            <a:ext cx="438710" cy="407601"/>
          </a:xfrm>
          <a:prstGeom prst="rect">
            <a:avLst/>
          </a:prstGeom>
          <a:noFill/>
          <a:ln>
            <a:noFill/>
          </a:ln>
        </p:spPr>
      </p:pic>
      <p:pic>
        <p:nvPicPr>
          <p:cNvPr id="380" name="Google Shape;380;p26"/>
          <p:cNvPicPr preferRelativeResize="0"/>
          <p:nvPr/>
        </p:nvPicPr>
        <p:blipFill rotWithShape="1">
          <a:blip r:embed="rId5">
            <a:alphaModFix/>
          </a:blip>
          <a:srcRect b="0" l="0" r="0" t="0"/>
          <a:stretch/>
        </p:blipFill>
        <p:spPr>
          <a:xfrm>
            <a:off x="809345" y="9730746"/>
            <a:ext cx="438710" cy="407601"/>
          </a:xfrm>
          <a:prstGeom prst="rect">
            <a:avLst/>
          </a:prstGeom>
          <a:noFill/>
          <a:ln>
            <a:noFill/>
          </a:ln>
        </p:spPr>
      </p:pic>
      <p:pic>
        <p:nvPicPr>
          <p:cNvPr id="381" name="Google Shape;381;p26"/>
          <p:cNvPicPr preferRelativeResize="0"/>
          <p:nvPr/>
        </p:nvPicPr>
        <p:blipFill rotWithShape="1">
          <a:blip r:embed="rId6">
            <a:alphaModFix/>
          </a:blip>
          <a:srcRect b="0" l="0" r="0" t="0"/>
          <a:stretch/>
        </p:blipFill>
        <p:spPr>
          <a:xfrm>
            <a:off x="3524105" y="147456"/>
            <a:ext cx="1680216" cy="1539689"/>
          </a:xfrm>
          <a:prstGeom prst="rect">
            <a:avLst/>
          </a:prstGeom>
          <a:noFill/>
          <a:ln>
            <a:noFill/>
          </a:ln>
        </p:spPr>
      </p:pic>
      <p:sp>
        <p:nvSpPr>
          <p:cNvPr id="382" name="Google Shape;382;p26"/>
          <p:cNvSpPr txBox="1"/>
          <p:nvPr/>
        </p:nvSpPr>
        <p:spPr>
          <a:xfrm>
            <a:off x="5497773" y="521135"/>
            <a:ext cx="777628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dk1"/>
                </a:solidFill>
                <a:latin typeface="Teko"/>
                <a:ea typeface="Teko"/>
                <a:cs typeface="Teko"/>
                <a:sym typeface="Teko"/>
              </a:rPr>
              <a:t>FLOW CHART – Linux Shell Scripting</a:t>
            </a:r>
            <a:endParaRPr b="1" sz="4800">
              <a:solidFill>
                <a:schemeClr val="dk1"/>
              </a:solidFill>
              <a:latin typeface="Teko"/>
              <a:ea typeface="Teko"/>
              <a:cs typeface="Teko"/>
              <a:sym typeface="Teko"/>
            </a:endParaRPr>
          </a:p>
        </p:txBody>
      </p:sp>
      <p:pic>
        <p:nvPicPr>
          <p:cNvPr id="383" name="Google Shape;383;p26"/>
          <p:cNvPicPr preferRelativeResize="0"/>
          <p:nvPr/>
        </p:nvPicPr>
        <p:blipFill rotWithShape="1">
          <a:blip r:embed="rId7">
            <a:alphaModFix/>
          </a:blip>
          <a:srcRect b="0" l="0" r="0" t="0"/>
          <a:stretch/>
        </p:blipFill>
        <p:spPr>
          <a:xfrm>
            <a:off x="13232375" y="166788"/>
            <a:ext cx="1680216" cy="1539689"/>
          </a:xfrm>
          <a:prstGeom prst="rect">
            <a:avLst/>
          </a:prstGeom>
          <a:noFill/>
          <a:ln>
            <a:noFill/>
          </a:ln>
        </p:spPr>
      </p:pic>
      <p:pic>
        <p:nvPicPr>
          <p:cNvPr descr="Switch Case in Shell Scripting | Examples of Switch Case in Shell Scripting" id="384" name="Google Shape;384;p26"/>
          <p:cNvPicPr preferRelativeResize="0"/>
          <p:nvPr/>
        </p:nvPicPr>
        <p:blipFill rotWithShape="1">
          <a:blip r:embed="rId8">
            <a:alphaModFix/>
          </a:blip>
          <a:srcRect b="5146" l="0" r="0" t="0"/>
          <a:stretch/>
        </p:blipFill>
        <p:spPr>
          <a:xfrm>
            <a:off x="5348923" y="1831988"/>
            <a:ext cx="7709836" cy="822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BF8E"/>
        </a:solidFill>
      </p:bgPr>
    </p:bg>
    <p:spTree>
      <p:nvGrpSpPr>
        <p:cNvPr id="388" name="Shape 388"/>
        <p:cNvGrpSpPr/>
        <p:nvPr/>
      </p:nvGrpSpPr>
      <p:grpSpPr>
        <a:xfrm>
          <a:off x="0" y="0"/>
          <a:ext cx="0" cy="0"/>
          <a:chOff x="0" y="0"/>
          <a:chExt cx="0" cy="0"/>
        </a:xfrm>
      </p:grpSpPr>
      <p:sp>
        <p:nvSpPr>
          <p:cNvPr id="389" name="Google Shape;389;p27"/>
          <p:cNvSpPr txBox="1"/>
          <p:nvPr/>
        </p:nvSpPr>
        <p:spPr>
          <a:xfrm>
            <a:off x="2743200" y="2781300"/>
            <a:ext cx="13487400"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Bell MT"/>
                <a:ea typeface="Bell MT"/>
                <a:cs typeface="Bell MT"/>
                <a:sym typeface="Bell MT"/>
              </a:rPr>
              <a:t>Cryptography operates by a sender’s transmittal of an encrypted message in a systematic manner that conceals its original meaning that is then recovered by the receiver who decrypts the transmission to get the original message. Numerous cryptosystems operate algorithms that are utilized in the method of cryptography to preserve security. These systems are outlined on a group of specific parameters, known as a </a:t>
            </a:r>
            <a:r>
              <a:rPr b="1" lang="en-US" sz="2800">
                <a:solidFill>
                  <a:schemeClr val="dk1"/>
                </a:solidFill>
                <a:latin typeface="Bell MT"/>
                <a:ea typeface="Bell MT"/>
                <a:cs typeface="Bell MT"/>
                <a:sym typeface="Bell MT"/>
              </a:rPr>
              <a:t>key</a:t>
            </a:r>
            <a:r>
              <a:rPr lang="en-US" sz="2800">
                <a:solidFill>
                  <a:schemeClr val="dk1"/>
                </a:solidFill>
                <a:latin typeface="Bell MT"/>
                <a:ea typeface="Bell MT"/>
                <a:cs typeface="Bell MT"/>
                <a:sym typeface="Bell MT"/>
              </a:rPr>
              <a:t>.</a:t>
            </a:r>
            <a:endParaRPr sz="2800">
              <a:solidFill>
                <a:schemeClr val="dk1"/>
              </a:solidFill>
              <a:latin typeface="Bell MT"/>
              <a:ea typeface="Bell MT"/>
              <a:cs typeface="Bell MT"/>
              <a:sym typeface="Bell MT"/>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A key is a string of bits that is used by the cryptographic algorithm or algorithms during the process of encrypting and decrypting the data. A cryptographic key is like a key for a lock i.e., only with the right key you can open the lock.</a:t>
            </a:r>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The encrypted message together with the key serves as the input for the receiver when applying the decrypting algorithm.</a:t>
            </a:r>
            <a:endParaRPr/>
          </a:p>
          <a:p>
            <a:pPr indent="0" lvl="0" marL="0" marR="0" rtl="0" algn="l">
              <a:spcBef>
                <a:spcPts val="0"/>
              </a:spcBef>
              <a:spcAft>
                <a:spcPts val="0"/>
              </a:spcAft>
              <a:buNone/>
            </a:pPr>
            <a:r>
              <a:t/>
            </a:r>
            <a:endParaRPr sz="2800">
              <a:solidFill>
                <a:schemeClr val="dk1"/>
              </a:solidFill>
              <a:latin typeface="Bell MT"/>
              <a:ea typeface="Bell MT"/>
              <a:cs typeface="Bell MT"/>
              <a:sym typeface="Bell MT"/>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The algorithms used to encrypt and decrypt data that is transferred over a network typically come in two categories: </a:t>
            </a:r>
            <a:r>
              <a:rPr b="1" lang="en-US" sz="2800">
                <a:solidFill>
                  <a:schemeClr val="dk1"/>
                </a:solidFill>
                <a:latin typeface="Bell MT"/>
                <a:ea typeface="Bell MT"/>
                <a:cs typeface="Bell MT"/>
                <a:sym typeface="Bell MT"/>
              </a:rPr>
              <a:t>secret-key cryptography </a:t>
            </a:r>
            <a:r>
              <a:rPr lang="en-US" sz="2800">
                <a:solidFill>
                  <a:schemeClr val="dk1"/>
                </a:solidFill>
                <a:latin typeface="Bell MT"/>
                <a:ea typeface="Bell MT"/>
                <a:cs typeface="Bell MT"/>
                <a:sym typeface="Bell MT"/>
              </a:rPr>
              <a:t>and </a:t>
            </a:r>
            <a:r>
              <a:rPr b="1" lang="en-US" sz="2800">
                <a:solidFill>
                  <a:schemeClr val="dk1"/>
                </a:solidFill>
                <a:latin typeface="Bell MT"/>
                <a:ea typeface="Bell MT"/>
                <a:cs typeface="Bell MT"/>
                <a:sym typeface="Bell MT"/>
              </a:rPr>
              <a:t>public-key cryptography</a:t>
            </a:r>
            <a:r>
              <a:rPr lang="en-US" sz="2800">
                <a:solidFill>
                  <a:schemeClr val="dk1"/>
                </a:solidFill>
                <a:latin typeface="Bell MT"/>
                <a:ea typeface="Bell MT"/>
                <a:cs typeface="Bell MT"/>
                <a:sym typeface="Bell MT"/>
              </a:rPr>
              <a:t>.</a:t>
            </a:r>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Both secret-key cryptography and public-key cryptography depend on the use of cryptographic key or pair of keys.</a:t>
            </a:r>
            <a:endParaRPr sz="2800">
              <a:solidFill>
                <a:schemeClr val="dk1"/>
              </a:solidFill>
              <a:latin typeface="Bell MT"/>
              <a:ea typeface="Bell MT"/>
              <a:cs typeface="Bell MT"/>
              <a:sym typeface="Bell MT"/>
            </a:endParaRPr>
          </a:p>
        </p:txBody>
      </p:sp>
      <p:sp>
        <p:nvSpPr>
          <p:cNvPr id="390" name="Google Shape;390;p27"/>
          <p:cNvSpPr txBox="1"/>
          <p:nvPr/>
        </p:nvSpPr>
        <p:spPr>
          <a:xfrm>
            <a:off x="3429000" y="1104900"/>
            <a:ext cx="118110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dk1"/>
                </a:solidFill>
                <a:latin typeface="Teko"/>
                <a:ea typeface="Teko"/>
                <a:cs typeface="Teko"/>
                <a:sym typeface="Teko"/>
              </a:rPr>
              <a:t>PROCEDURE OF CRYPTOGRAPHY ALGORITHM</a:t>
            </a:r>
            <a:endParaRPr b="1" sz="6000">
              <a:solidFill>
                <a:schemeClr val="dk1"/>
              </a:solidFill>
              <a:latin typeface="Teko"/>
              <a:ea typeface="Teko"/>
              <a:cs typeface="Teko"/>
              <a:sym typeface="Tek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28"/>
          <p:cNvPicPr preferRelativeResize="0"/>
          <p:nvPr/>
        </p:nvPicPr>
        <p:blipFill rotWithShape="1">
          <a:blip r:embed="rId3">
            <a:alphaModFix/>
          </a:blip>
          <a:srcRect b="7610" l="0" r="10021" t="0"/>
          <a:stretch/>
        </p:blipFill>
        <p:spPr>
          <a:xfrm>
            <a:off x="73073" y="3695700"/>
            <a:ext cx="4567790" cy="2487112"/>
          </a:xfrm>
          <a:prstGeom prst="rect">
            <a:avLst/>
          </a:prstGeom>
          <a:noFill/>
          <a:ln>
            <a:noFill/>
          </a:ln>
        </p:spPr>
      </p:pic>
      <p:pic>
        <p:nvPicPr>
          <p:cNvPr id="396" name="Google Shape;396;p28"/>
          <p:cNvPicPr preferRelativeResize="0"/>
          <p:nvPr/>
        </p:nvPicPr>
        <p:blipFill rotWithShape="1">
          <a:blip r:embed="rId4">
            <a:alphaModFix/>
          </a:blip>
          <a:srcRect b="29910" l="1909" r="2297" t="4028"/>
          <a:stretch/>
        </p:blipFill>
        <p:spPr>
          <a:xfrm>
            <a:off x="4680245" y="141764"/>
            <a:ext cx="6902155" cy="3178803"/>
          </a:xfrm>
          <a:prstGeom prst="rect">
            <a:avLst/>
          </a:prstGeom>
          <a:noFill/>
          <a:ln cap="flat" cmpd="sng" w="9525">
            <a:solidFill>
              <a:schemeClr val="dk1"/>
            </a:solidFill>
            <a:prstDash val="lgDashDot"/>
            <a:round/>
            <a:headEnd len="sm" w="sm" type="none"/>
            <a:tailEnd len="sm" w="sm" type="none"/>
          </a:ln>
        </p:spPr>
      </p:pic>
      <p:pic>
        <p:nvPicPr>
          <p:cNvPr id="397" name="Google Shape;397;p28"/>
          <p:cNvPicPr preferRelativeResize="0"/>
          <p:nvPr/>
        </p:nvPicPr>
        <p:blipFill rotWithShape="1">
          <a:blip r:embed="rId5">
            <a:alphaModFix/>
          </a:blip>
          <a:srcRect b="0" l="0" r="0" t="0"/>
          <a:stretch/>
        </p:blipFill>
        <p:spPr>
          <a:xfrm>
            <a:off x="12268200" y="3264002"/>
            <a:ext cx="5760203" cy="3332485"/>
          </a:xfrm>
          <a:prstGeom prst="rect">
            <a:avLst/>
          </a:prstGeom>
          <a:noFill/>
          <a:ln cap="flat" cmpd="sng" w="9525">
            <a:solidFill>
              <a:schemeClr val="dk1"/>
            </a:solidFill>
            <a:prstDash val="lgDashDot"/>
            <a:round/>
            <a:headEnd len="sm" w="sm" type="none"/>
            <a:tailEnd len="sm" w="sm" type="none"/>
          </a:ln>
        </p:spPr>
      </p:pic>
      <p:pic>
        <p:nvPicPr>
          <p:cNvPr id="398" name="Google Shape;398;p28"/>
          <p:cNvPicPr preferRelativeResize="0"/>
          <p:nvPr/>
        </p:nvPicPr>
        <p:blipFill rotWithShape="1">
          <a:blip r:embed="rId6">
            <a:alphaModFix/>
          </a:blip>
          <a:srcRect b="4761" l="3487" r="4650" t="0"/>
          <a:stretch/>
        </p:blipFill>
        <p:spPr>
          <a:xfrm>
            <a:off x="4706263" y="6156173"/>
            <a:ext cx="6850117" cy="3595864"/>
          </a:xfrm>
          <a:prstGeom prst="rect">
            <a:avLst/>
          </a:prstGeom>
          <a:noFill/>
          <a:ln cap="flat" cmpd="sng" w="9525">
            <a:solidFill>
              <a:schemeClr val="dk1"/>
            </a:solidFill>
            <a:prstDash val="lgDashDot"/>
            <a:round/>
            <a:headEnd len="sm" w="sm" type="none"/>
            <a:tailEnd len="sm" w="sm" type="none"/>
          </a:ln>
        </p:spPr>
      </p:pic>
      <p:cxnSp>
        <p:nvCxnSpPr>
          <p:cNvPr id="399" name="Google Shape;399;p28"/>
          <p:cNvCxnSpPr>
            <a:stCxn id="395" idx="3"/>
            <a:endCxn id="397" idx="1"/>
          </p:cNvCxnSpPr>
          <p:nvPr/>
        </p:nvCxnSpPr>
        <p:spPr>
          <a:xfrm flipH="1" rot="10800000">
            <a:off x="4640863" y="4930256"/>
            <a:ext cx="7627200" cy="90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400" name="Google Shape;400;p28"/>
          <p:cNvCxnSpPr>
            <a:stCxn id="395" idx="3"/>
            <a:endCxn id="396" idx="2"/>
          </p:cNvCxnSpPr>
          <p:nvPr/>
        </p:nvCxnSpPr>
        <p:spPr>
          <a:xfrm flipH="1" rot="10800000">
            <a:off x="4640863" y="3320456"/>
            <a:ext cx="3490500" cy="1618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401" name="Google Shape;401;p28"/>
          <p:cNvCxnSpPr>
            <a:stCxn id="395" idx="3"/>
            <a:endCxn id="398" idx="0"/>
          </p:cNvCxnSpPr>
          <p:nvPr/>
        </p:nvCxnSpPr>
        <p:spPr>
          <a:xfrm>
            <a:off x="4640863" y="4939256"/>
            <a:ext cx="3490500" cy="1216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sp>
        <p:nvSpPr>
          <p:cNvPr id="402" name="Google Shape;402;p28"/>
          <p:cNvSpPr txBox="1"/>
          <p:nvPr/>
        </p:nvSpPr>
        <p:spPr>
          <a:xfrm>
            <a:off x="15392400" y="6819900"/>
            <a:ext cx="30027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Quintessential"/>
                <a:ea typeface="Quintessential"/>
                <a:cs typeface="Quintessential"/>
                <a:sym typeface="Quintessential"/>
              </a:rPr>
              <a:t>RSA Algorithm</a:t>
            </a:r>
            <a:endParaRPr b="1" sz="2400">
              <a:solidFill>
                <a:schemeClr val="dk1"/>
              </a:solidFill>
              <a:latin typeface="Quintessential"/>
              <a:ea typeface="Quintessential"/>
              <a:cs typeface="Quintessential"/>
              <a:sym typeface="Quintessential"/>
            </a:endParaRPr>
          </a:p>
        </p:txBody>
      </p:sp>
      <p:sp>
        <p:nvSpPr>
          <p:cNvPr id="403" name="Google Shape;403;p28"/>
          <p:cNvSpPr txBox="1"/>
          <p:nvPr/>
        </p:nvSpPr>
        <p:spPr>
          <a:xfrm>
            <a:off x="9079881" y="3480679"/>
            <a:ext cx="276211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Quintessential"/>
                <a:ea typeface="Quintessential"/>
                <a:cs typeface="Quintessential"/>
                <a:sym typeface="Quintessential"/>
              </a:rPr>
              <a:t>AES Algorithm</a:t>
            </a:r>
            <a:endParaRPr b="1" sz="2400">
              <a:solidFill>
                <a:schemeClr val="dk1"/>
              </a:solidFill>
              <a:latin typeface="Quintessential"/>
              <a:ea typeface="Quintessential"/>
              <a:cs typeface="Quintessential"/>
              <a:sym typeface="Quintessential"/>
            </a:endParaRPr>
          </a:p>
        </p:txBody>
      </p:sp>
      <p:sp>
        <p:nvSpPr>
          <p:cNvPr id="404" name="Google Shape;404;p28"/>
          <p:cNvSpPr txBox="1"/>
          <p:nvPr/>
        </p:nvSpPr>
        <p:spPr>
          <a:xfrm>
            <a:off x="9079881" y="9825335"/>
            <a:ext cx="28646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Quintessential"/>
                <a:ea typeface="Quintessential"/>
                <a:cs typeface="Quintessential"/>
                <a:sym typeface="Quintessential"/>
              </a:rPr>
              <a:t>DES Algorithm</a:t>
            </a:r>
            <a:endParaRPr b="1" sz="2400">
              <a:solidFill>
                <a:schemeClr val="dk1"/>
              </a:solidFill>
              <a:latin typeface="Quintessential"/>
              <a:ea typeface="Quintessential"/>
              <a:cs typeface="Quintessential"/>
              <a:sym typeface="Quintessent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BF8E"/>
        </a:solidFill>
      </p:bgPr>
    </p:bg>
    <p:spTree>
      <p:nvGrpSpPr>
        <p:cNvPr id="408" name="Shape 408"/>
        <p:cNvGrpSpPr/>
        <p:nvPr/>
      </p:nvGrpSpPr>
      <p:grpSpPr>
        <a:xfrm>
          <a:off x="0" y="0"/>
          <a:ext cx="0" cy="0"/>
          <a:chOff x="0" y="0"/>
          <a:chExt cx="0" cy="0"/>
        </a:xfrm>
      </p:grpSpPr>
      <p:pic>
        <p:nvPicPr>
          <p:cNvPr id="409" name="Google Shape;409;p29"/>
          <p:cNvPicPr preferRelativeResize="0"/>
          <p:nvPr/>
        </p:nvPicPr>
        <p:blipFill rotWithShape="1">
          <a:blip r:embed="rId3">
            <a:alphaModFix/>
          </a:blip>
          <a:srcRect b="0" l="0" r="0" t="0"/>
          <a:stretch/>
        </p:blipFill>
        <p:spPr>
          <a:xfrm>
            <a:off x="533400" y="3771900"/>
            <a:ext cx="9082350" cy="4419600"/>
          </a:xfrm>
          <a:prstGeom prst="rect">
            <a:avLst/>
          </a:prstGeom>
          <a:solidFill>
            <a:srgbClr val="FABF8E"/>
          </a:solidFill>
          <a:ln>
            <a:noFill/>
          </a:ln>
        </p:spPr>
      </p:pic>
      <p:sp>
        <p:nvSpPr>
          <p:cNvPr id="410" name="Google Shape;410;p29"/>
          <p:cNvSpPr txBox="1"/>
          <p:nvPr/>
        </p:nvSpPr>
        <p:spPr>
          <a:xfrm>
            <a:off x="152400" y="1257300"/>
            <a:ext cx="110490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dk1"/>
                </a:solidFill>
                <a:latin typeface="Teko"/>
                <a:ea typeface="Teko"/>
                <a:cs typeface="Teko"/>
                <a:sym typeface="Teko"/>
              </a:rPr>
              <a:t>PROCEDURE OF LINUX SHELL SCRIPTING</a:t>
            </a:r>
            <a:endParaRPr b="1" sz="6000">
              <a:solidFill>
                <a:schemeClr val="dk1"/>
              </a:solidFill>
              <a:latin typeface="Teko"/>
              <a:ea typeface="Teko"/>
              <a:cs typeface="Teko"/>
              <a:sym typeface="Teko"/>
            </a:endParaRPr>
          </a:p>
        </p:txBody>
      </p:sp>
      <p:sp>
        <p:nvSpPr>
          <p:cNvPr id="411" name="Google Shape;411;p29"/>
          <p:cNvSpPr txBox="1"/>
          <p:nvPr/>
        </p:nvSpPr>
        <p:spPr>
          <a:xfrm>
            <a:off x="10058400" y="2476500"/>
            <a:ext cx="8229600"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Bell MT"/>
                <a:ea typeface="Bell MT"/>
                <a:cs typeface="Bell MT"/>
                <a:sym typeface="Bell MT"/>
              </a:rPr>
              <a:t>Shells are interactive that mean, they accept command as input from users and execute them. However some time we want to execute a bunch of commands routinely, so we have type in all commands each time in terminal.</a:t>
            </a:r>
            <a:br>
              <a:rPr lang="en-US" sz="2800">
                <a:solidFill>
                  <a:schemeClr val="dk1"/>
                </a:solidFill>
                <a:latin typeface="Bell MT"/>
                <a:ea typeface="Bell MT"/>
                <a:cs typeface="Bell MT"/>
                <a:sym typeface="Bell MT"/>
              </a:rPr>
            </a:br>
            <a:r>
              <a:rPr lang="en-US" sz="2800">
                <a:solidFill>
                  <a:schemeClr val="dk1"/>
                </a:solidFill>
                <a:latin typeface="Bell MT"/>
                <a:ea typeface="Bell MT"/>
                <a:cs typeface="Bell MT"/>
                <a:sym typeface="Bell MT"/>
              </a:rPr>
              <a:t>As shell can also take commands as input from file we can write these commands in a file and can execute them in shell to avoid this repetitive work. These files are called </a:t>
            </a:r>
            <a:r>
              <a:rPr b="1" lang="en-US" sz="2800">
                <a:solidFill>
                  <a:schemeClr val="dk1"/>
                </a:solidFill>
                <a:latin typeface="Bell MT"/>
                <a:ea typeface="Bell MT"/>
                <a:cs typeface="Bell MT"/>
                <a:sym typeface="Bell MT"/>
              </a:rPr>
              <a:t>Shell Scripts</a:t>
            </a:r>
            <a:r>
              <a:rPr lang="en-US" sz="2800">
                <a:solidFill>
                  <a:schemeClr val="dk1"/>
                </a:solidFill>
                <a:latin typeface="Bell MT"/>
                <a:ea typeface="Bell MT"/>
                <a:cs typeface="Bell MT"/>
                <a:sym typeface="Bell MT"/>
              </a:rPr>
              <a:t> or </a:t>
            </a:r>
            <a:r>
              <a:rPr b="1" lang="en-US" sz="2800">
                <a:solidFill>
                  <a:schemeClr val="dk1"/>
                </a:solidFill>
                <a:latin typeface="Bell MT"/>
                <a:ea typeface="Bell MT"/>
                <a:cs typeface="Bell MT"/>
                <a:sym typeface="Bell MT"/>
              </a:rPr>
              <a:t>Shell Programs</a:t>
            </a:r>
            <a:r>
              <a:rPr lang="en-US" sz="2800">
                <a:solidFill>
                  <a:schemeClr val="dk1"/>
                </a:solidFill>
                <a:latin typeface="Bell MT"/>
                <a:ea typeface="Bell MT"/>
                <a:cs typeface="Bell MT"/>
                <a:sym typeface="Bell MT"/>
              </a:rPr>
              <a:t>.</a:t>
            </a:r>
            <a:endParaRPr sz="2800">
              <a:solidFill>
                <a:schemeClr val="dk1"/>
              </a:solidFill>
              <a:latin typeface="Bell MT"/>
              <a:ea typeface="Bell MT"/>
              <a:cs typeface="Bell MT"/>
              <a:sym typeface="Bell MT"/>
            </a:endParaRPr>
          </a:p>
          <a:p>
            <a:pPr indent="0" lvl="0" marL="0" marR="0" rtl="0" algn="l">
              <a:spcBef>
                <a:spcPts val="0"/>
              </a:spcBef>
              <a:spcAft>
                <a:spcPts val="0"/>
              </a:spcAft>
              <a:buNone/>
            </a:pPr>
            <a:r>
              <a:t/>
            </a:r>
            <a:endParaRPr sz="2800">
              <a:solidFill>
                <a:schemeClr val="dk1"/>
              </a:solidFill>
              <a:latin typeface="Bell MT"/>
              <a:ea typeface="Bell MT"/>
              <a:cs typeface="Bell MT"/>
              <a:sym typeface="Bell MT"/>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A shell script comprises following elements –</a:t>
            </a:r>
            <a:endParaRPr/>
          </a:p>
          <a:p>
            <a:pPr indent="-514350" lvl="0" marL="514350" marR="0" rtl="0" algn="l">
              <a:spcBef>
                <a:spcPts val="0"/>
              </a:spcBef>
              <a:spcAft>
                <a:spcPts val="0"/>
              </a:spcAft>
              <a:buClr>
                <a:schemeClr val="dk1"/>
              </a:buClr>
              <a:buSzPts val="2688"/>
              <a:buFont typeface="Noto Sans Symbols"/>
              <a:buChar char="❑"/>
            </a:pPr>
            <a:r>
              <a:rPr lang="en-US" sz="2800">
                <a:solidFill>
                  <a:schemeClr val="dk1"/>
                </a:solidFill>
                <a:latin typeface="Bell MT"/>
                <a:ea typeface="Bell MT"/>
                <a:cs typeface="Bell MT"/>
                <a:sym typeface="Bell MT"/>
              </a:rPr>
              <a:t>Shell Keywords – if, else, break etc.</a:t>
            </a:r>
            <a:endParaRPr/>
          </a:p>
          <a:p>
            <a:pPr indent="-514350" lvl="0" marL="514350" marR="0" rtl="0" algn="l">
              <a:spcBef>
                <a:spcPts val="0"/>
              </a:spcBef>
              <a:spcAft>
                <a:spcPts val="0"/>
              </a:spcAft>
              <a:buClr>
                <a:schemeClr val="dk1"/>
              </a:buClr>
              <a:buSzPts val="2688"/>
              <a:buFont typeface="Noto Sans Symbols"/>
              <a:buChar char="❑"/>
            </a:pPr>
            <a:r>
              <a:rPr lang="en-US" sz="2800">
                <a:solidFill>
                  <a:schemeClr val="dk1"/>
                </a:solidFill>
                <a:latin typeface="Bell MT"/>
                <a:ea typeface="Bell MT"/>
                <a:cs typeface="Bell MT"/>
                <a:sym typeface="Bell MT"/>
              </a:rPr>
              <a:t>Shell commands – cd, ls, echo, pwd, touch etc.</a:t>
            </a:r>
            <a:endParaRPr/>
          </a:p>
          <a:p>
            <a:pPr indent="-514350" lvl="0" marL="514350" marR="0" rtl="0" algn="l">
              <a:spcBef>
                <a:spcPts val="0"/>
              </a:spcBef>
              <a:spcAft>
                <a:spcPts val="0"/>
              </a:spcAft>
              <a:buClr>
                <a:schemeClr val="dk1"/>
              </a:buClr>
              <a:buSzPts val="2688"/>
              <a:buFont typeface="Noto Sans Symbols"/>
              <a:buChar char="❑"/>
            </a:pPr>
            <a:r>
              <a:rPr lang="en-US" sz="2800">
                <a:solidFill>
                  <a:schemeClr val="dk1"/>
                </a:solidFill>
                <a:latin typeface="Bell MT"/>
                <a:ea typeface="Bell MT"/>
                <a:cs typeface="Bell MT"/>
                <a:sym typeface="Bell MT"/>
              </a:rPr>
              <a:t>Functions</a:t>
            </a:r>
            <a:endParaRPr/>
          </a:p>
          <a:p>
            <a:pPr indent="-514350" lvl="0" marL="514350" marR="0" rtl="0" algn="l">
              <a:spcBef>
                <a:spcPts val="0"/>
              </a:spcBef>
              <a:spcAft>
                <a:spcPts val="0"/>
              </a:spcAft>
              <a:buClr>
                <a:schemeClr val="dk1"/>
              </a:buClr>
              <a:buSzPts val="2688"/>
              <a:buFont typeface="Noto Sans Symbols"/>
              <a:buChar char="❑"/>
            </a:pPr>
            <a:r>
              <a:rPr lang="en-US" sz="2800">
                <a:solidFill>
                  <a:schemeClr val="dk1"/>
                </a:solidFill>
                <a:latin typeface="Bell MT"/>
                <a:ea typeface="Bell MT"/>
                <a:cs typeface="Bell MT"/>
                <a:sym typeface="Bell MT"/>
              </a:rPr>
              <a:t>Control flow – if..then..else, case and shell loops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99000"/>
          </a:blip>
          <a:stretch>
            <a:fillRect/>
          </a:stretch>
        </a:blipFill>
      </p:bgPr>
    </p:bg>
    <p:spTree>
      <p:nvGrpSpPr>
        <p:cNvPr id="416" name="Shape 416"/>
        <p:cNvGrpSpPr/>
        <p:nvPr/>
      </p:nvGrpSpPr>
      <p:grpSpPr>
        <a:xfrm>
          <a:off x="0" y="0"/>
          <a:ext cx="0" cy="0"/>
          <a:chOff x="0" y="0"/>
          <a:chExt cx="0" cy="0"/>
        </a:xfrm>
      </p:grpSpPr>
      <p:pic>
        <p:nvPicPr>
          <p:cNvPr id="417" name="Google Shape;417;p30"/>
          <p:cNvPicPr preferRelativeResize="0"/>
          <p:nvPr/>
        </p:nvPicPr>
        <p:blipFill rotWithShape="1">
          <a:blip r:embed="rId4">
            <a:alphaModFix/>
          </a:blip>
          <a:srcRect b="0" l="0" r="0" t="0"/>
          <a:stretch/>
        </p:blipFill>
        <p:spPr>
          <a:xfrm>
            <a:off x="12441953" y="3054728"/>
            <a:ext cx="656591" cy="736990"/>
          </a:xfrm>
          <a:prstGeom prst="rect">
            <a:avLst/>
          </a:prstGeom>
          <a:noFill/>
          <a:ln>
            <a:noFill/>
          </a:ln>
        </p:spPr>
      </p:pic>
      <p:pic>
        <p:nvPicPr>
          <p:cNvPr id="418" name="Google Shape;418;p30"/>
          <p:cNvPicPr preferRelativeResize="0"/>
          <p:nvPr/>
        </p:nvPicPr>
        <p:blipFill rotWithShape="1">
          <a:blip r:embed="rId5">
            <a:alphaModFix/>
          </a:blip>
          <a:srcRect b="0" l="0" r="0" t="0"/>
          <a:stretch/>
        </p:blipFill>
        <p:spPr>
          <a:xfrm>
            <a:off x="12424245" y="6180712"/>
            <a:ext cx="656591" cy="736990"/>
          </a:xfrm>
          <a:prstGeom prst="rect">
            <a:avLst/>
          </a:prstGeom>
          <a:noFill/>
          <a:ln>
            <a:noFill/>
          </a:ln>
        </p:spPr>
      </p:pic>
      <p:pic>
        <p:nvPicPr>
          <p:cNvPr id="419" name="Google Shape;419;p30"/>
          <p:cNvPicPr preferRelativeResize="0"/>
          <p:nvPr/>
        </p:nvPicPr>
        <p:blipFill rotWithShape="1">
          <a:blip r:embed="rId6">
            <a:alphaModFix/>
          </a:blip>
          <a:srcRect b="0" l="0" r="0" t="0"/>
          <a:stretch/>
        </p:blipFill>
        <p:spPr>
          <a:xfrm>
            <a:off x="12424247" y="4512436"/>
            <a:ext cx="656591" cy="736990"/>
          </a:xfrm>
          <a:prstGeom prst="rect">
            <a:avLst/>
          </a:prstGeom>
          <a:noFill/>
          <a:ln>
            <a:noFill/>
          </a:ln>
        </p:spPr>
      </p:pic>
      <p:sp>
        <p:nvSpPr>
          <p:cNvPr id="420" name="Google Shape;420;p30"/>
          <p:cNvSpPr txBox="1"/>
          <p:nvPr/>
        </p:nvSpPr>
        <p:spPr>
          <a:xfrm>
            <a:off x="13487400" y="2970265"/>
            <a:ext cx="4495800" cy="69249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Bell MT"/>
                <a:ea typeface="Bell MT"/>
                <a:cs typeface="Bell MT"/>
                <a:sym typeface="Bell MT"/>
              </a:rPr>
              <a:t>Run sequence of commands as a single command</a:t>
            </a:r>
            <a:endParaRPr/>
          </a:p>
          <a:p>
            <a:pPr indent="0" lvl="0" marL="0" marR="0" rtl="0" algn="l">
              <a:spcBef>
                <a:spcPts val="0"/>
              </a:spcBef>
              <a:spcAft>
                <a:spcPts val="0"/>
              </a:spcAft>
              <a:buNone/>
            </a:pPr>
            <a:r>
              <a:t/>
            </a:r>
            <a:endParaRPr sz="2400">
              <a:solidFill>
                <a:schemeClr val="lt1"/>
              </a:solidFill>
              <a:latin typeface="Bell MT"/>
              <a:ea typeface="Bell MT"/>
              <a:cs typeface="Bell MT"/>
              <a:sym typeface="Bell MT"/>
            </a:endParaRPr>
          </a:p>
          <a:p>
            <a:pPr indent="0" lvl="0" marL="0" marR="0" rtl="0" algn="l">
              <a:spcBef>
                <a:spcPts val="0"/>
              </a:spcBef>
              <a:spcAft>
                <a:spcPts val="0"/>
              </a:spcAft>
              <a:buNone/>
            </a:pPr>
            <a:r>
              <a:t/>
            </a:r>
            <a:endParaRPr sz="1400">
              <a:solidFill>
                <a:schemeClr val="lt1"/>
              </a:solidFill>
              <a:latin typeface="Bell MT"/>
              <a:ea typeface="Bell MT"/>
              <a:cs typeface="Bell MT"/>
              <a:sym typeface="Bell MT"/>
            </a:endParaRPr>
          </a:p>
          <a:p>
            <a:pPr indent="0" lvl="0" marL="0" marR="0" rtl="0" algn="l">
              <a:spcBef>
                <a:spcPts val="0"/>
              </a:spcBef>
              <a:spcAft>
                <a:spcPts val="0"/>
              </a:spcAft>
              <a:buNone/>
            </a:pPr>
            <a:r>
              <a:rPr lang="en-US" sz="2800">
                <a:solidFill>
                  <a:schemeClr val="lt1"/>
                </a:solidFill>
                <a:latin typeface="Bell MT"/>
                <a:ea typeface="Bell MT"/>
                <a:cs typeface="Bell MT"/>
                <a:sym typeface="Bell MT"/>
              </a:rPr>
              <a:t>Portable as it can be executed in any windows or Unix like operating systems</a:t>
            </a:r>
            <a:endParaRPr/>
          </a:p>
          <a:p>
            <a:pPr indent="0" lvl="0" marL="0" marR="0" rtl="0" algn="l">
              <a:spcBef>
                <a:spcPts val="0"/>
              </a:spcBef>
              <a:spcAft>
                <a:spcPts val="0"/>
              </a:spcAft>
              <a:buNone/>
            </a:pPr>
            <a:r>
              <a:t/>
            </a:r>
            <a:endParaRPr sz="2800">
              <a:solidFill>
                <a:schemeClr val="lt1"/>
              </a:solidFill>
              <a:latin typeface="Bell MT"/>
              <a:ea typeface="Bell MT"/>
              <a:cs typeface="Bell MT"/>
              <a:sym typeface="Bell MT"/>
            </a:endParaRPr>
          </a:p>
          <a:p>
            <a:pPr indent="0" lvl="0" marL="0" marR="0" rtl="0" algn="l">
              <a:spcBef>
                <a:spcPts val="0"/>
              </a:spcBef>
              <a:spcAft>
                <a:spcPts val="0"/>
              </a:spcAft>
              <a:buNone/>
            </a:pPr>
            <a:r>
              <a:t/>
            </a:r>
            <a:endParaRPr sz="900">
              <a:solidFill>
                <a:schemeClr val="lt1"/>
              </a:solidFill>
              <a:latin typeface="Bell MT"/>
              <a:ea typeface="Bell MT"/>
              <a:cs typeface="Bell MT"/>
              <a:sym typeface="Bell MT"/>
            </a:endParaRPr>
          </a:p>
          <a:p>
            <a:pPr indent="0" lvl="0" marL="0" marR="0" rtl="0" algn="l">
              <a:spcBef>
                <a:spcPts val="0"/>
              </a:spcBef>
              <a:spcAft>
                <a:spcPts val="0"/>
              </a:spcAft>
              <a:buNone/>
            </a:pPr>
            <a:r>
              <a:rPr lang="en-US" sz="2800">
                <a:solidFill>
                  <a:schemeClr val="lt1"/>
                </a:solidFill>
                <a:latin typeface="Bell MT"/>
                <a:ea typeface="Bell MT"/>
                <a:cs typeface="Bell MT"/>
                <a:sym typeface="Bell MT"/>
              </a:rPr>
              <a:t>Automate the frequently performed operations</a:t>
            </a:r>
            <a:endParaRPr/>
          </a:p>
          <a:p>
            <a:pPr indent="0" lvl="0" marL="0" marR="0" rtl="0" algn="l">
              <a:spcBef>
                <a:spcPts val="0"/>
              </a:spcBef>
              <a:spcAft>
                <a:spcPts val="0"/>
              </a:spcAft>
              <a:buNone/>
            </a:pPr>
            <a:r>
              <a:t/>
            </a:r>
            <a:endParaRPr sz="2000">
              <a:solidFill>
                <a:schemeClr val="lt1"/>
              </a:solidFill>
              <a:latin typeface="Bell MT"/>
              <a:ea typeface="Bell MT"/>
              <a:cs typeface="Bell MT"/>
              <a:sym typeface="Bell MT"/>
            </a:endParaRPr>
          </a:p>
          <a:p>
            <a:pPr indent="0" lvl="0" marL="0" marR="0" rtl="0" algn="l">
              <a:spcBef>
                <a:spcPts val="0"/>
              </a:spcBef>
              <a:spcAft>
                <a:spcPts val="0"/>
              </a:spcAft>
              <a:buNone/>
            </a:pPr>
            <a:r>
              <a:t/>
            </a:r>
            <a:endParaRPr sz="3600">
              <a:solidFill>
                <a:schemeClr val="lt1"/>
              </a:solidFill>
              <a:latin typeface="Bell MT"/>
              <a:ea typeface="Bell MT"/>
              <a:cs typeface="Bell MT"/>
              <a:sym typeface="Bell MT"/>
            </a:endParaRPr>
          </a:p>
          <a:p>
            <a:pPr indent="0" lvl="0" marL="0" marR="0" rtl="0" algn="l">
              <a:spcBef>
                <a:spcPts val="0"/>
              </a:spcBef>
              <a:spcAft>
                <a:spcPts val="0"/>
              </a:spcAft>
              <a:buNone/>
            </a:pPr>
            <a:r>
              <a:rPr lang="en-US" sz="2800">
                <a:solidFill>
                  <a:schemeClr val="lt1"/>
                </a:solidFill>
                <a:latin typeface="Bell MT"/>
                <a:ea typeface="Bell MT"/>
                <a:cs typeface="Bell MT"/>
                <a:sym typeface="Bell MT"/>
              </a:rPr>
              <a:t>Interactive debugging</a:t>
            </a:r>
            <a:endParaRPr/>
          </a:p>
          <a:p>
            <a:pPr indent="0" lvl="0" marL="0" marR="0" rtl="0" algn="l">
              <a:spcBef>
                <a:spcPts val="0"/>
              </a:spcBef>
              <a:spcAft>
                <a:spcPts val="0"/>
              </a:spcAft>
              <a:buNone/>
            </a:pPr>
            <a:r>
              <a:t/>
            </a:r>
            <a:endParaRPr sz="2800">
              <a:solidFill>
                <a:schemeClr val="lt1"/>
              </a:solidFill>
              <a:latin typeface="Bell MT"/>
              <a:ea typeface="Bell MT"/>
              <a:cs typeface="Bell MT"/>
              <a:sym typeface="Bell MT"/>
            </a:endParaRPr>
          </a:p>
          <a:p>
            <a:pPr indent="0" lvl="0" marL="0" marR="0" rtl="0" algn="l">
              <a:spcBef>
                <a:spcPts val="0"/>
              </a:spcBef>
              <a:spcAft>
                <a:spcPts val="0"/>
              </a:spcAft>
              <a:buNone/>
            </a:pPr>
            <a:r>
              <a:t/>
            </a:r>
            <a:endParaRPr sz="3600">
              <a:solidFill>
                <a:schemeClr val="lt1"/>
              </a:solidFill>
              <a:latin typeface="Bell MT"/>
              <a:ea typeface="Bell MT"/>
              <a:cs typeface="Bell MT"/>
              <a:sym typeface="Bell MT"/>
            </a:endParaRPr>
          </a:p>
          <a:p>
            <a:pPr indent="0" lvl="0" marL="0" marR="0" rtl="0" algn="l">
              <a:spcBef>
                <a:spcPts val="0"/>
              </a:spcBef>
              <a:spcAft>
                <a:spcPts val="0"/>
              </a:spcAft>
              <a:buNone/>
            </a:pPr>
            <a:r>
              <a:rPr lang="en-US" sz="2800">
                <a:solidFill>
                  <a:schemeClr val="lt1"/>
                </a:solidFill>
                <a:latin typeface="Bell MT"/>
                <a:ea typeface="Bell MT"/>
                <a:cs typeface="Bell MT"/>
                <a:sym typeface="Bell MT"/>
              </a:rPr>
              <a:t>Easy to use</a:t>
            </a:r>
            <a:endParaRPr/>
          </a:p>
        </p:txBody>
      </p:sp>
      <p:pic>
        <p:nvPicPr>
          <p:cNvPr id="421" name="Google Shape;421;p30"/>
          <p:cNvPicPr preferRelativeResize="0"/>
          <p:nvPr/>
        </p:nvPicPr>
        <p:blipFill rotWithShape="1">
          <a:blip r:embed="rId7">
            <a:alphaModFix/>
          </a:blip>
          <a:srcRect b="0" l="0" r="0" t="0"/>
          <a:stretch/>
        </p:blipFill>
        <p:spPr>
          <a:xfrm>
            <a:off x="12441952" y="7800592"/>
            <a:ext cx="656591" cy="736990"/>
          </a:xfrm>
          <a:prstGeom prst="rect">
            <a:avLst/>
          </a:prstGeom>
          <a:noFill/>
          <a:ln>
            <a:noFill/>
          </a:ln>
        </p:spPr>
      </p:pic>
      <p:sp>
        <p:nvSpPr>
          <p:cNvPr id="422" name="Google Shape;422;p30"/>
          <p:cNvSpPr txBox="1"/>
          <p:nvPr/>
        </p:nvSpPr>
        <p:spPr>
          <a:xfrm>
            <a:off x="11049000" y="232609"/>
            <a:ext cx="60198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600">
                <a:solidFill>
                  <a:schemeClr val="lt1"/>
                </a:solidFill>
                <a:latin typeface="Teko"/>
                <a:ea typeface="Teko"/>
                <a:cs typeface="Teko"/>
                <a:sym typeface="Teko"/>
              </a:rPr>
              <a:t>ADVANTAGES OF -</a:t>
            </a:r>
            <a:endParaRPr/>
          </a:p>
          <a:p>
            <a:pPr indent="0" lvl="0" marL="0" marR="0" rtl="0" algn="l">
              <a:spcBef>
                <a:spcPts val="0"/>
              </a:spcBef>
              <a:spcAft>
                <a:spcPts val="0"/>
              </a:spcAft>
              <a:buNone/>
            </a:pPr>
            <a:r>
              <a:rPr b="1" lang="en-US" sz="5600">
                <a:solidFill>
                  <a:schemeClr val="lt1"/>
                </a:solidFill>
                <a:latin typeface="Teko"/>
                <a:ea typeface="Teko"/>
                <a:cs typeface="Teko"/>
                <a:sym typeface="Teko"/>
              </a:rPr>
              <a:t>	   SHELL SCRIPTING</a:t>
            </a:r>
            <a:endParaRPr b="1" sz="5600">
              <a:solidFill>
                <a:schemeClr val="lt1"/>
              </a:solidFill>
              <a:latin typeface="Teko"/>
              <a:ea typeface="Teko"/>
              <a:cs typeface="Teko"/>
              <a:sym typeface="Teko"/>
            </a:endParaRPr>
          </a:p>
        </p:txBody>
      </p:sp>
      <p:pic>
        <p:nvPicPr>
          <p:cNvPr id="423" name="Google Shape;423;p30"/>
          <p:cNvPicPr preferRelativeResize="0"/>
          <p:nvPr/>
        </p:nvPicPr>
        <p:blipFill rotWithShape="1">
          <a:blip r:embed="rId8">
            <a:alphaModFix/>
          </a:blip>
          <a:srcRect b="0" l="0" r="0" t="0"/>
          <a:stretch/>
        </p:blipFill>
        <p:spPr>
          <a:xfrm>
            <a:off x="12424246" y="9258300"/>
            <a:ext cx="656591" cy="7369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7" name="Shape 427"/>
        <p:cNvGrpSpPr/>
        <p:nvPr/>
      </p:nvGrpSpPr>
      <p:grpSpPr>
        <a:xfrm>
          <a:off x="0" y="0"/>
          <a:ext cx="0" cy="0"/>
          <a:chOff x="0" y="0"/>
          <a:chExt cx="0" cy="0"/>
        </a:xfrm>
      </p:grpSpPr>
      <p:pic>
        <p:nvPicPr>
          <p:cNvPr id="428" name="Google Shape;428;p31"/>
          <p:cNvPicPr preferRelativeResize="0"/>
          <p:nvPr/>
        </p:nvPicPr>
        <p:blipFill rotWithShape="1">
          <a:blip r:embed="rId4">
            <a:alphaModFix/>
          </a:blip>
          <a:srcRect b="0" l="0" r="0" t="0"/>
          <a:stretch/>
        </p:blipFill>
        <p:spPr>
          <a:xfrm>
            <a:off x="13620422" y="2297736"/>
            <a:ext cx="656591" cy="736990"/>
          </a:xfrm>
          <a:prstGeom prst="rect">
            <a:avLst/>
          </a:prstGeom>
          <a:noFill/>
          <a:ln>
            <a:noFill/>
          </a:ln>
        </p:spPr>
      </p:pic>
      <p:pic>
        <p:nvPicPr>
          <p:cNvPr id="429" name="Google Shape;429;p31"/>
          <p:cNvPicPr preferRelativeResize="0"/>
          <p:nvPr/>
        </p:nvPicPr>
        <p:blipFill rotWithShape="1">
          <a:blip r:embed="rId5">
            <a:alphaModFix/>
          </a:blip>
          <a:srcRect b="0" l="0" r="0" t="0"/>
          <a:stretch/>
        </p:blipFill>
        <p:spPr>
          <a:xfrm>
            <a:off x="13604067" y="3835274"/>
            <a:ext cx="656591" cy="736990"/>
          </a:xfrm>
          <a:prstGeom prst="rect">
            <a:avLst/>
          </a:prstGeom>
          <a:noFill/>
          <a:ln>
            <a:noFill/>
          </a:ln>
        </p:spPr>
      </p:pic>
      <p:pic>
        <p:nvPicPr>
          <p:cNvPr id="430" name="Google Shape;430;p31"/>
          <p:cNvPicPr preferRelativeResize="0"/>
          <p:nvPr/>
        </p:nvPicPr>
        <p:blipFill rotWithShape="1">
          <a:blip r:embed="rId6">
            <a:alphaModFix/>
          </a:blip>
          <a:srcRect b="0" l="0" r="0" t="0"/>
          <a:stretch/>
        </p:blipFill>
        <p:spPr>
          <a:xfrm>
            <a:off x="13604067" y="5372812"/>
            <a:ext cx="656591" cy="736990"/>
          </a:xfrm>
          <a:prstGeom prst="rect">
            <a:avLst/>
          </a:prstGeom>
          <a:noFill/>
          <a:ln>
            <a:noFill/>
          </a:ln>
        </p:spPr>
      </p:pic>
      <p:pic>
        <p:nvPicPr>
          <p:cNvPr id="431" name="Google Shape;431;p31"/>
          <p:cNvPicPr preferRelativeResize="0"/>
          <p:nvPr/>
        </p:nvPicPr>
        <p:blipFill rotWithShape="1">
          <a:blip r:embed="rId7">
            <a:alphaModFix/>
          </a:blip>
          <a:srcRect b="0" l="0" r="0" t="0"/>
          <a:stretch/>
        </p:blipFill>
        <p:spPr>
          <a:xfrm>
            <a:off x="13604067" y="7096310"/>
            <a:ext cx="656591" cy="736990"/>
          </a:xfrm>
          <a:prstGeom prst="rect">
            <a:avLst/>
          </a:prstGeom>
          <a:noFill/>
          <a:ln>
            <a:noFill/>
          </a:ln>
        </p:spPr>
      </p:pic>
      <p:sp>
        <p:nvSpPr>
          <p:cNvPr id="432" name="Google Shape;432;p31"/>
          <p:cNvSpPr txBox="1"/>
          <p:nvPr/>
        </p:nvSpPr>
        <p:spPr>
          <a:xfrm>
            <a:off x="13620423" y="114300"/>
            <a:ext cx="4667576"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600">
                <a:solidFill>
                  <a:schemeClr val="dk1"/>
                </a:solidFill>
                <a:latin typeface="Teko"/>
                <a:ea typeface="Teko"/>
                <a:cs typeface="Teko"/>
                <a:sym typeface="Teko"/>
              </a:rPr>
              <a:t>ADVANTAGES OF –</a:t>
            </a:r>
            <a:endParaRPr/>
          </a:p>
          <a:p>
            <a:pPr indent="0" lvl="0" marL="0" marR="0" rtl="0" algn="l">
              <a:spcBef>
                <a:spcPts val="0"/>
              </a:spcBef>
              <a:spcAft>
                <a:spcPts val="0"/>
              </a:spcAft>
              <a:buNone/>
            </a:pPr>
            <a:r>
              <a:rPr b="1" lang="en-US" sz="5600">
                <a:solidFill>
                  <a:schemeClr val="dk1"/>
                </a:solidFill>
                <a:latin typeface="Teko"/>
                <a:ea typeface="Teko"/>
                <a:cs typeface="Teko"/>
                <a:sym typeface="Teko"/>
              </a:rPr>
              <a:t>CRYPTOGRAPHY</a:t>
            </a:r>
            <a:endParaRPr b="1" sz="5600">
              <a:solidFill>
                <a:schemeClr val="dk1"/>
              </a:solidFill>
              <a:latin typeface="Teko"/>
              <a:ea typeface="Teko"/>
              <a:cs typeface="Teko"/>
              <a:sym typeface="Teko"/>
            </a:endParaRPr>
          </a:p>
        </p:txBody>
      </p:sp>
      <p:sp>
        <p:nvSpPr>
          <p:cNvPr id="433" name="Google Shape;433;p31"/>
          <p:cNvSpPr txBox="1"/>
          <p:nvPr/>
        </p:nvSpPr>
        <p:spPr>
          <a:xfrm>
            <a:off x="14322505" y="2324100"/>
            <a:ext cx="4000752"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Bell MT"/>
                <a:ea typeface="Bell MT"/>
                <a:cs typeface="Bell MT"/>
                <a:sym typeface="Bell MT"/>
              </a:rPr>
              <a:t>Confidentiality</a:t>
            </a:r>
            <a:endParaRPr/>
          </a:p>
          <a:p>
            <a:pPr indent="0" lvl="0" marL="0" marR="0" rtl="0" algn="l">
              <a:spcBef>
                <a:spcPts val="0"/>
              </a:spcBef>
              <a:spcAft>
                <a:spcPts val="0"/>
              </a:spcAft>
              <a:buNone/>
            </a:pPr>
            <a:r>
              <a:t/>
            </a:r>
            <a:endParaRPr b="1" sz="3200">
              <a:solidFill>
                <a:schemeClr val="dk1"/>
              </a:solidFill>
              <a:latin typeface="Bell MT"/>
              <a:ea typeface="Bell MT"/>
              <a:cs typeface="Bell MT"/>
              <a:sym typeface="Bell MT"/>
            </a:endParaRPr>
          </a:p>
          <a:p>
            <a:pPr indent="0" lvl="0" marL="0" marR="0" rtl="0" algn="l">
              <a:spcBef>
                <a:spcPts val="0"/>
              </a:spcBef>
              <a:spcAft>
                <a:spcPts val="0"/>
              </a:spcAft>
              <a:buNone/>
            </a:pPr>
            <a:r>
              <a:t/>
            </a:r>
            <a:endParaRPr sz="3200">
              <a:solidFill>
                <a:schemeClr val="dk1"/>
              </a:solidFill>
              <a:latin typeface="Bell MT"/>
              <a:ea typeface="Bell MT"/>
              <a:cs typeface="Bell MT"/>
              <a:sym typeface="Bell MT"/>
            </a:endParaRPr>
          </a:p>
          <a:p>
            <a:pPr indent="0" lvl="0" marL="0" marR="0" rtl="0" algn="l">
              <a:spcBef>
                <a:spcPts val="0"/>
              </a:spcBef>
              <a:spcAft>
                <a:spcPts val="0"/>
              </a:spcAft>
              <a:buNone/>
            </a:pPr>
            <a:r>
              <a:rPr b="1" lang="en-US" sz="3200">
                <a:solidFill>
                  <a:schemeClr val="dk1"/>
                </a:solidFill>
                <a:latin typeface="Bell MT"/>
                <a:ea typeface="Bell MT"/>
                <a:cs typeface="Bell MT"/>
                <a:sym typeface="Bell MT"/>
              </a:rPr>
              <a:t>Authentication</a:t>
            </a:r>
            <a:endParaRPr/>
          </a:p>
          <a:p>
            <a:pPr indent="0" lvl="0" marL="0" marR="0" rtl="0" algn="l">
              <a:spcBef>
                <a:spcPts val="0"/>
              </a:spcBef>
              <a:spcAft>
                <a:spcPts val="0"/>
              </a:spcAft>
              <a:buNone/>
            </a:pPr>
            <a:r>
              <a:t/>
            </a:r>
            <a:endParaRPr b="1" sz="3600">
              <a:solidFill>
                <a:schemeClr val="dk1"/>
              </a:solidFill>
              <a:latin typeface="Bell MT"/>
              <a:ea typeface="Bell MT"/>
              <a:cs typeface="Bell MT"/>
              <a:sym typeface="Bell MT"/>
            </a:endParaRPr>
          </a:p>
          <a:p>
            <a:pPr indent="0" lvl="0" marL="0" marR="0" rtl="0" algn="l">
              <a:spcBef>
                <a:spcPts val="0"/>
              </a:spcBef>
              <a:spcAft>
                <a:spcPts val="0"/>
              </a:spcAft>
              <a:buNone/>
            </a:pPr>
            <a:r>
              <a:t/>
            </a:r>
            <a:endParaRPr sz="4000">
              <a:solidFill>
                <a:schemeClr val="dk1"/>
              </a:solidFill>
              <a:latin typeface="Bell MT"/>
              <a:ea typeface="Bell MT"/>
              <a:cs typeface="Bell MT"/>
              <a:sym typeface="Bell MT"/>
            </a:endParaRPr>
          </a:p>
          <a:p>
            <a:pPr indent="0" lvl="0" marL="0" marR="0" rtl="0" algn="l">
              <a:spcBef>
                <a:spcPts val="0"/>
              </a:spcBef>
              <a:spcAft>
                <a:spcPts val="0"/>
              </a:spcAft>
              <a:buNone/>
            </a:pPr>
            <a:r>
              <a:rPr b="1" lang="en-US" sz="3200">
                <a:solidFill>
                  <a:schemeClr val="dk1"/>
                </a:solidFill>
                <a:latin typeface="Bell MT"/>
                <a:ea typeface="Bell MT"/>
                <a:cs typeface="Bell MT"/>
                <a:sym typeface="Bell MT"/>
              </a:rPr>
              <a:t>Data Integrity</a:t>
            </a:r>
            <a:endParaRPr/>
          </a:p>
          <a:p>
            <a:pPr indent="0" lvl="0" marL="0" marR="0" rtl="0" algn="l">
              <a:spcBef>
                <a:spcPts val="0"/>
              </a:spcBef>
              <a:spcAft>
                <a:spcPts val="0"/>
              </a:spcAft>
              <a:buNone/>
            </a:pPr>
            <a:r>
              <a:t/>
            </a:r>
            <a:endParaRPr b="1" sz="32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sz="3200">
              <a:solidFill>
                <a:schemeClr val="dk1"/>
              </a:solidFill>
              <a:latin typeface="Bell MT"/>
              <a:ea typeface="Bell MT"/>
              <a:cs typeface="Bell MT"/>
              <a:sym typeface="Bell MT"/>
            </a:endParaRPr>
          </a:p>
          <a:p>
            <a:pPr indent="0" lvl="0" marL="0" marR="0" rtl="0" algn="l">
              <a:spcBef>
                <a:spcPts val="0"/>
              </a:spcBef>
              <a:spcAft>
                <a:spcPts val="0"/>
              </a:spcAft>
              <a:buNone/>
            </a:pPr>
            <a:r>
              <a:rPr b="1" lang="en-US" sz="3200">
                <a:solidFill>
                  <a:schemeClr val="dk1"/>
                </a:solidFill>
                <a:latin typeface="Bell MT"/>
                <a:ea typeface="Bell MT"/>
                <a:cs typeface="Bell MT"/>
                <a:sym typeface="Bell MT"/>
              </a:rPr>
              <a:t>Non-repudiation</a:t>
            </a:r>
            <a:endParaRPr sz="3200">
              <a:solidFill>
                <a:schemeClr val="dk1"/>
              </a:solidFill>
              <a:latin typeface="Bell MT"/>
              <a:ea typeface="Bell MT"/>
              <a:cs typeface="Bell MT"/>
              <a:sym typeface="Bell M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02326"/>
        </a:solidFill>
      </p:bgPr>
    </p:bg>
    <p:spTree>
      <p:nvGrpSpPr>
        <p:cNvPr id="107" name="Shape 107"/>
        <p:cNvGrpSpPr/>
        <p:nvPr/>
      </p:nvGrpSpPr>
      <p:grpSpPr>
        <a:xfrm>
          <a:off x="0" y="0"/>
          <a:ext cx="0" cy="0"/>
          <a:chOff x="0" y="0"/>
          <a:chExt cx="0" cy="0"/>
        </a:xfrm>
      </p:grpSpPr>
      <p:sp>
        <p:nvSpPr>
          <p:cNvPr id="108" name="Google Shape;108;p14"/>
          <p:cNvSpPr txBox="1"/>
          <p:nvPr/>
        </p:nvSpPr>
        <p:spPr>
          <a:xfrm>
            <a:off x="6756142" y="1629791"/>
            <a:ext cx="5096272" cy="1397819"/>
          </a:xfrm>
          <a:prstGeom prst="rect">
            <a:avLst/>
          </a:prstGeom>
          <a:noFill/>
          <a:ln>
            <a:noFill/>
          </a:ln>
        </p:spPr>
        <p:txBody>
          <a:bodyPr anchorCtr="0" anchor="t" bIns="0" lIns="0" spcFirstLastPara="1" rIns="0" wrap="square" tIns="0">
            <a:spAutoFit/>
          </a:bodyPr>
          <a:lstStyle/>
          <a:p>
            <a:pPr indent="0" lvl="0" marL="0" marR="0" rtl="0" algn="ctr">
              <a:lnSpc>
                <a:spcPct val="90004"/>
              </a:lnSpc>
              <a:spcBef>
                <a:spcPts val="0"/>
              </a:spcBef>
              <a:spcAft>
                <a:spcPts val="0"/>
              </a:spcAft>
              <a:buNone/>
            </a:pPr>
            <a:r>
              <a:rPr b="1" i="0" lang="en-US" sz="12155" u="none" cap="none" strike="noStrike">
                <a:solidFill>
                  <a:srgbClr val="DB7558"/>
                </a:solidFill>
                <a:latin typeface="Barlow Condensed"/>
                <a:ea typeface="Barlow Condensed"/>
                <a:cs typeface="Barlow Condensed"/>
                <a:sym typeface="Barlow Condensed"/>
              </a:rPr>
              <a:t>G</a:t>
            </a:r>
            <a:r>
              <a:rPr b="1" i="0" lang="en-US" sz="12155" u="none" cap="none" strike="noStrike">
                <a:solidFill>
                  <a:srgbClr val="ACD8CB"/>
                </a:solidFill>
                <a:latin typeface="Barlow Condensed"/>
                <a:ea typeface="Barlow Condensed"/>
                <a:cs typeface="Barlow Condensed"/>
                <a:sym typeface="Barlow Condensed"/>
              </a:rPr>
              <a:t>R</a:t>
            </a:r>
            <a:r>
              <a:rPr b="1" i="0" lang="en-US" sz="12155" u="none" cap="none" strike="noStrike">
                <a:solidFill>
                  <a:srgbClr val="F6A6B6"/>
                </a:solidFill>
                <a:latin typeface="Barlow Condensed"/>
                <a:ea typeface="Barlow Condensed"/>
                <a:cs typeface="Barlow Condensed"/>
                <a:sym typeface="Barlow Condensed"/>
              </a:rPr>
              <a:t>O</a:t>
            </a:r>
            <a:r>
              <a:rPr b="1" i="0" lang="en-US" sz="12155" u="none" cap="none" strike="noStrike">
                <a:solidFill>
                  <a:srgbClr val="DB7558"/>
                </a:solidFill>
                <a:latin typeface="Barlow Condensed"/>
                <a:ea typeface="Barlow Condensed"/>
                <a:cs typeface="Barlow Condensed"/>
                <a:sym typeface="Barlow Condensed"/>
              </a:rPr>
              <a:t>U</a:t>
            </a:r>
            <a:r>
              <a:rPr b="1" i="0" lang="en-US" sz="12155" u="none" cap="none" strike="noStrike">
                <a:solidFill>
                  <a:srgbClr val="FFCF57"/>
                </a:solidFill>
                <a:latin typeface="Barlow Condensed"/>
                <a:ea typeface="Barlow Condensed"/>
                <a:cs typeface="Barlow Condensed"/>
                <a:sym typeface="Barlow Condensed"/>
              </a:rPr>
              <a:t>P</a:t>
            </a:r>
            <a:r>
              <a:rPr b="1" i="0" lang="en-US" sz="12155" u="none" cap="none" strike="noStrike">
                <a:solidFill>
                  <a:srgbClr val="92CCDC"/>
                </a:solidFill>
                <a:latin typeface="Barlow Condensed"/>
                <a:ea typeface="Barlow Condensed"/>
                <a:cs typeface="Barlow Condensed"/>
                <a:sym typeface="Barlow Condensed"/>
              </a:rPr>
              <a:t>-</a:t>
            </a:r>
            <a:r>
              <a:rPr b="1" i="0" lang="en-US" sz="12155" u="none" cap="none" strike="noStrike">
                <a:solidFill>
                  <a:srgbClr val="C2D59B"/>
                </a:solidFill>
                <a:latin typeface="Barlow Condensed"/>
                <a:ea typeface="Barlow Condensed"/>
                <a:cs typeface="Barlow Condensed"/>
                <a:sym typeface="Barlow Condensed"/>
              </a:rPr>
              <a:t>4</a:t>
            </a:r>
            <a:endParaRPr b="1" i="0" sz="12155" u="none" cap="none" strike="noStrike">
              <a:solidFill>
                <a:srgbClr val="C2D59B"/>
              </a:solidFill>
              <a:latin typeface="Barlow Condensed"/>
              <a:ea typeface="Barlow Condensed"/>
              <a:cs typeface="Barlow Condensed"/>
              <a:sym typeface="Barlow Condensed"/>
            </a:endParaRPr>
          </a:p>
        </p:txBody>
      </p:sp>
      <p:sp>
        <p:nvSpPr>
          <p:cNvPr id="109" name="Google Shape;109;p14"/>
          <p:cNvSpPr txBox="1"/>
          <p:nvPr/>
        </p:nvSpPr>
        <p:spPr>
          <a:xfrm>
            <a:off x="4186801" y="6117330"/>
            <a:ext cx="10234953" cy="3000821"/>
          </a:xfrm>
          <a:prstGeom prst="rect">
            <a:avLst/>
          </a:prstGeom>
          <a:noFill/>
          <a:ln>
            <a:noFill/>
          </a:ln>
        </p:spPr>
        <p:txBody>
          <a:bodyPr anchorCtr="0" anchor="t" bIns="0" lIns="0" spcFirstLastPara="1" rIns="0" wrap="square" tIns="0">
            <a:spAutoFit/>
          </a:bodyPr>
          <a:lstStyle/>
          <a:p>
            <a:pPr indent="0" lvl="0" marL="0" marR="0" rtl="0" algn="l">
              <a:lnSpc>
                <a:spcPct val="108861"/>
              </a:lnSpc>
              <a:spcBef>
                <a:spcPts val="0"/>
              </a:spcBef>
              <a:spcAft>
                <a:spcPts val="0"/>
              </a:spcAft>
              <a:buNone/>
            </a:pPr>
            <a:r>
              <a:rPr b="1" i="0" lang="en-US" sz="2799" u="none" cap="none" strike="noStrike">
                <a:solidFill>
                  <a:srgbClr val="FFFFFF"/>
                </a:solidFill>
                <a:latin typeface="Arial"/>
                <a:ea typeface="Arial"/>
                <a:cs typeface="Arial"/>
                <a:sym typeface="Arial"/>
              </a:rPr>
              <a:t> 		 </a:t>
            </a:r>
            <a:r>
              <a:rPr b="1" i="0" lang="en-US" sz="3600" u="sng" cap="none" strike="noStrike">
                <a:solidFill>
                  <a:srgbClr val="FFFFFF"/>
                </a:solidFill>
                <a:latin typeface="Arial"/>
                <a:ea typeface="Arial"/>
                <a:cs typeface="Arial"/>
                <a:sym typeface="Arial"/>
              </a:rPr>
              <a:t>NAME</a:t>
            </a:r>
            <a:r>
              <a:rPr b="1" i="0" lang="en-US" sz="3600" u="none" cap="none" strike="noStrike">
                <a:solidFill>
                  <a:srgbClr val="FFFFFF"/>
                </a:solidFill>
                <a:latin typeface="Arial"/>
                <a:ea typeface="Arial"/>
                <a:cs typeface="Arial"/>
                <a:sym typeface="Arial"/>
              </a:rPr>
              <a:t>				 </a:t>
            </a:r>
            <a:r>
              <a:rPr b="1" i="0" lang="en-US" sz="3600" u="sng" cap="none" strike="noStrike">
                <a:solidFill>
                  <a:srgbClr val="FFFFFF"/>
                </a:solidFill>
                <a:latin typeface="Arial"/>
                <a:ea typeface="Arial"/>
                <a:cs typeface="Arial"/>
                <a:sym typeface="Arial"/>
              </a:rPr>
              <a:t>SAP Id</a:t>
            </a:r>
            <a:endParaRPr/>
          </a:p>
          <a:p>
            <a:pPr indent="0" lvl="0" marL="0" marR="0" rtl="0" algn="ctr">
              <a:lnSpc>
                <a:spcPct val="163291"/>
              </a:lnSpc>
              <a:spcBef>
                <a:spcPts val="0"/>
              </a:spcBef>
              <a:spcAft>
                <a:spcPts val="0"/>
              </a:spcAft>
              <a:buNone/>
            </a:pPr>
            <a:r>
              <a:t/>
            </a:r>
            <a:endParaRPr b="0" i="0" sz="2400" u="none" cap="none" strike="noStrike">
              <a:solidFill>
                <a:srgbClr val="FFFFFF"/>
              </a:solidFill>
              <a:latin typeface="Arial"/>
              <a:ea typeface="Arial"/>
              <a:cs typeface="Arial"/>
              <a:sym typeface="Arial"/>
            </a:endParaRPr>
          </a:p>
          <a:p>
            <a:pPr indent="0" lvl="0" marL="0" marR="0" rtl="0" algn="ctr">
              <a:lnSpc>
                <a:spcPct val="140014"/>
              </a:lnSpc>
              <a:spcBef>
                <a:spcPts val="0"/>
              </a:spcBef>
              <a:spcAft>
                <a:spcPts val="0"/>
              </a:spcAft>
              <a:buNone/>
            </a:pPr>
            <a:r>
              <a:rPr b="0" i="0" lang="en-US" sz="2799" u="none" cap="none" strike="noStrike">
                <a:solidFill>
                  <a:srgbClr val="FFFFFF"/>
                </a:solidFill>
                <a:latin typeface="Arial"/>
                <a:ea typeface="Arial"/>
                <a:cs typeface="Arial"/>
                <a:sym typeface="Arial"/>
              </a:rPr>
              <a:t>ADITI KUNWAR	           	500075300</a:t>
            </a:r>
            <a:endParaRPr/>
          </a:p>
          <a:p>
            <a:pPr indent="0" lvl="0" marL="0" marR="0" rtl="0" algn="ctr">
              <a:lnSpc>
                <a:spcPct val="140014"/>
              </a:lnSpc>
              <a:spcBef>
                <a:spcPts val="0"/>
              </a:spcBef>
              <a:spcAft>
                <a:spcPts val="0"/>
              </a:spcAft>
              <a:buNone/>
            </a:pPr>
            <a:r>
              <a:rPr b="0" i="0" lang="en-US" sz="2799" u="none" cap="none" strike="noStrike">
                <a:solidFill>
                  <a:srgbClr val="FFFFFF"/>
                </a:solidFill>
                <a:latin typeface="Arial"/>
                <a:ea typeface="Arial"/>
                <a:cs typeface="Arial"/>
                <a:sym typeface="Arial"/>
              </a:rPr>
              <a:t>DIWAS PANDEY 			500075832</a:t>
            </a:r>
            <a:endParaRPr/>
          </a:p>
          <a:p>
            <a:pPr indent="0" lvl="0" marL="0" marR="0" rtl="0" algn="ctr">
              <a:lnSpc>
                <a:spcPct val="140014"/>
              </a:lnSpc>
              <a:spcBef>
                <a:spcPts val="0"/>
              </a:spcBef>
              <a:spcAft>
                <a:spcPts val="0"/>
              </a:spcAft>
              <a:buNone/>
            </a:pPr>
            <a:r>
              <a:rPr b="0" i="0" lang="en-US" sz="2799" u="none" cap="none" strike="noStrike">
                <a:solidFill>
                  <a:srgbClr val="FFFFFF"/>
                </a:solidFill>
                <a:latin typeface="Arial"/>
                <a:ea typeface="Arial"/>
                <a:cs typeface="Arial"/>
                <a:sym typeface="Arial"/>
              </a:rPr>
              <a:t>UTKARSH SINGH 		500076133</a:t>
            </a:r>
            <a:endParaRPr/>
          </a:p>
          <a:p>
            <a:pPr indent="0" lvl="0" marL="0" marR="0" rtl="0" algn="ctr">
              <a:lnSpc>
                <a:spcPct val="140014"/>
              </a:lnSpc>
              <a:spcBef>
                <a:spcPts val="0"/>
              </a:spcBef>
              <a:spcAft>
                <a:spcPts val="0"/>
              </a:spcAft>
              <a:buNone/>
            </a:pPr>
            <a:r>
              <a:rPr b="0" i="0" lang="en-US" sz="2799" u="none" cap="none" strike="noStrike">
                <a:solidFill>
                  <a:srgbClr val="FFFFFF"/>
                </a:solidFill>
                <a:latin typeface="Arial"/>
                <a:ea typeface="Arial"/>
                <a:cs typeface="Arial"/>
                <a:sym typeface="Arial"/>
              </a:rPr>
              <a:t>VANSHIKA SRIVASTAVA	500077085</a:t>
            </a:r>
            <a:endParaRPr b="0" i="0" sz="2799" u="none" cap="none" strike="noStrike">
              <a:solidFill>
                <a:srgbClr val="FFFFFF"/>
              </a:solidFill>
              <a:latin typeface="Arial"/>
              <a:ea typeface="Arial"/>
              <a:cs typeface="Arial"/>
              <a:sym typeface="Arial"/>
            </a:endParaRPr>
          </a:p>
        </p:txBody>
      </p:sp>
      <p:pic>
        <p:nvPicPr>
          <p:cNvPr id="110" name="Google Shape;110;p14"/>
          <p:cNvPicPr preferRelativeResize="0"/>
          <p:nvPr/>
        </p:nvPicPr>
        <p:blipFill rotWithShape="1">
          <a:blip r:embed="rId3">
            <a:alphaModFix/>
          </a:blip>
          <a:srcRect b="0" l="0" r="0" t="0"/>
          <a:stretch/>
        </p:blipFill>
        <p:spPr>
          <a:xfrm>
            <a:off x="10481035" y="442572"/>
            <a:ext cx="438710" cy="407601"/>
          </a:xfrm>
          <a:prstGeom prst="rect">
            <a:avLst/>
          </a:prstGeom>
          <a:noFill/>
          <a:ln>
            <a:noFill/>
          </a:ln>
        </p:spPr>
      </p:pic>
      <p:pic>
        <p:nvPicPr>
          <p:cNvPr id="111" name="Google Shape;111;p14"/>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112" name="Google Shape;112;p14"/>
          <p:cNvPicPr preferRelativeResize="0"/>
          <p:nvPr/>
        </p:nvPicPr>
        <p:blipFill rotWithShape="1">
          <a:blip r:embed="rId3">
            <a:alphaModFix/>
          </a:blip>
          <a:srcRect b="0" l="0" r="0" t="0"/>
          <a:stretch/>
        </p:blipFill>
        <p:spPr>
          <a:xfrm>
            <a:off x="17973395" y="7111089"/>
            <a:ext cx="438710" cy="407601"/>
          </a:xfrm>
          <a:prstGeom prst="rect">
            <a:avLst/>
          </a:prstGeom>
          <a:noFill/>
          <a:ln>
            <a:noFill/>
          </a:ln>
        </p:spPr>
      </p:pic>
      <p:pic>
        <p:nvPicPr>
          <p:cNvPr id="113" name="Google Shape;113;p14"/>
          <p:cNvPicPr preferRelativeResize="0"/>
          <p:nvPr/>
        </p:nvPicPr>
        <p:blipFill rotWithShape="1">
          <a:blip r:embed="rId3">
            <a:alphaModFix/>
          </a:blip>
          <a:srcRect b="0" l="0" r="0" t="0"/>
          <a:stretch/>
        </p:blipFill>
        <p:spPr>
          <a:xfrm>
            <a:off x="11597802" y="9258300"/>
            <a:ext cx="438710" cy="407601"/>
          </a:xfrm>
          <a:prstGeom prst="rect">
            <a:avLst/>
          </a:prstGeom>
          <a:noFill/>
          <a:ln>
            <a:noFill/>
          </a:ln>
        </p:spPr>
      </p:pic>
      <p:pic>
        <p:nvPicPr>
          <p:cNvPr id="114" name="Google Shape;114;p14"/>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pic>
        <p:nvPicPr>
          <p:cNvPr id="115" name="Google Shape;115;p14"/>
          <p:cNvPicPr preferRelativeResize="0"/>
          <p:nvPr/>
        </p:nvPicPr>
        <p:blipFill rotWithShape="1">
          <a:blip r:embed="rId4">
            <a:alphaModFix/>
          </a:blip>
          <a:srcRect b="0" l="0" r="0" t="0"/>
          <a:stretch/>
        </p:blipFill>
        <p:spPr>
          <a:xfrm>
            <a:off x="15948063" y="4804524"/>
            <a:ext cx="438710" cy="407601"/>
          </a:xfrm>
          <a:prstGeom prst="rect">
            <a:avLst/>
          </a:prstGeom>
          <a:noFill/>
          <a:ln>
            <a:noFill/>
          </a:ln>
        </p:spPr>
      </p:pic>
      <p:pic>
        <p:nvPicPr>
          <p:cNvPr id="116" name="Google Shape;116;p14"/>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grpSp>
        <p:nvGrpSpPr>
          <p:cNvPr id="117" name="Google Shape;117;p14"/>
          <p:cNvGrpSpPr/>
          <p:nvPr/>
        </p:nvGrpSpPr>
        <p:grpSpPr>
          <a:xfrm>
            <a:off x="110401" y="-102215"/>
            <a:ext cx="5109219" cy="10240563"/>
            <a:chOff x="0" y="0"/>
            <a:chExt cx="6812293" cy="13654084"/>
          </a:xfrm>
        </p:grpSpPr>
        <p:pic>
          <p:nvPicPr>
            <p:cNvPr id="118" name="Google Shape;118;p14"/>
            <p:cNvPicPr preferRelativeResize="0"/>
            <p:nvPr/>
          </p:nvPicPr>
          <p:blipFill rotWithShape="1">
            <a:blip r:embed="rId3">
              <a:alphaModFix/>
            </a:blip>
            <a:srcRect b="0" l="0" r="0" t="0"/>
            <a:stretch/>
          </p:blipFill>
          <p:spPr>
            <a:xfrm>
              <a:off x="584946" y="998117"/>
              <a:ext cx="584946" cy="543468"/>
            </a:xfrm>
            <a:prstGeom prst="rect">
              <a:avLst/>
            </a:prstGeom>
            <a:noFill/>
            <a:ln>
              <a:noFill/>
            </a:ln>
          </p:spPr>
        </p:pic>
        <p:pic>
          <p:nvPicPr>
            <p:cNvPr id="119" name="Google Shape;119;p14"/>
            <p:cNvPicPr preferRelativeResize="0"/>
            <p:nvPr/>
          </p:nvPicPr>
          <p:blipFill rotWithShape="1">
            <a:blip r:embed="rId3">
              <a:alphaModFix/>
            </a:blip>
            <a:srcRect b="0" l="0" r="0" t="0"/>
            <a:stretch/>
          </p:blipFill>
          <p:spPr>
            <a:xfrm>
              <a:off x="0" y="8301067"/>
              <a:ext cx="584946" cy="543468"/>
            </a:xfrm>
            <a:prstGeom prst="rect">
              <a:avLst/>
            </a:prstGeom>
            <a:noFill/>
            <a:ln>
              <a:noFill/>
            </a:ln>
          </p:spPr>
        </p:pic>
        <p:pic>
          <p:nvPicPr>
            <p:cNvPr id="120" name="Google Shape;120;p14"/>
            <p:cNvPicPr preferRelativeResize="0"/>
            <p:nvPr/>
          </p:nvPicPr>
          <p:blipFill rotWithShape="1">
            <a:blip r:embed="rId3">
              <a:alphaModFix/>
            </a:blip>
            <a:srcRect b="0" l="0" r="0" t="0"/>
            <a:stretch/>
          </p:blipFill>
          <p:spPr>
            <a:xfrm>
              <a:off x="5642401" y="11635813"/>
              <a:ext cx="584946" cy="543468"/>
            </a:xfrm>
            <a:prstGeom prst="rect">
              <a:avLst/>
            </a:prstGeom>
            <a:noFill/>
            <a:ln>
              <a:noFill/>
            </a:ln>
          </p:spPr>
        </p:pic>
        <p:pic>
          <p:nvPicPr>
            <p:cNvPr id="121" name="Google Shape;121;p14"/>
            <p:cNvPicPr preferRelativeResize="0"/>
            <p:nvPr/>
          </p:nvPicPr>
          <p:blipFill rotWithShape="1">
            <a:blip r:embed="rId4">
              <a:alphaModFix/>
            </a:blip>
            <a:srcRect b="0" l="0" r="0" t="0"/>
            <a:stretch/>
          </p:blipFill>
          <p:spPr>
            <a:xfrm>
              <a:off x="6227347" y="0"/>
              <a:ext cx="584946" cy="543468"/>
            </a:xfrm>
            <a:prstGeom prst="rect">
              <a:avLst/>
            </a:prstGeom>
            <a:noFill/>
            <a:ln>
              <a:noFill/>
            </a:ln>
          </p:spPr>
        </p:pic>
        <p:pic>
          <p:nvPicPr>
            <p:cNvPr id="122" name="Google Shape;122;p14"/>
            <p:cNvPicPr preferRelativeResize="0"/>
            <p:nvPr/>
          </p:nvPicPr>
          <p:blipFill rotWithShape="1">
            <a:blip r:embed="rId4">
              <a:alphaModFix/>
            </a:blip>
            <a:srcRect b="0" l="0" r="0" t="0"/>
            <a:stretch/>
          </p:blipFill>
          <p:spPr>
            <a:xfrm>
              <a:off x="2701438" y="3995948"/>
              <a:ext cx="584946" cy="543468"/>
            </a:xfrm>
            <a:prstGeom prst="rect">
              <a:avLst/>
            </a:prstGeom>
            <a:noFill/>
            <a:ln>
              <a:noFill/>
            </a:ln>
          </p:spPr>
        </p:pic>
        <p:pic>
          <p:nvPicPr>
            <p:cNvPr id="123" name="Google Shape;123;p14"/>
            <p:cNvPicPr preferRelativeResize="0"/>
            <p:nvPr/>
          </p:nvPicPr>
          <p:blipFill rotWithShape="1">
            <a:blip r:embed="rId4">
              <a:alphaModFix/>
            </a:blip>
            <a:srcRect b="0" l="0" r="0" t="0"/>
            <a:stretch/>
          </p:blipFill>
          <p:spPr>
            <a:xfrm>
              <a:off x="931925" y="13110616"/>
              <a:ext cx="584946" cy="543468"/>
            </a:xfrm>
            <a:prstGeom prst="rect">
              <a:avLst/>
            </a:prstGeom>
            <a:noFill/>
            <a:ln>
              <a:noFill/>
            </a:ln>
          </p:spPr>
        </p:pic>
      </p:grpSp>
      <p:sp>
        <p:nvSpPr>
          <p:cNvPr id="124" name="Google Shape;124;p14"/>
          <p:cNvSpPr txBox="1"/>
          <p:nvPr/>
        </p:nvSpPr>
        <p:spPr>
          <a:xfrm>
            <a:off x="7464671" y="3396243"/>
            <a:ext cx="3679212"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sng" cap="none" strike="noStrike">
                <a:solidFill>
                  <a:schemeClr val="lt1"/>
                </a:solidFill>
                <a:latin typeface="Arial"/>
                <a:ea typeface="Arial"/>
                <a:cs typeface="Arial"/>
                <a:sym typeface="Arial"/>
              </a:rPr>
              <a:t>MENTOR</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ctr">
              <a:spcBef>
                <a:spcPts val="0"/>
              </a:spcBef>
              <a:spcAft>
                <a:spcPts val="0"/>
              </a:spcAft>
              <a:buNone/>
            </a:pPr>
            <a:r>
              <a:rPr lang="en-US" sz="2800">
                <a:solidFill>
                  <a:schemeClr val="lt1"/>
                </a:solidFill>
                <a:latin typeface="Arial"/>
                <a:ea typeface="Arial"/>
                <a:cs typeface="Arial"/>
                <a:sym typeface="Arial"/>
              </a:rPr>
              <a:t>Mrs. Richa Choudhary</a:t>
            </a:r>
            <a:endParaRPr sz="2800">
              <a:solidFill>
                <a:schemeClr val="lt1"/>
              </a:solidFill>
              <a:latin typeface="Arial"/>
              <a:ea typeface="Arial"/>
              <a:cs typeface="Arial"/>
              <a:sym typeface="Arial"/>
            </a:endParaRPr>
          </a:p>
          <a:p>
            <a:pPr indent="0" lvl="0" marL="0" marR="0" rtl="0" algn="ctr">
              <a:spcBef>
                <a:spcPts val="0"/>
              </a:spcBef>
              <a:spcAft>
                <a:spcPts val="0"/>
              </a:spcAft>
              <a:buNone/>
            </a:pPr>
            <a:r>
              <a:rPr lang="en-US" sz="2800">
                <a:solidFill>
                  <a:schemeClr val="lt1"/>
                </a:solidFill>
                <a:latin typeface="Arial"/>
                <a:ea typeface="Arial"/>
                <a:cs typeface="Arial"/>
                <a:sym typeface="Arial"/>
              </a:rPr>
              <a:t>(Assistant Professor)</a:t>
            </a:r>
            <a:endParaRPr sz="2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9BD7"/>
        </a:solidFill>
      </p:bgPr>
    </p:bg>
    <p:spTree>
      <p:nvGrpSpPr>
        <p:cNvPr id="437" name="Shape 437"/>
        <p:cNvGrpSpPr/>
        <p:nvPr/>
      </p:nvGrpSpPr>
      <p:grpSpPr>
        <a:xfrm>
          <a:off x="0" y="0"/>
          <a:ext cx="0" cy="0"/>
          <a:chOff x="0" y="0"/>
          <a:chExt cx="0" cy="0"/>
        </a:xfrm>
      </p:grpSpPr>
      <p:pic>
        <p:nvPicPr>
          <p:cNvPr id="438" name="Google Shape;438;p32"/>
          <p:cNvPicPr preferRelativeResize="0"/>
          <p:nvPr/>
        </p:nvPicPr>
        <p:blipFill rotWithShape="1">
          <a:blip r:embed="rId3">
            <a:alphaModFix/>
          </a:blip>
          <a:srcRect b="0" l="0" r="0" t="0"/>
          <a:stretch/>
        </p:blipFill>
        <p:spPr>
          <a:xfrm>
            <a:off x="1028700" y="10083199"/>
            <a:ext cx="438710" cy="407601"/>
          </a:xfrm>
          <a:prstGeom prst="rect">
            <a:avLst/>
          </a:prstGeom>
          <a:noFill/>
          <a:ln>
            <a:noFill/>
          </a:ln>
        </p:spPr>
      </p:pic>
      <p:pic>
        <p:nvPicPr>
          <p:cNvPr id="439" name="Google Shape;439;p32"/>
          <p:cNvPicPr preferRelativeResize="0"/>
          <p:nvPr/>
        </p:nvPicPr>
        <p:blipFill rotWithShape="1">
          <a:blip r:embed="rId4">
            <a:alphaModFix/>
          </a:blip>
          <a:srcRect b="0" l="0" r="0" t="0"/>
          <a:stretch/>
        </p:blipFill>
        <p:spPr>
          <a:xfrm>
            <a:off x="18068645" y="9258300"/>
            <a:ext cx="438710" cy="407601"/>
          </a:xfrm>
          <a:prstGeom prst="rect">
            <a:avLst/>
          </a:prstGeom>
          <a:noFill/>
          <a:ln>
            <a:noFill/>
          </a:ln>
        </p:spPr>
      </p:pic>
      <p:pic>
        <p:nvPicPr>
          <p:cNvPr id="440" name="Google Shape;440;p32"/>
          <p:cNvPicPr preferRelativeResize="0"/>
          <p:nvPr/>
        </p:nvPicPr>
        <p:blipFill rotWithShape="1">
          <a:blip r:embed="rId5">
            <a:alphaModFix/>
          </a:blip>
          <a:srcRect b="0" l="0" r="0" t="0"/>
          <a:stretch/>
        </p:blipFill>
        <p:spPr>
          <a:xfrm>
            <a:off x="8438590" y="9879399"/>
            <a:ext cx="438710" cy="407601"/>
          </a:xfrm>
          <a:prstGeom prst="rect">
            <a:avLst/>
          </a:prstGeom>
          <a:noFill/>
          <a:ln>
            <a:noFill/>
          </a:ln>
        </p:spPr>
      </p:pic>
      <p:pic>
        <p:nvPicPr>
          <p:cNvPr id="441" name="Google Shape;441;p32"/>
          <p:cNvPicPr preferRelativeResize="0"/>
          <p:nvPr/>
        </p:nvPicPr>
        <p:blipFill rotWithShape="1">
          <a:blip r:embed="rId5">
            <a:alphaModFix/>
          </a:blip>
          <a:srcRect b="0" l="0" r="0" t="0"/>
          <a:stretch/>
        </p:blipFill>
        <p:spPr>
          <a:xfrm>
            <a:off x="190500" y="-203801"/>
            <a:ext cx="438710" cy="407601"/>
          </a:xfrm>
          <a:prstGeom prst="rect">
            <a:avLst/>
          </a:prstGeom>
          <a:noFill/>
          <a:ln>
            <a:noFill/>
          </a:ln>
        </p:spPr>
      </p:pic>
      <p:pic>
        <p:nvPicPr>
          <p:cNvPr id="442" name="Google Shape;442;p32"/>
          <p:cNvPicPr preferRelativeResize="0"/>
          <p:nvPr/>
        </p:nvPicPr>
        <p:blipFill rotWithShape="1">
          <a:blip r:embed="rId5">
            <a:alphaModFix/>
          </a:blip>
          <a:srcRect b="0" l="0" r="0" t="0"/>
          <a:stretch/>
        </p:blipFill>
        <p:spPr>
          <a:xfrm>
            <a:off x="17411141" y="504352"/>
            <a:ext cx="438710" cy="407601"/>
          </a:xfrm>
          <a:prstGeom prst="rect">
            <a:avLst/>
          </a:prstGeom>
          <a:noFill/>
          <a:ln>
            <a:noFill/>
          </a:ln>
        </p:spPr>
      </p:pic>
      <p:pic>
        <p:nvPicPr>
          <p:cNvPr id="443" name="Google Shape;443;p32"/>
          <p:cNvPicPr preferRelativeResize="0"/>
          <p:nvPr/>
        </p:nvPicPr>
        <p:blipFill rotWithShape="1">
          <a:blip r:embed="rId6">
            <a:alphaModFix/>
          </a:blip>
          <a:srcRect b="0" l="0" r="11397" t="0"/>
          <a:stretch/>
        </p:blipFill>
        <p:spPr>
          <a:xfrm rot="10800000">
            <a:off x="0" y="7934903"/>
            <a:ext cx="18745200" cy="1067673"/>
          </a:xfrm>
          <a:prstGeom prst="rect">
            <a:avLst/>
          </a:prstGeom>
          <a:noFill/>
          <a:ln>
            <a:noFill/>
          </a:ln>
        </p:spPr>
      </p:pic>
      <p:pic>
        <p:nvPicPr>
          <p:cNvPr id="444" name="Google Shape;444;p32"/>
          <p:cNvPicPr preferRelativeResize="0"/>
          <p:nvPr/>
        </p:nvPicPr>
        <p:blipFill rotWithShape="1">
          <a:blip r:embed="rId5">
            <a:alphaModFix/>
          </a:blip>
          <a:srcRect b="0" l="0" r="0" t="0"/>
          <a:stretch/>
        </p:blipFill>
        <p:spPr>
          <a:xfrm>
            <a:off x="5105400" y="681713"/>
            <a:ext cx="438710" cy="407601"/>
          </a:xfrm>
          <a:prstGeom prst="rect">
            <a:avLst/>
          </a:prstGeom>
          <a:noFill/>
          <a:ln>
            <a:noFill/>
          </a:ln>
        </p:spPr>
      </p:pic>
      <p:pic>
        <p:nvPicPr>
          <p:cNvPr id="445" name="Google Shape;445;p32"/>
          <p:cNvPicPr preferRelativeResize="0"/>
          <p:nvPr/>
        </p:nvPicPr>
        <p:blipFill rotWithShape="1">
          <a:blip r:embed="rId5">
            <a:alphaModFix/>
          </a:blip>
          <a:srcRect b="0" l="0" r="0" t="0"/>
          <a:stretch/>
        </p:blipFill>
        <p:spPr>
          <a:xfrm>
            <a:off x="14401800" y="7679178"/>
            <a:ext cx="438710" cy="407601"/>
          </a:xfrm>
          <a:prstGeom prst="rect">
            <a:avLst/>
          </a:prstGeom>
          <a:noFill/>
          <a:ln>
            <a:noFill/>
          </a:ln>
        </p:spPr>
      </p:pic>
      <p:pic>
        <p:nvPicPr>
          <p:cNvPr id="446" name="Google Shape;446;p32"/>
          <p:cNvPicPr preferRelativeResize="0"/>
          <p:nvPr/>
        </p:nvPicPr>
        <p:blipFill rotWithShape="1">
          <a:blip r:embed="rId5">
            <a:alphaModFix/>
          </a:blip>
          <a:srcRect b="0" l="0" r="0" t="0"/>
          <a:stretch/>
        </p:blipFill>
        <p:spPr>
          <a:xfrm>
            <a:off x="10363200" y="2400300"/>
            <a:ext cx="438710" cy="407601"/>
          </a:xfrm>
          <a:prstGeom prst="rect">
            <a:avLst/>
          </a:prstGeom>
          <a:noFill/>
          <a:ln>
            <a:noFill/>
          </a:ln>
        </p:spPr>
      </p:pic>
      <p:pic>
        <p:nvPicPr>
          <p:cNvPr id="447" name="Google Shape;447;p32"/>
          <p:cNvPicPr preferRelativeResize="0"/>
          <p:nvPr/>
        </p:nvPicPr>
        <p:blipFill rotWithShape="1">
          <a:blip r:embed="rId5">
            <a:alphaModFix/>
          </a:blip>
          <a:srcRect b="0" l="0" r="0" t="0"/>
          <a:stretch/>
        </p:blipFill>
        <p:spPr>
          <a:xfrm>
            <a:off x="2590800" y="4762500"/>
            <a:ext cx="438710" cy="407601"/>
          </a:xfrm>
          <a:prstGeom prst="rect">
            <a:avLst/>
          </a:prstGeom>
          <a:noFill/>
          <a:ln>
            <a:noFill/>
          </a:ln>
        </p:spPr>
      </p:pic>
      <p:pic>
        <p:nvPicPr>
          <p:cNvPr id="448" name="Google Shape;448;p32"/>
          <p:cNvPicPr preferRelativeResize="0"/>
          <p:nvPr/>
        </p:nvPicPr>
        <p:blipFill rotWithShape="1">
          <a:blip r:embed="rId7">
            <a:alphaModFix/>
          </a:blip>
          <a:srcRect b="0" l="0" r="0" t="0"/>
          <a:stretch/>
        </p:blipFill>
        <p:spPr>
          <a:xfrm>
            <a:off x="13639800" y="5114056"/>
            <a:ext cx="438710" cy="407601"/>
          </a:xfrm>
          <a:prstGeom prst="rect">
            <a:avLst/>
          </a:prstGeom>
          <a:solidFill>
            <a:srgbClr val="E59BD7"/>
          </a:solidFill>
          <a:ln>
            <a:noFill/>
          </a:ln>
        </p:spPr>
      </p:pic>
      <p:sp>
        <p:nvSpPr>
          <p:cNvPr id="449" name="Google Shape;449;p32"/>
          <p:cNvSpPr txBox="1"/>
          <p:nvPr/>
        </p:nvSpPr>
        <p:spPr>
          <a:xfrm>
            <a:off x="1428555" y="4130436"/>
            <a:ext cx="9916146"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Bell MT"/>
                <a:ea typeface="Bell MT"/>
                <a:cs typeface="Bell MT"/>
                <a:sym typeface="Bell MT"/>
              </a:rPr>
              <a:t>Linux shell scripting cons:                                                                                                                              1.Prone to costly errors, a single mistake can change the command which might be harmful.</a:t>
            </a:r>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2.Slow execution speed.</a:t>
            </a:r>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3.Design flaws within the language syntax or implementation.</a:t>
            </a:r>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4.Not well suited for large and complex task.</a:t>
            </a:r>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5.Provide minimal data structure unlike other scripting languages.</a:t>
            </a:r>
            <a:endParaRPr sz="2800">
              <a:solidFill>
                <a:schemeClr val="dk1"/>
              </a:solidFill>
              <a:latin typeface="Bell MT"/>
              <a:ea typeface="Bell MT"/>
              <a:cs typeface="Bell MT"/>
              <a:sym typeface="Bell MT"/>
            </a:endParaRPr>
          </a:p>
        </p:txBody>
      </p:sp>
      <p:pic>
        <p:nvPicPr>
          <p:cNvPr id="450" name="Google Shape;450;p32"/>
          <p:cNvPicPr preferRelativeResize="0"/>
          <p:nvPr/>
        </p:nvPicPr>
        <p:blipFill rotWithShape="1">
          <a:blip r:embed="rId8">
            <a:alphaModFix/>
          </a:blip>
          <a:srcRect b="0" l="0" r="0" t="0"/>
          <a:stretch/>
        </p:blipFill>
        <p:spPr>
          <a:xfrm>
            <a:off x="11344701" y="3325199"/>
            <a:ext cx="6943299" cy="4261742"/>
          </a:xfrm>
          <a:prstGeom prst="rect">
            <a:avLst/>
          </a:prstGeom>
          <a:noFill/>
          <a:ln>
            <a:noFill/>
          </a:ln>
        </p:spPr>
      </p:pic>
      <p:sp>
        <p:nvSpPr>
          <p:cNvPr id="451" name="Google Shape;451;p32"/>
          <p:cNvSpPr txBox="1"/>
          <p:nvPr/>
        </p:nvSpPr>
        <p:spPr>
          <a:xfrm>
            <a:off x="1428555" y="1384190"/>
            <a:ext cx="573424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Teko"/>
                <a:ea typeface="Teko"/>
                <a:cs typeface="Teko"/>
                <a:sym typeface="Teko"/>
              </a:rPr>
              <a:t>RISKS AND ASSUMPTIONS of Linux Shell scripting</a:t>
            </a:r>
            <a:endParaRPr b="1" sz="4800">
              <a:solidFill>
                <a:schemeClr val="dk1"/>
              </a:solidFill>
              <a:latin typeface="Teko"/>
              <a:ea typeface="Teko"/>
              <a:cs typeface="Teko"/>
              <a:sym typeface="Tek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9BD7"/>
        </a:solidFill>
      </p:bgPr>
    </p:bg>
    <p:spTree>
      <p:nvGrpSpPr>
        <p:cNvPr id="455" name="Shape 455"/>
        <p:cNvGrpSpPr/>
        <p:nvPr/>
      </p:nvGrpSpPr>
      <p:grpSpPr>
        <a:xfrm>
          <a:off x="0" y="0"/>
          <a:ext cx="0" cy="0"/>
          <a:chOff x="0" y="0"/>
          <a:chExt cx="0" cy="0"/>
        </a:xfrm>
      </p:grpSpPr>
      <p:pic>
        <p:nvPicPr>
          <p:cNvPr id="456" name="Google Shape;456;p33"/>
          <p:cNvPicPr preferRelativeResize="0"/>
          <p:nvPr/>
        </p:nvPicPr>
        <p:blipFill rotWithShape="1">
          <a:blip r:embed="rId3">
            <a:alphaModFix/>
          </a:blip>
          <a:srcRect b="0" l="0" r="11397" t="0"/>
          <a:stretch/>
        </p:blipFill>
        <p:spPr>
          <a:xfrm rot="10800000">
            <a:off x="0" y="7934903"/>
            <a:ext cx="18745200" cy="1067673"/>
          </a:xfrm>
          <a:prstGeom prst="rect">
            <a:avLst/>
          </a:prstGeom>
          <a:noFill/>
          <a:ln>
            <a:noFill/>
          </a:ln>
        </p:spPr>
      </p:pic>
      <p:pic>
        <p:nvPicPr>
          <p:cNvPr id="457" name="Google Shape;457;p33"/>
          <p:cNvPicPr preferRelativeResize="0"/>
          <p:nvPr/>
        </p:nvPicPr>
        <p:blipFill rotWithShape="1">
          <a:blip r:embed="rId4">
            <a:alphaModFix/>
          </a:blip>
          <a:srcRect b="0" l="0" r="0" t="0"/>
          <a:stretch/>
        </p:blipFill>
        <p:spPr>
          <a:xfrm>
            <a:off x="1028700" y="10083199"/>
            <a:ext cx="438710" cy="407601"/>
          </a:xfrm>
          <a:prstGeom prst="rect">
            <a:avLst/>
          </a:prstGeom>
          <a:noFill/>
          <a:ln>
            <a:noFill/>
          </a:ln>
        </p:spPr>
      </p:pic>
      <p:pic>
        <p:nvPicPr>
          <p:cNvPr id="458" name="Google Shape;458;p33"/>
          <p:cNvPicPr preferRelativeResize="0"/>
          <p:nvPr/>
        </p:nvPicPr>
        <p:blipFill rotWithShape="1">
          <a:blip r:embed="rId4">
            <a:alphaModFix/>
          </a:blip>
          <a:srcRect b="0" l="0" r="0" t="0"/>
          <a:stretch/>
        </p:blipFill>
        <p:spPr>
          <a:xfrm>
            <a:off x="18068645" y="9258300"/>
            <a:ext cx="438710" cy="407601"/>
          </a:xfrm>
          <a:prstGeom prst="rect">
            <a:avLst/>
          </a:prstGeom>
          <a:noFill/>
          <a:ln>
            <a:noFill/>
          </a:ln>
        </p:spPr>
      </p:pic>
      <p:pic>
        <p:nvPicPr>
          <p:cNvPr id="459" name="Google Shape;459;p33"/>
          <p:cNvPicPr preferRelativeResize="0"/>
          <p:nvPr/>
        </p:nvPicPr>
        <p:blipFill rotWithShape="1">
          <a:blip r:embed="rId5">
            <a:alphaModFix/>
          </a:blip>
          <a:srcRect b="0" l="0" r="0" t="0"/>
          <a:stretch/>
        </p:blipFill>
        <p:spPr>
          <a:xfrm>
            <a:off x="8438590" y="9879399"/>
            <a:ext cx="438710" cy="407601"/>
          </a:xfrm>
          <a:prstGeom prst="rect">
            <a:avLst/>
          </a:prstGeom>
          <a:noFill/>
          <a:ln>
            <a:noFill/>
          </a:ln>
        </p:spPr>
      </p:pic>
      <p:pic>
        <p:nvPicPr>
          <p:cNvPr id="460" name="Google Shape;460;p33"/>
          <p:cNvPicPr preferRelativeResize="0"/>
          <p:nvPr/>
        </p:nvPicPr>
        <p:blipFill rotWithShape="1">
          <a:blip r:embed="rId5">
            <a:alphaModFix/>
          </a:blip>
          <a:srcRect b="0" l="0" r="0" t="0"/>
          <a:stretch/>
        </p:blipFill>
        <p:spPr>
          <a:xfrm>
            <a:off x="190500" y="-203801"/>
            <a:ext cx="438710" cy="407601"/>
          </a:xfrm>
          <a:prstGeom prst="rect">
            <a:avLst/>
          </a:prstGeom>
          <a:noFill/>
          <a:ln>
            <a:noFill/>
          </a:ln>
        </p:spPr>
      </p:pic>
      <p:pic>
        <p:nvPicPr>
          <p:cNvPr id="461" name="Google Shape;461;p33"/>
          <p:cNvPicPr preferRelativeResize="0"/>
          <p:nvPr/>
        </p:nvPicPr>
        <p:blipFill rotWithShape="1">
          <a:blip r:embed="rId5">
            <a:alphaModFix/>
          </a:blip>
          <a:srcRect b="0" l="0" r="0" t="0"/>
          <a:stretch/>
        </p:blipFill>
        <p:spPr>
          <a:xfrm>
            <a:off x="17411141" y="504352"/>
            <a:ext cx="438710" cy="407601"/>
          </a:xfrm>
          <a:prstGeom prst="rect">
            <a:avLst/>
          </a:prstGeom>
          <a:noFill/>
          <a:ln>
            <a:noFill/>
          </a:ln>
        </p:spPr>
      </p:pic>
      <p:pic>
        <p:nvPicPr>
          <p:cNvPr id="462" name="Google Shape;462;p33"/>
          <p:cNvPicPr preferRelativeResize="0"/>
          <p:nvPr/>
        </p:nvPicPr>
        <p:blipFill rotWithShape="1">
          <a:blip r:embed="rId6">
            <a:alphaModFix/>
          </a:blip>
          <a:srcRect b="0" l="0" r="0" t="0"/>
          <a:stretch/>
        </p:blipFill>
        <p:spPr>
          <a:xfrm>
            <a:off x="15240000" y="5372100"/>
            <a:ext cx="438710" cy="407601"/>
          </a:xfrm>
          <a:prstGeom prst="rect">
            <a:avLst/>
          </a:prstGeom>
          <a:solidFill>
            <a:srgbClr val="E59BD7"/>
          </a:solidFill>
          <a:ln>
            <a:noFill/>
          </a:ln>
        </p:spPr>
      </p:pic>
      <p:pic>
        <p:nvPicPr>
          <p:cNvPr id="463" name="Google Shape;463;p33"/>
          <p:cNvPicPr preferRelativeResize="0"/>
          <p:nvPr/>
        </p:nvPicPr>
        <p:blipFill rotWithShape="1">
          <a:blip r:embed="rId5">
            <a:alphaModFix/>
          </a:blip>
          <a:srcRect b="0" l="0" r="0" t="0"/>
          <a:stretch/>
        </p:blipFill>
        <p:spPr>
          <a:xfrm>
            <a:off x="4191000" y="7731101"/>
            <a:ext cx="438710" cy="407601"/>
          </a:xfrm>
          <a:prstGeom prst="rect">
            <a:avLst/>
          </a:prstGeom>
          <a:noFill/>
          <a:ln>
            <a:noFill/>
          </a:ln>
        </p:spPr>
      </p:pic>
      <p:pic>
        <p:nvPicPr>
          <p:cNvPr id="464" name="Google Shape;464;p33"/>
          <p:cNvPicPr preferRelativeResize="0"/>
          <p:nvPr/>
        </p:nvPicPr>
        <p:blipFill rotWithShape="1">
          <a:blip r:embed="rId5">
            <a:alphaModFix/>
          </a:blip>
          <a:srcRect b="0" l="0" r="0" t="0"/>
          <a:stretch/>
        </p:blipFill>
        <p:spPr>
          <a:xfrm>
            <a:off x="8951648" y="1530412"/>
            <a:ext cx="438710" cy="407601"/>
          </a:xfrm>
          <a:prstGeom prst="rect">
            <a:avLst/>
          </a:prstGeom>
          <a:noFill/>
          <a:ln>
            <a:noFill/>
          </a:ln>
        </p:spPr>
      </p:pic>
      <p:pic>
        <p:nvPicPr>
          <p:cNvPr id="465" name="Google Shape;465;p33"/>
          <p:cNvPicPr preferRelativeResize="0"/>
          <p:nvPr/>
        </p:nvPicPr>
        <p:blipFill rotWithShape="1">
          <a:blip r:embed="rId5">
            <a:alphaModFix/>
          </a:blip>
          <a:srcRect b="0" l="0" r="0" t="0"/>
          <a:stretch/>
        </p:blipFill>
        <p:spPr>
          <a:xfrm>
            <a:off x="10744200" y="4379901"/>
            <a:ext cx="438710" cy="407601"/>
          </a:xfrm>
          <a:prstGeom prst="rect">
            <a:avLst/>
          </a:prstGeom>
          <a:noFill/>
          <a:ln>
            <a:noFill/>
          </a:ln>
        </p:spPr>
      </p:pic>
      <p:sp>
        <p:nvSpPr>
          <p:cNvPr id="466" name="Google Shape;466;p33"/>
          <p:cNvSpPr txBox="1"/>
          <p:nvPr/>
        </p:nvSpPr>
        <p:spPr>
          <a:xfrm>
            <a:off x="1215072" y="3602384"/>
            <a:ext cx="8538527"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Bell MT"/>
                <a:ea typeface="Bell MT"/>
                <a:cs typeface="Bell MT"/>
                <a:sym typeface="Bell MT"/>
              </a:rPr>
              <a:t>Most obvious risk is the danger of lost keys. Should a key become lost, either corrupted or deleted or even accidentally thrown away, any data encrypted with that key is also lost.</a:t>
            </a:r>
            <a:endParaRPr/>
          </a:p>
          <a:p>
            <a:pPr indent="0" lvl="0" marL="0" marR="0" rtl="0" algn="l">
              <a:spcBef>
                <a:spcPts val="0"/>
              </a:spcBef>
              <a:spcAft>
                <a:spcPts val="0"/>
              </a:spcAft>
              <a:buNone/>
            </a:pPr>
            <a:r>
              <a:rPr lang="en-US" sz="2800">
                <a:solidFill>
                  <a:schemeClr val="dk1"/>
                </a:solidFill>
                <a:latin typeface="Bell MT"/>
                <a:ea typeface="Bell MT"/>
                <a:cs typeface="Bell MT"/>
                <a:sym typeface="Bell MT"/>
              </a:rPr>
              <a:t>here is no "undelete" or "data recovery" program that can undo the encryption. weaknesses in key management tools and procedures can put overall security at risk.</a:t>
            </a:r>
            <a:endParaRPr sz="2800">
              <a:solidFill>
                <a:schemeClr val="dk1"/>
              </a:solidFill>
              <a:latin typeface="Bell MT"/>
              <a:ea typeface="Bell MT"/>
              <a:cs typeface="Bell MT"/>
              <a:sym typeface="Bell MT"/>
            </a:endParaRPr>
          </a:p>
        </p:txBody>
      </p:sp>
      <p:pic>
        <p:nvPicPr>
          <p:cNvPr id="467" name="Google Shape;467;p33"/>
          <p:cNvPicPr preferRelativeResize="0"/>
          <p:nvPr/>
        </p:nvPicPr>
        <p:blipFill rotWithShape="1">
          <a:blip r:embed="rId7">
            <a:alphaModFix/>
          </a:blip>
          <a:srcRect b="0" l="0" r="0" t="0"/>
          <a:stretch/>
        </p:blipFill>
        <p:spPr>
          <a:xfrm>
            <a:off x="10457175" y="3272150"/>
            <a:ext cx="7813765" cy="4199899"/>
          </a:xfrm>
          <a:prstGeom prst="rect">
            <a:avLst/>
          </a:prstGeom>
          <a:noFill/>
          <a:ln>
            <a:noFill/>
          </a:ln>
        </p:spPr>
      </p:pic>
      <p:sp>
        <p:nvSpPr>
          <p:cNvPr id="468" name="Google Shape;468;p33"/>
          <p:cNvSpPr txBox="1"/>
          <p:nvPr/>
        </p:nvSpPr>
        <p:spPr>
          <a:xfrm>
            <a:off x="1215072" y="1012550"/>
            <a:ext cx="898976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Teko"/>
                <a:ea typeface="Teko"/>
                <a:cs typeface="Teko"/>
                <a:sym typeface="Teko"/>
              </a:rPr>
              <a:t>RISKS AND ASSUMPTIONS of Cryptography Algorithm Implementation</a:t>
            </a:r>
            <a:endParaRPr b="1" sz="4800">
              <a:solidFill>
                <a:schemeClr val="dk1"/>
              </a:solidFill>
              <a:latin typeface="Teko"/>
              <a:ea typeface="Teko"/>
              <a:cs typeface="Teko"/>
              <a:sym typeface="Tek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02326"/>
        </a:solidFill>
      </p:bgPr>
    </p:bg>
    <p:spTree>
      <p:nvGrpSpPr>
        <p:cNvPr id="472" name="Shape 472"/>
        <p:cNvGrpSpPr/>
        <p:nvPr/>
      </p:nvGrpSpPr>
      <p:grpSpPr>
        <a:xfrm>
          <a:off x="0" y="0"/>
          <a:ext cx="0" cy="0"/>
          <a:chOff x="0" y="0"/>
          <a:chExt cx="0" cy="0"/>
        </a:xfrm>
      </p:grpSpPr>
      <p:pic>
        <p:nvPicPr>
          <p:cNvPr id="473" name="Google Shape;473;p34"/>
          <p:cNvPicPr preferRelativeResize="0"/>
          <p:nvPr/>
        </p:nvPicPr>
        <p:blipFill rotWithShape="1">
          <a:blip r:embed="rId3">
            <a:alphaModFix/>
          </a:blip>
          <a:srcRect b="0" l="0" r="0" t="0"/>
          <a:stretch/>
        </p:blipFill>
        <p:spPr>
          <a:xfrm>
            <a:off x="10481035" y="442572"/>
            <a:ext cx="438710" cy="407601"/>
          </a:xfrm>
          <a:prstGeom prst="rect">
            <a:avLst/>
          </a:prstGeom>
          <a:noFill/>
          <a:ln>
            <a:noFill/>
          </a:ln>
        </p:spPr>
      </p:pic>
      <p:pic>
        <p:nvPicPr>
          <p:cNvPr id="474" name="Google Shape;474;p34"/>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475" name="Google Shape;475;p34"/>
          <p:cNvPicPr preferRelativeResize="0"/>
          <p:nvPr/>
        </p:nvPicPr>
        <p:blipFill rotWithShape="1">
          <a:blip r:embed="rId3">
            <a:alphaModFix/>
          </a:blip>
          <a:srcRect b="0" l="0" r="0" t="0"/>
          <a:stretch/>
        </p:blipFill>
        <p:spPr>
          <a:xfrm>
            <a:off x="17973395" y="7111089"/>
            <a:ext cx="438710" cy="407601"/>
          </a:xfrm>
          <a:prstGeom prst="rect">
            <a:avLst/>
          </a:prstGeom>
          <a:noFill/>
          <a:ln>
            <a:noFill/>
          </a:ln>
        </p:spPr>
      </p:pic>
      <p:pic>
        <p:nvPicPr>
          <p:cNvPr id="476" name="Google Shape;476;p34"/>
          <p:cNvPicPr preferRelativeResize="0"/>
          <p:nvPr/>
        </p:nvPicPr>
        <p:blipFill rotWithShape="1">
          <a:blip r:embed="rId3">
            <a:alphaModFix/>
          </a:blip>
          <a:srcRect b="0" l="0" r="0" t="0"/>
          <a:stretch/>
        </p:blipFill>
        <p:spPr>
          <a:xfrm>
            <a:off x="11597802" y="9258300"/>
            <a:ext cx="438710" cy="407601"/>
          </a:xfrm>
          <a:prstGeom prst="rect">
            <a:avLst/>
          </a:prstGeom>
          <a:noFill/>
          <a:ln>
            <a:noFill/>
          </a:ln>
        </p:spPr>
      </p:pic>
      <p:pic>
        <p:nvPicPr>
          <p:cNvPr id="477" name="Google Shape;477;p34"/>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pic>
        <p:nvPicPr>
          <p:cNvPr id="478" name="Google Shape;478;p34"/>
          <p:cNvPicPr preferRelativeResize="0"/>
          <p:nvPr/>
        </p:nvPicPr>
        <p:blipFill rotWithShape="1">
          <a:blip r:embed="rId4">
            <a:alphaModFix/>
          </a:blip>
          <a:srcRect b="0" l="0" r="0" t="0"/>
          <a:stretch/>
        </p:blipFill>
        <p:spPr>
          <a:xfrm>
            <a:off x="15948063" y="4804524"/>
            <a:ext cx="438710" cy="407601"/>
          </a:xfrm>
          <a:prstGeom prst="rect">
            <a:avLst/>
          </a:prstGeom>
          <a:noFill/>
          <a:ln>
            <a:noFill/>
          </a:ln>
        </p:spPr>
      </p:pic>
      <p:pic>
        <p:nvPicPr>
          <p:cNvPr id="479" name="Google Shape;479;p34"/>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grpSp>
        <p:nvGrpSpPr>
          <p:cNvPr id="480" name="Google Shape;480;p34"/>
          <p:cNvGrpSpPr/>
          <p:nvPr/>
        </p:nvGrpSpPr>
        <p:grpSpPr>
          <a:xfrm>
            <a:off x="110401" y="-102215"/>
            <a:ext cx="5109219" cy="10240563"/>
            <a:chOff x="0" y="0"/>
            <a:chExt cx="6812293" cy="13654084"/>
          </a:xfrm>
        </p:grpSpPr>
        <p:pic>
          <p:nvPicPr>
            <p:cNvPr id="481" name="Google Shape;481;p34"/>
            <p:cNvPicPr preferRelativeResize="0"/>
            <p:nvPr/>
          </p:nvPicPr>
          <p:blipFill rotWithShape="1">
            <a:blip r:embed="rId3">
              <a:alphaModFix/>
            </a:blip>
            <a:srcRect b="0" l="0" r="0" t="0"/>
            <a:stretch/>
          </p:blipFill>
          <p:spPr>
            <a:xfrm>
              <a:off x="584946" y="998117"/>
              <a:ext cx="584946" cy="543468"/>
            </a:xfrm>
            <a:prstGeom prst="rect">
              <a:avLst/>
            </a:prstGeom>
            <a:noFill/>
            <a:ln>
              <a:noFill/>
            </a:ln>
          </p:spPr>
        </p:pic>
        <p:pic>
          <p:nvPicPr>
            <p:cNvPr id="482" name="Google Shape;482;p34"/>
            <p:cNvPicPr preferRelativeResize="0"/>
            <p:nvPr/>
          </p:nvPicPr>
          <p:blipFill rotWithShape="1">
            <a:blip r:embed="rId3">
              <a:alphaModFix/>
            </a:blip>
            <a:srcRect b="0" l="0" r="0" t="0"/>
            <a:stretch/>
          </p:blipFill>
          <p:spPr>
            <a:xfrm>
              <a:off x="0" y="8301067"/>
              <a:ext cx="584946" cy="543468"/>
            </a:xfrm>
            <a:prstGeom prst="rect">
              <a:avLst/>
            </a:prstGeom>
            <a:noFill/>
            <a:ln>
              <a:noFill/>
            </a:ln>
          </p:spPr>
        </p:pic>
        <p:pic>
          <p:nvPicPr>
            <p:cNvPr id="483" name="Google Shape;483;p34"/>
            <p:cNvPicPr preferRelativeResize="0"/>
            <p:nvPr/>
          </p:nvPicPr>
          <p:blipFill rotWithShape="1">
            <a:blip r:embed="rId3">
              <a:alphaModFix/>
            </a:blip>
            <a:srcRect b="0" l="0" r="0" t="0"/>
            <a:stretch/>
          </p:blipFill>
          <p:spPr>
            <a:xfrm>
              <a:off x="5642401" y="11635813"/>
              <a:ext cx="584946" cy="543468"/>
            </a:xfrm>
            <a:prstGeom prst="rect">
              <a:avLst/>
            </a:prstGeom>
            <a:noFill/>
            <a:ln>
              <a:noFill/>
            </a:ln>
          </p:spPr>
        </p:pic>
        <p:pic>
          <p:nvPicPr>
            <p:cNvPr id="484" name="Google Shape;484;p34"/>
            <p:cNvPicPr preferRelativeResize="0"/>
            <p:nvPr/>
          </p:nvPicPr>
          <p:blipFill rotWithShape="1">
            <a:blip r:embed="rId4">
              <a:alphaModFix/>
            </a:blip>
            <a:srcRect b="0" l="0" r="0" t="0"/>
            <a:stretch/>
          </p:blipFill>
          <p:spPr>
            <a:xfrm>
              <a:off x="6227347" y="0"/>
              <a:ext cx="584946" cy="543468"/>
            </a:xfrm>
            <a:prstGeom prst="rect">
              <a:avLst/>
            </a:prstGeom>
            <a:noFill/>
            <a:ln>
              <a:noFill/>
            </a:ln>
          </p:spPr>
        </p:pic>
        <p:pic>
          <p:nvPicPr>
            <p:cNvPr id="485" name="Google Shape;485;p34"/>
            <p:cNvPicPr preferRelativeResize="0"/>
            <p:nvPr/>
          </p:nvPicPr>
          <p:blipFill rotWithShape="1">
            <a:blip r:embed="rId4">
              <a:alphaModFix/>
            </a:blip>
            <a:srcRect b="0" l="0" r="0" t="0"/>
            <a:stretch/>
          </p:blipFill>
          <p:spPr>
            <a:xfrm>
              <a:off x="2701438" y="3995948"/>
              <a:ext cx="584946" cy="543468"/>
            </a:xfrm>
            <a:prstGeom prst="rect">
              <a:avLst/>
            </a:prstGeom>
            <a:noFill/>
            <a:ln>
              <a:noFill/>
            </a:ln>
          </p:spPr>
        </p:pic>
        <p:pic>
          <p:nvPicPr>
            <p:cNvPr id="486" name="Google Shape;486;p34"/>
            <p:cNvPicPr preferRelativeResize="0"/>
            <p:nvPr/>
          </p:nvPicPr>
          <p:blipFill rotWithShape="1">
            <a:blip r:embed="rId4">
              <a:alphaModFix/>
            </a:blip>
            <a:srcRect b="0" l="0" r="0" t="0"/>
            <a:stretch/>
          </p:blipFill>
          <p:spPr>
            <a:xfrm>
              <a:off x="931925" y="13110616"/>
              <a:ext cx="584946" cy="543468"/>
            </a:xfrm>
            <a:prstGeom prst="rect">
              <a:avLst/>
            </a:prstGeom>
            <a:noFill/>
            <a:ln>
              <a:noFill/>
            </a:ln>
          </p:spPr>
        </p:pic>
      </p:grpSp>
      <p:sp>
        <p:nvSpPr>
          <p:cNvPr id="487" name="Google Shape;487;p34"/>
          <p:cNvSpPr txBox="1"/>
          <p:nvPr/>
        </p:nvSpPr>
        <p:spPr>
          <a:xfrm>
            <a:off x="6515140" y="1809227"/>
            <a:ext cx="54102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800">
                <a:solidFill>
                  <a:schemeClr val="accent6"/>
                </a:solidFill>
                <a:latin typeface="Teko"/>
                <a:ea typeface="Teko"/>
                <a:cs typeface="Teko"/>
                <a:sym typeface="Teko"/>
              </a:rPr>
              <a:t>R</a:t>
            </a:r>
            <a:r>
              <a:rPr b="1" lang="en-US" sz="8800">
                <a:solidFill>
                  <a:schemeClr val="accent5"/>
                </a:solidFill>
                <a:latin typeface="Teko"/>
                <a:ea typeface="Teko"/>
                <a:cs typeface="Teko"/>
                <a:sym typeface="Teko"/>
              </a:rPr>
              <a:t>E</a:t>
            </a:r>
            <a:r>
              <a:rPr b="1" lang="en-US" sz="8800">
                <a:solidFill>
                  <a:schemeClr val="accent3"/>
                </a:solidFill>
                <a:latin typeface="Teko"/>
                <a:ea typeface="Teko"/>
                <a:cs typeface="Teko"/>
                <a:sym typeface="Teko"/>
              </a:rPr>
              <a:t>F</a:t>
            </a:r>
            <a:r>
              <a:rPr b="1" lang="en-US" sz="8800">
                <a:solidFill>
                  <a:srgbClr val="D99593"/>
                </a:solidFill>
                <a:latin typeface="Teko"/>
                <a:ea typeface="Teko"/>
                <a:cs typeface="Teko"/>
                <a:sym typeface="Teko"/>
              </a:rPr>
              <a:t>E</a:t>
            </a:r>
            <a:r>
              <a:rPr b="1" lang="en-US" sz="8800">
                <a:solidFill>
                  <a:srgbClr val="E59BD7"/>
                </a:solidFill>
                <a:latin typeface="Teko"/>
                <a:ea typeface="Teko"/>
                <a:cs typeface="Teko"/>
                <a:sym typeface="Teko"/>
              </a:rPr>
              <a:t>R</a:t>
            </a:r>
            <a:r>
              <a:rPr b="1" lang="en-US" sz="8800">
                <a:solidFill>
                  <a:schemeClr val="accent2"/>
                </a:solidFill>
                <a:latin typeface="Teko"/>
                <a:ea typeface="Teko"/>
                <a:cs typeface="Teko"/>
                <a:sym typeface="Teko"/>
              </a:rPr>
              <a:t>E</a:t>
            </a:r>
            <a:r>
              <a:rPr b="1" lang="en-US" sz="8800">
                <a:solidFill>
                  <a:schemeClr val="accent5"/>
                </a:solidFill>
                <a:latin typeface="Teko"/>
                <a:ea typeface="Teko"/>
                <a:cs typeface="Teko"/>
                <a:sym typeface="Teko"/>
              </a:rPr>
              <a:t>N</a:t>
            </a:r>
            <a:r>
              <a:rPr b="1" lang="en-US" sz="8800">
                <a:solidFill>
                  <a:schemeClr val="accent6"/>
                </a:solidFill>
                <a:latin typeface="Teko"/>
                <a:ea typeface="Teko"/>
                <a:cs typeface="Teko"/>
                <a:sym typeface="Teko"/>
              </a:rPr>
              <a:t>C</a:t>
            </a:r>
            <a:r>
              <a:rPr b="1" lang="en-US" sz="8800">
                <a:solidFill>
                  <a:schemeClr val="accent3"/>
                </a:solidFill>
                <a:latin typeface="Teko"/>
                <a:ea typeface="Teko"/>
                <a:cs typeface="Teko"/>
                <a:sym typeface="Teko"/>
              </a:rPr>
              <a:t>E</a:t>
            </a:r>
            <a:r>
              <a:rPr b="1" lang="en-US" sz="8800">
                <a:solidFill>
                  <a:schemeClr val="accent1"/>
                </a:solidFill>
                <a:latin typeface="Teko"/>
                <a:ea typeface="Teko"/>
                <a:cs typeface="Teko"/>
                <a:sym typeface="Teko"/>
              </a:rPr>
              <a:t>S</a:t>
            </a:r>
            <a:endParaRPr b="1" sz="8800">
              <a:solidFill>
                <a:schemeClr val="accent1"/>
              </a:solidFill>
              <a:latin typeface="Teko"/>
              <a:ea typeface="Teko"/>
              <a:cs typeface="Teko"/>
              <a:sym typeface="Teko"/>
            </a:endParaRPr>
          </a:p>
        </p:txBody>
      </p:sp>
      <p:sp>
        <p:nvSpPr>
          <p:cNvPr id="488" name="Google Shape;488;p34"/>
          <p:cNvSpPr txBox="1"/>
          <p:nvPr/>
        </p:nvSpPr>
        <p:spPr>
          <a:xfrm>
            <a:off x="4299649" y="4388393"/>
            <a:ext cx="9841182" cy="19389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u="sng">
                <a:solidFill>
                  <a:schemeClr val="hlink"/>
                </a:solidFill>
                <a:latin typeface="Angsana New"/>
                <a:ea typeface="Angsana New"/>
                <a:cs typeface="Angsana New"/>
                <a:sym typeface="Angsana New"/>
                <a:hlinkClick r:id="rId5"/>
              </a:rPr>
              <a:t>https://www.ijser.in/archives/v1i3/SjIwMTM0MQ==.pdf</a:t>
            </a:r>
            <a:endParaRPr sz="4000">
              <a:solidFill>
                <a:schemeClr val="lt1"/>
              </a:solidFill>
              <a:latin typeface="Angsana New"/>
              <a:ea typeface="Angsana New"/>
              <a:cs typeface="Angsana New"/>
              <a:sym typeface="Angsana New"/>
            </a:endParaRPr>
          </a:p>
          <a:p>
            <a:pPr indent="0" lvl="0" marL="0" marR="0" rtl="0" algn="l">
              <a:spcBef>
                <a:spcPts val="0"/>
              </a:spcBef>
              <a:spcAft>
                <a:spcPts val="0"/>
              </a:spcAft>
              <a:buNone/>
            </a:pPr>
            <a:r>
              <a:rPr lang="en-US" sz="4000" u="sng">
                <a:solidFill>
                  <a:schemeClr val="hlink"/>
                </a:solidFill>
                <a:latin typeface="Angsana New"/>
                <a:ea typeface="Angsana New"/>
                <a:cs typeface="Angsana New"/>
                <a:sym typeface="Angsana New"/>
                <a:hlinkClick r:id="rId6"/>
              </a:rPr>
              <a:t>https://ijirt.org/master/publishedpaper/IJIRT101640_PAPER.pdf</a:t>
            </a:r>
            <a:endParaRPr sz="4000">
              <a:solidFill>
                <a:schemeClr val="lt1"/>
              </a:solidFill>
              <a:latin typeface="Angsana New"/>
              <a:ea typeface="Angsana New"/>
              <a:cs typeface="Angsana New"/>
              <a:sym typeface="Angsana New"/>
            </a:endParaRPr>
          </a:p>
          <a:p>
            <a:pPr indent="0" lvl="0" marL="0" marR="0" rtl="0" algn="l">
              <a:spcBef>
                <a:spcPts val="0"/>
              </a:spcBef>
              <a:spcAft>
                <a:spcPts val="0"/>
              </a:spcAft>
              <a:buNone/>
            </a:pPr>
            <a:r>
              <a:rPr lang="en-US" sz="4000" u="sng">
                <a:solidFill>
                  <a:schemeClr val="hlink"/>
                </a:solidFill>
                <a:latin typeface="Angsana New"/>
                <a:ea typeface="Angsana New"/>
                <a:cs typeface="Angsana New"/>
                <a:sym typeface="Angsana New"/>
                <a:hlinkClick r:id="rId7"/>
              </a:rPr>
              <a:t>https://www.geeksforgeeks.org/introduction-linux-shell-shell-scripting/</a:t>
            </a:r>
            <a:endParaRPr sz="4000">
              <a:solidFill>
                <a:schemeClr val="lt1"/>
              </a:solidFill>
              <a:latin typeface="Angsana New"/>
              <a:ea typeface="Angsana New"/>
              <a:cs typeface="Angsana New"/>
              <a:sym typeface="Angsana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02326"/>
        </a:solidFill>
      </p:bgPr>
    </p:bg>
    <p:spTree>
      <p:nvGrpSpPr>
        <p:cNvPr id="492" name="Shape 492"/>
        <p:cNvGrpSpPr/>
        <p:nvPr/>
      </p:nvGrpSpPr>
      <p:grpSpPr>
        <a:xfrm>
          <a:off x="0" y="0"/>
          <a:ext cx="0" cy="0"/>
          <a:chOff x="0" y="0"/>
          <a:chExt cx="0" cy="0"/>
        </a:xfrm>
      </p:grpSpPr>
      <p:pic>
        <p:nvPicPr>
          <p:cNvPr id="493" name="Google Shape;493;p35"/>
          <p:cNvPicPr preferRelativeResize="0"/>
          <p:nvPr/>
        </p:nvPicPr>
        <p:blipFill rotWithShape="1">
          <a:blip r:embed="rId3">
            <a:alphaModFix/>
          </a:blip>
          <a:srcRect b="0" l="0" r="0" t="0"/>
          <a:stretch/>
        </p:blipFill>
        <p:spPr>
          <a:xfrm>
            <a:off x="10481035" y="442572"/>
            <a:ext cx="438710" cy="407601"/>
          </a:xfrm>
          <a:prstGeom prst="rect">
            <a:avLst/>
          </a:prstGeom>
          <a:noFill/>
          <a:ln>
            <a:noFill/>
          </a:ln>
        </p:spPr>
      </p:pic>
      <p:pic>
        <p:nvPicPr>
          <p:cNvPr id="494" name="Google Shape;494;p35"/>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495" name="Google Shape;495;p35"/>
          <p:cNvPicPr preferRelativeResize="0"/>
          <p:nvPr/>
        </p:nvPicPr>
        <p:blipFill rotWithShape="1">
          <a:blip r:embed="rId3">
            <a:alphaModFix/>
          </a:blip>
          <a:srcRect b="0" l="0" r="0" t="0"/>
          <a:stretch/>
        </p:blipFill>
        <p:spPr>
          <a:xfrm>
            <a:off x="17973395" y="7111089"/>
            <a:ext cx="438710" cy="407601"/>
          </a:xfrm>
          <a:prstGeom prst="rect">
            <a:avLst/>
          </a:prstGeom>
          <a:noFill/>
          <a:ln>
            <a:noFill/>
          </a:ln>
        </p:spPr>
      </p:pic>
      <p:pic>
        <p:nvPicPr>
          <p:cNvPr id="496" name="Google Shape;496;p35"/>
          <p:cNvPicPr preferRelativeResize="0"/>
          <p:nvPr/>
        </p:nvPicPr>
        <p:blipFill rotWithShape="1">
          <a:blip r:embed="rId3">
            <a:alphaModFix/>
          </a:blip>
          <a:srcRect b="0" l="0" r="0" t="0"/>
          <a:stretch/>
        </p:blipFill>
        <p:spPr>
          <a:xfrm>
            <a:off x="11597802" y="9258300"/>
            <a:ext cx="438710" cy="407601"/>
          </a:xfrm>
          <a:prstGeom prst="rect">
            <a:avLst/>
          </a:prstGeom>
          <a:noFill/>
          <a:ln>
            <a:noFill/>
          </a:ln>
        </p:spPr>
      </p:pic>
      <p:pic>
        <p:nvPicPr>
          <p:cNvPr id="497" name="Google Shape;497;p35"/>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pic>
        <p:nvPicPr>
          <p:cNvPr id="498" name="Google Shape;498;p35"/>
          <p:cNvPicPr preferRelativeResize="0"/>
          <p:nvPr/>
        </p:nvPicPr>
        <p:blipFill rotWithShape="1">
          <a:blip r:embed="rId4">
            <a:alphaModFix/>
          </a:blip>
          <a:srcRect b="0" l="0" r="0" t="0"/>
          <a:stretch/>
        </p:blipFill>
        <p:spPr>
          <a:xfrm>
            <a:off x="15948063" y="4804524"/>
            <a:ext cx="438710" cy="407601"/>
          </a:xfrm>
          <a:prstGeom prst="rect">
            <a:avLst/>
          </a:prstGeom>
          <a:noFill/>
          <a:ln>
            <a:noFill/>
          </a:ln>
        </p:spPr>
      </p:pic>
      <p:pic>
        <p:nvPicPr>
          <p:cNvPr id="499" name="Google Shape;499;p35"/>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grpSp>
        <p:nvGrpSpPr>
          <p:cNvPr id="500" name="Google Shape;500;p35"/>
          <p:cNvGrpSpPr/>
          <p:nvPr/>
        </p:nvGrpSpPr>
        <p:grpSpPr>
          <a:xfrm>
            <a:off x="110401" y="-102215"/>
            <a:ext cx="5109219" cy="10240563"/>
            <a:chOff x="0" y="0"/>
            <a:chExt cx="6812293" cy="13654084"/>
          </a:xfrm>
        </p:grpSpPr>
        <p:pic>
          <p:nvPicPr>
            <p:cNvPr id="501" name="Google Shape;501;p35"/>
            <p:cNvPicPr preferRelativeResize="0"/>
            <p:nvPr/>
          </p:nvPicPr>
          <p:blipFill rotWithShape="1">
            <a:blip r:embed="rId3">
              <a:alphaModFix/>
            </a:blip>
            <a:srcRect b="0" l="0" r="0" t="0"/>
            <a:stretch/>
          </p:blipFill>
          <p:spPr>
            <a:xfrm>
              <a:off x="584946" y="998117"/>
              <a:ext cx="584946" cy="543468"/>
            </a:xfrm>
            <a:prstGeom prst="rect">
              <a:avLst/>
            </a:prstGeom>
            <a:noFill/>
            <a:ln>
              <a:noFill/>
            </a:ln>
          </p:spPr>
        </p:pic>
        <p:pic>
          <p:nvPicPr>
            <p:cNvPr id="502" name="Google Shape;502;p35"/>
            <p:cNvPicPr preferRelativeResize="0"/>
            <p:nvPr/>
          </p:nvPicPr>
          <p:blipFill rotWithShape="1">
            <a:blip r:embed="rId3">
              <a:alphaModFix/>
            </a:blip>
            <a:srcRect b="0" l="0" r="0" t="0"/>
            <a:stretch/>
          </p:blipFill>
          <p:spPr>
            <a:xfrm>
              <a:off x="0" y="8301067"/>
              <a:ext cx="584946" cy="543468"/>
            </a:xfrm>
            <a:prstGeom prst="rect">
              <a:avLst/>
            </a:prstGeom>
            <a:noFill/>
            <a:ln>
              <a:noFill/>
            </a:ln>
          </p:spPr>
        </p:pic>
        <p:pic>
          <p:nvPicPr>
            <p:cNvPr id="503" name="Google Shape;503;p35"/>
            <p:cNvPicPr preferRelativeResize="0"/>
            <p:nvPr/>
          </p:nvPicPr>
          <p:blipFill rotWithShape="1">
            <a:blip r:embed="rId3">
              <a:alphaModFix/>
            </a:blip>
            <a:srcRect b="0" l="0" r="0" t="0"/>
            <a:stretch/>
          </p:blipFill>
          <p:spPr>
            <a:xfrm>
              <a:off x="5642401" y="11635813"/>
              <a:ext cx="584946" cy="543468"/>
            </a:xfrm>
            <a:prstGeom prst="rect">
              <a:avLst/>
            </a:prstGeom>
            <a:noFill/>
            <a:ln>
              <a:noFill/>
            </a:ln>
          </p:spPr>
        </p:pic>
        <p:pic>
          <p:nvPicPr>
            <p:cNvPr id="504" name="Google Shape;504;p35"/>
            <p:cNvPicPr preferRelativeResize="0"/>
            <p:nvPr/>
          </p:nvPicPr>
          <p:blipFill rotWithShape="1">
            <a:blip r:embed="rId4">
              <a:alphaModFix/>
            </a:blip>
            <a:srcRect b="0" l="0" r="0" t="0"/>
            <a:stretch/>
          </p:blipFill>
          <p:spPr>
            <a:xfrm>
              <a:off x="6227347" y="0"/>
              <a:ext cx="584946" cy="543468"/>
            </a:xfrm>
            <a:prstGeom prst="rect">
              <a:avLst/>
            </a:prstGeom>
            <a:noFill/>
            <a:ln>
              <a:noFill/>
            </a:ln>
          </p:spPr>
        </p:pic>
        <p:pic>
          <p:nvPicPr>
            <p:cNvPr id="505" name="Google Shape;505;p35"/>
            <p:cNvPicPr preferRelativeResize="0"/>
            <p:nvPr/>
          </p:nvPicPr>
          <p:blipFill rotWithShape="1">
            <a:blip r:embed="rId4">
              <a:alphaModFix/>
            </a:blip>
            <a:srcRect b="0" l="0" r="0" t="0"/>
            <a:stretch/>
          </p:blipFill>
          <p:spPr>
            <a:xfrm>
              <a:off x="2701438" y="3995948"/>
              <a:ext cx="584946" cy="543468"/>
            </a:xfrm>
            <a:prstGeom prst="rect">
              <a:avLst/>
            </a:prstGeom>
            <a:noFill/>
            <a:ln>
              <a:noFill/>
            </a:ln>
          </p:spPr>
        </p:pic>
        <p:pic>
          <p:nvPicPr>
            <p:cNvPr id="506" name="Google Shape;506;p35"/>
            <p:cNvPicPr preferRelativeResize="0"/>
            <p:nvPr/>
          </p:nvPicPr>
          <p:blipFill rotWithShape="1">
            <a:blip r:embed="rId4">
              <a:alphaModFix/>
            </a:blip>
            <a:srcRect b="0" l="0" r="0" t="0"/>
            <a:stretch/>
          </p:blipFill>
          <p:spPr>
            <a:xfrm>
              <a:off x="931925" y="13110616"/>
              <a:ext cx="584946" cy="543468"/>
            </a:xfrm>
            <a:prstGeom prst="rect">
              <a:avLst/>
            </a:prstGeom>
            <a:noFill/>
            <a:ln>
              <a:noFill/>
            </a:ln>
          </p:spPr>
        </p:pic>
      </p:grpSp>
      <p:sp>
        <p:nvSpPr>
          <p:cNvPr id="507" name="Google Shape;507;p35"/>
          <p:cNvSpPr txBox="1"/>
          <p:nvPr/>
        </p:nvSpPr>
        <p:spPr>
          <a:xfrm>
            <a:off x="5715000" y="3924300"/>
            <a:ext cx="7106290"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200">
                <a:solidFill>
                  <a:schemeClr val="accent2"/>
                </a:solidFill>
                <a:latin typeface="Teko"/>
                <a:ea typeface="Teko"/>
                <a:cs typeface="Teko"/>
                <a:sym typeface="Teko"/>
              </a:rPr>
              <a:t>T</a:t>
            </a:r>
            <a:r>
              <a:rPr b="1" lang="en-US" sz="11200">
                <a:solidFill>
                  <a:schemeClr val="accent6"/>
                </a:solidFill>
                <a:latin typeface="Teko"/>
                <a:ea typeface="Teko"/>
                <a:cs typeface="Teko"/>
                <a:sym typeface="Teko"/>
              </a:rPr>
              <a:t>H</a:t>
            </a:r>
            <a:r>
              <a:rPr b="1" lang="en-US" sz="11200">
                <a:solidFill>
                  <a:schemeClr val="accent3"/>
                </a:solidFill>
                <a:latin typeface="Teko"/>
                <a:ea typeface="Teko"/>
                <a:cs typeface="Teko"/>
                <a:sym typeface="Teko"/>
              </a:rPr>
              <a:t>A</a:t>
            </a:r>
            <a:r>
              <a:rPr b="1" lang="en-US" sz="11200">
                <a:solidFill>
                  <a:srgbClr val="E5B8B7"/>
                </a:solidFill>
                <a:latin typeface="Teko"/>
                <a:ea typeface="Teko"/>
                <a:cs typeface="Teko"/>
                <a:sym typeface="Teko"/>
              </a:rPr>
              <a:t>N</a:t>
            </a:r>
            <a:r>
              <a:rPr b="1" lang="en-US" sz="11200">
                <a:solidFill>
                  <a:schemeClr val="accent4"/>
                </a:solidFill>
                <a:latin typeface="Teko"/>
                <a:ea typeface="Teko"/>
                <a:cs typeface="Teko"/>
                <a:sym typeface="Teko"/>
              </a:rPr>
              <a:t>K</a:t>
            </a:r>
            <a:r>
              <a:rPr b="1" lang="en-US" sz="11200">
                <a:solidFill>
                  <a:schemeClr val="dk1"/>
                </a:solidFill>
                <a:latin typeface="Teko"/>
                <a:ea typeface="Teko"/>
                <a:cs typeface="Teko"/>
                <a:sym typeface="Teko"/>
              </a:rPr>
              <a:t> </a:t>
            </a:r>
            <a:r>
              <a:rPr b="1" lang="en-US" sz="11200">
                <a:solidFill>
                  <a:schemeClr val="accent5"/>
                </a:solidFill>
                <a:latin typeface="Teko"/>
                <a:ea typeface="Teko"/>
                <a:cs typeface="Teko"/>
                <a:sym typeface="Teko"/>
              </a:rPr>
              <a:t>Y</a:t>
            </a:r>
            <a:r>
              <a:rPr b="1" lang="en-US" sz="11200">
                <a:solidFill>
                  <a:schemeClr val="accent3"/>
                </a:solidFill>
                <a:latin typeface="Teko"/>
                <a:ea typeface="Teko"/>
                <a:cs typeface="Teko"/>
                <a:sym typeface="Teko"/>
              </a:rPr>
              <a:t>O</a:t>
            </a:r>
            <a:r>
              <a:rPr b="1" lang="en-US" sz="11200">
                <a:solidFill>
                  <a:schemeClr val="accent6"/>
                </a:solidFill>
                <a:latin typeface="Teko"/>
                <a:ea typeface="Teko"/>
                <a:cs typeface="Teko"/>
                <a:sym typeface="Teko"/>
              </a:rPr>
              <a:t>U</a:t>
            </a:r>
            <a:endParaRPr b="1" sz="11200">
              <a:solidFill>
                <a:schemeClr val="accent6"/>
              </a:solidFill>
              <a:latin typeface="Teko"/>
              <a:ea typeface="Teko"/>
              <a:cs typeface="Teko"/>
              <a:sym typeface="Tek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32423"/>
            </a:gs>
            <a:gs pos="23000">
              <a:schemeClr val="accent2"/>
            </a:gs>
            <a:gs pos="41000">
              <a:srgbClr val="D99593"/>
            </a:gs>
            <a:gs pos="58999">
              <a:srgbClr val="D99593"/>
            </a:gs>
            <a:gs pos="86000">
              <a:srgbClr val="953734"/>
            </a:gs>
            <a:gs pos="100000">
              <a:srgbClr val="632423"/>
            </a:gs>
          </a:gsLst>
          <a:lin ang="5400000" scaled="0"/>
        </a:gradFill>
      </p:bgPr>
    </p:bg>
    <p:spTree>
      <p:nvGrpSpPr>
        <p:cNvPr id="128" name="Shape 128"/>
        <p:cNvGrpSpPr/>
        <p:nvPr/>
      </p:nvGrpSpPr>
      <p:grpSpPr>
        <a:xfrm>
          <a:off x="0" y="0"/>
          <a:ext cx="0" cy="0"/>
          <a:chOff x="0" y="0"/>
          <a:chExt cx="0" cy="0"/>
        </a:xfrm>
      </p:grpSpPr>
      <p:pic>
        <p:nvPicPr>
          <p:cNvPr id="129" name="Google Shape;129;p15"/>
          <p:cNvPicPr preferRelativeResize="0"/>
          <p:nvPr/>
        </p:nvPicPr>
        <p:blipFill rotWithShape="1">
          <a:blip r:embed="rId3">
            <a:alphaModFix/>
          </a:blip>
          <a:srcRect b="0" l="0" r="0" t="0"/>
          <a:stretch/>
        </p:blipFill>
        <p:spPr>
          <a:xfrm>
            <a:off x="549111" y="646372"/>
            <a:ext cx="438710" cy="407601"/>
          </a:xfrm>
          <a:prstGeom prst="rect">
            <a:avLst/>
          </a:prstGeom>
          <a:noFill/>
          <a:ln>
            <a:noFill/>
          </a:ln>
        </p:spPr>
      </p:pic>
      <p:pic>
        <p:nvPicPr>
          <p:cNvPr id="130" name="Google Shape;130;p15"/>
          <p:cNvPicPr preferRelativeResize="0"/>
          <p:nvPr/>
        </p:nvPicPr>
        <p:blipFill rotWithShape="1">
          <a:blip r:embed="rId3">
            <a:alphaModFix/>
          </a:blip>
          <a:srcRect b="0" l="0" r="0" t="0"/>
          <a:stretch/>
        </p:blipFill>
        <p:spPr>
          <a:xfrm>
            <a:off x="10481035" y="442572"/>
            <a:ext cx="438710" cy="407601"/>
          </a:xfrm>
          <a:prstGeom prst="rect">
            <a:avLst/>
          </a:prstGeom>
          <a:noFill/>
          <a:ln>
            <a:noFill/>
          </a:ln>
        </p:spPr>
      </p:pic>
      <p:pic>
        <p:nvPicPr>
          <p:cNvPr id="131" name="Google Shape;131;p15"/>
          <p:cNvPicPr preferRelativeResize="0"/>
          <p:nvPr/>
        </p:nvPicPr>
        <p:blipFill rotWithShape="1">
          <a:blip r:embed="rId3">
            <a:alphaModFix/>
          </a:blip>
          <a:srcRect b="0" l="0" r="0" t="0"/>
          <a:stretch/>
        </p:blipFill>
        <p:spPr>
          <a:xfrm>
            <a:off x="110401" y="6123585"/>
            <a:ext cx="438710" cy="407601"/>
          </a:xfrm>
          <a:prstGeom prst="rect">
            <a:avLst/>
          </a:prstGeom>
          <a:noFill/>
          <a:ln>
            <a:noFill/>
          </a:ln>
        </p:spPr>
      </p:pic>
      <p:pic>
        <p:nvPicPr>
          <p:cNvPr id="132" name="Google Shape;132;p15"/>
          <p:cNvPicPr preferRelativeResize="0"/>
          <p:nvPr/>
        </p:nvPicPr>
        <p:blipFill rotWithShape="1">
          <a:blip r:embed="rId3">
            <a:alphaModFix/>
          </a:blip>
          <a:srcRect b="0" l="0" r="0" t="0"/>
          <a:stretch/>
        </p:blipFill>
        <p:spPr>
          <a:xfrm>
            <a:off x="4342202" y="8624644"/>
            <a:ext cx="438710" cy="407601"/>
          </a:xfrm>
          <a:prstGeom prst="rect">
            <a:avLst/>
          </a:prstGeom>
          <a:noFill/>
          <a:ln>
            <a:noFill/>
          </a:ln>
        </p:spPr>
      </p:pic>
      <p:pic>
        <p:nvPicPr>
          <p:cNvPr id="133" name="Google Shape;133;p15"/>
          <p:cNvPicPr preferRelativeResize="0"/>
          <p:nvPr/>
        </p:nvPicPr>
        <p:blipFill rotWithShape="1">
          <a:blip r:embed="rId3">
            <a:alphaModFix/>
          </a:blip>
          <a:srcRect b="0" l="0" r="0" t="0"/>
          <a:stretch/>
        </p:blipFill>
        <p:spPr>
          <a:xfrm>
            <a:off x="17554234" y="1707510"/>
            <a:ext cx="438710" cy="407601"/>
          </a:xfrm>
          <a:prstGeom prst="rect">
            <a:avLst/>
          </a:prstGeom>
          <a:noFill/>
          <a:ln>
            <a:noFill/>
          </a:ln>
        </p:spPr>
      </p:pic>
      <p:pic>
        <p:nvPicPr>
          <p:cNvPr id="134" name="Google Shape;134;p15"/>
          <p:cNvPicPr preferRelativeResize="0"/>
          <p:nvPr/>
        </p:nvPicPr>
        <p:blipFill rotWithShape="1">
          <a:blip r:embed="rId3">
            <a:alphaModFix/>
          </a:blip>
          <a:srcRect b="0" l="0" r="0" t="0"/>
          <a:stretch/>
        </p:blipFill>
        <p:spPr>
          <a:xfrm>
            <a:off x="17973395" y="7111089"/>
            <a:ext cx="438710" cy="407601"/>
          </a:xfrm>
          <a:prstGeom prst="rect">
            <a:avLst/>
          </a:prstGeom>
          <a:noFill/>
          <a:ln>
            <a:noFill/>
          </a:ln>
        </p:spPr>
      </p:pic>
      <p:pic>
        <p:nvPicPr>
          <p:cNvPr id="135" name="Google Shape;135;p15"/>
          <p:cNvPicPr preferRelativeResize="0"/>
          <p:nvPr/>
        </p:nvPicPr>
        <p:blipFill rotWithShape="1">
          <a:blip r:embed="rId3">
            <a:alphaModFix/>
          </a:blip>
          <a:srcRect b="0" l="0" r="0" t="0"/>
          <a:stretch/>
        </p:blipFill>
        <p:spPr>
          <a:xfrm>
            <a:off x="11597802" y="9258300"/>
            <a:ext cx="438710" cy="407601"/>
          </a:xfrm>
          <a:prstGeom prst="rect">
            <a:avLst/>
          </a:prstGeom>
          <a:noFill/>
          <a:ln>
            <a:noFill/>
          </a:ln>
        </p:spPr>
      </p:pic>
      <p:pic>
        <p:nvPicPr>
          <p:cNvPr id="136" name="Google Shape;136;p15"/>
          <p:cNvPicPr preferRelativeResize="0"/>
          <p:nvPr/>
        </p:nvPicPr>
        <p:blipFill rotWithShape="1">
          <a:blip r:embed="rId4">
            <a:alphaModFix/>
          </a:blip>
          <a:srcRect b="0" l="0" r="0" t="0"/>
          <a:stretch/>
        </p:blipFill>
        <p:spPr>
          <a:xfrm>
            <a:off x="4780912" y="-102215"/>
            <a:ext cx="438710" cy="407601"/>
          </a:xfrm>
          <a:prstGeom prst="rect">
            <a:avLst/>
          </a:prstGeom>
          <a:noFill/>
          <a:ln>
            <a:noFill/>
          </a:ln>
        </p:spPr>
      </p:pic>
      <p:pic>
        <p:nvPicPr>
          <p:cNvPr id="137" name="Google Shape;137;p15"/>
          <p:cNvPicPr preferRelativeResize="0"/>
          <p:nvPr/>
        </p:nvPicPr>
        <p:blipFill rotWithShape="1">
          <a:blip r:embed="rId4">
            <a:alphaModFix/>
          </a:blip>
          <a:srcRect b="0" l="0" r="0" t="0"/>
          <a:stretch/>
        </p:blipFill>
        <p:spPr>
          <a:xfrm>
            <a:off x="2136480" y="2894745"/>
            <a:ext cx="438710" cy="407601"/>
          </a:xfrm>
          <a:prstGeom prst="rect">
            <a:avLst/>
          </a:prstGeom>
          <a:noFill/>
          <a:ln>
            <a:noFill/>
          </a:ln>
        </p:spPr>
      </p:pic>
      <p:pic>
        <p:nvPicPr>
          <p:cNvPr id="138" name="Google Shape;138;p15"/>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pic>
        <p:nvPicPr>
          <p:cNvPr id="139" name="Google Shape;139;p15"/>
          <p:cNvPicPr preferRelativeResize="0"/>
          <p:nvPr/>
        </p:nvPicPr>
        <p:blipFill rotWithShape="1">
          <a:blip r:embed="rId4">
            <a:alphaModFix/>
          </a:blip>
          <a:srcRect b="0" l="0" r="0" t="0"/>
          <a:stretch/>
        </p:blipFill>
        <p:spPr>
          <a:xfrm>
            <a:off x="15948063" y="4804524"/>
            <a:ext cx="438710" cy="407601"/>
          </a:xfrm>
          <a:prstGeom prst="rect">
            <a:avLst/>
          </a:prstGeom>
          <a:noFill/>
          <a:ln>
            <a:noFill/>
          </a:ln>
        </p:spPr>
      </p:pic>
      <p:pic>
        <p:nvPicPr>
          <p:cNvPr id="140" name="Google Shape;140;p15"/>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pic>
        <p:nvPicPr>
          <p:cNvPr id="141" name="Google Shape;141;p15"/>
          <p:cNvPicPr preferRelativeResize="0"/>
          <p:nvPr/>
        </p:nvPicPr>
        <p:blipFill rotWithShape="1">
          <a:blip r:embed="rId4">
            <a:alphaModFix/>
          </a:blip>
          <a:srcRect b="0" l="0" r="0" t="0"/>
          <a:stretch/>
        </p:blipFill>
        <p:spPr>
          <a:xfrm>
            <a:off x="809345" y="9730746"/>
            <a:ext cx="438710" cy="407601"/>
          </a:xfrm>
          <a:prstGeom prst="rect">
            <a:avLst/>
          </a:prstGeom>
          <a:noFill/>
          <a:ln>
            <a:noFill/>
          </a:ln>
        </p:spPr>
      </p:pic>
      <p:sp>
        <p:nvSpPr>
          <p:cNvPr id="142" name="Google Shape;142;p15"/>
          <p:cNvSpPr/>
          <p:nvPr/>
        </p:nvSpPr>
        <p:spPr>
          <a:xfrm>
            <a:off x="2819400" y="7353300"/>
            <a:ext cx="1676400" cy="1271344"/>
          </a:xfrm>
          <a:prstGeom prst="star5">
            <a:avLst>
              <a:gd fmla="val 19098" name="adj"/>
              <a:gd fmla="val 105146" name="hf"/>
              <a:gd fmla="val 110557" name="vf"/>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5"/>
          <p:cNvSpPr/>
          <p:nvPr/>
        </p:nvSpPr>
        <p:spPr>
          <a:xfrm>
            <a:off x="450092" y="543289"/>
            <a:ext cx="2150119" cy="1874519"/>
          </a:xfrm>
          <a:prstGeom prst="star5">
            <a:avLst>
              <a:gd fmla="val 19098" name="adj"/>
              <a:gd fmla="val 105146" name="hf"/>
              <a:gd fmla="val 110557" name="vf"/>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5"/>
          <p:cNvSpPr/>
          <p:nvPr/>
        </p:nvSpPr>
        <p:spPr>
          <a:xfrm>
            <a:off x="4625872" y="2180843"/>
            <a:ext cx="1731226" cy="1442924"/>
          </a:xfrm>
          <a:prstGeom prst="star5">
            <a:avLst>
              <a:gd fmla="val 19098" name="adj"/>
              <a:gd fmla="val 105146" name="hf"/>
              <a:gd fmla="val 110557" name="vf"/>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5"/>
          <p:cNvSpPr/>
          <p:nvPr/>
        </p:nvSpPr>
        <p:spPr>
          <a:xfrm>
            <a:off x="7089526" y="987127"/>
            <a:ext cx="1597187" cy="1326459"/>
          </a:xfrm>
          <a:prstGeom prst="star5">
            <a:avLst>
              <a:gd fmla="val 19098" name="adj"/>
              <a:gd fmla="val 105146" name="hf"/>
              <a:gd fmla="val 110557" name="vf"/>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5"/>
          <p:cNvSpPr/>
          <p:nvPr/>
        </p:nvSpPr>
        <p:spPr>
          <a:xfrm>
            <a:off x="9105900" y="6401172"/>
            <a:ext cx="1752600" cy="1521392"/>
          </a:xfrm>
          <a:prstGeom prst="star5">
            <a:avLst>
              <a:gd fmla="val 19098" name="adj"/>
              <a:gd fmla="val 105146" name="hf"/>
              <a:gd fmla="val 110557" name="vf"/>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5"/>
          <p:cNvSpPr/>
          <p:nvPr/>
        </p:nvSpPr>
        <p:spPr>
          <a:xfrm>
            <a:off x="11233483" y="2347575"/>
            <a:ext cx="1981199" cy="1610713"/>
          </a:xfrm>
          <a:prstGeom prst="star5">
            <a:avLst>
              <a:gd fmla="val 19098" name="adj"/>
              <a:gd fmla="val 105146" name="hf"/>
              <a:gd fmla="val 110557" name="vf"/>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5"/>
          <p:cNvSpPr/>
          <p:nvPr/>
        </p:nvSpPr>
        <p:spPr>
          <a:xfrm>
            <a:off x="14271642" y="1584296"/>
            <a:ext cx="1281897" cy="1081210"/>
          </a:xfrm>
          <a:prstGeom prst="star5">
            <a:avLst>
              <a:gd fmla="val 19098" name="adj"/>
              <a:gd fmla="val 105146" name="hf"/>
              <a:gd fmla="val 110557" name="vf"/>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5"/>
          <p:cNvSpPr/>
          <p:nvPr/>
        </p:nvSpPr>
        <p:spPr>
          <a:xfrm>
            <a:off x="16341506" y="3071719"/>
            <a:ext cx="1494160" cy="1295843"/>
          </a:xfrm>
          <a:prstGeom prst="star5">
            <a:avLst>
              <a:gd fmla="val 19098" name="adj"/>
              <a:gd fmla="val 105146" name="hf"/>
              <a:gd fmla="val 110557" name="vf"/>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0" name="Google Shape;150;p15"/>
          <p:cNvCxnSpPr>
            <a:endCxn id="143" idx="0"/>
          </p:cNvCxnSpPr>
          <p:nvPr/>
        </p:nvCxnSpPr>
        <p:spPr>
          <a:xfrm>
            <a:off x="1525151" y="-11"/>
            <a:ext cx="0" cy="543300"/>
          </a:xfrm>
          <a:prstGeom prst="straightConnector1">
            <a:avLst/>
          </a:prstGeom>
          <a:noFill/>
          <a:ln cap="flat" cmpd="sng" w="38100">
            <a:solidFill>
              <a:schemeClr val="dk1"/>
            </a:solidFill>
            <a:prstDash val="solid"/>
            <a:round/>
            <a:headEnd len="sm" w="sm" type="none"/>
            <a:tailEnd len="sm" w="sm" type="none"/>
          </a:ln>
          <a:effectLst>
            <a:outerShdw blurRad="50800" rotWithShape="0" algn="br" dir="13500000" dist="38100">
              <a:srgbClr val="000000">
                <a:alpha val="40000"/>
              </a:srgbClr>
            </a:outerShdw>
          </a:effectLst>
        </p:spPr>
      </p:cxnSp>
      <p:cxnSp>
        <p:nvCxnSpPr>
          <p:cNvPr id="151" name="Google Shape;151;p15"/>
          <p:cNvCxnSpPr/>
          <p:nvPr/>
        </p:nvCxnSpPr>
        <p:spPr>
          <a:xfrm>
            <a:off x="5491485" y="7605"/>
            <a:ext cx="0" cy="2173238"/>
          </a:xfrm>
          <a:prstGeom prst="straightConnector1">
            <a:avLst/>
          </a:prstGeom>
          <a:noFill/>
          <a:ln cap="flat" cmpd="sng" w="38100">
            <a:solidFill>
              <a:schemeClr val="dk1"/>
            </a:solidFill>
            <a:prstDash val="solid"/>
            <a:round/>
            <a:headEnd len="sm" w="sm" type="none"/>
            <a:tailEnd len="sm" w="sm" type="none"/>
          </a:ln>
          <a:effectLst>
            <a:outerShdw blurRad="50800" rotWithShape="0" algn="br" dir="13500000" dist="38100">
              <a:srgbClr val="000000">
                <a:alpha val="40000"/>
              </a:srgbClr>
            </a:outerShdw>
          </a:effectLst>
        </p:spPr>
      </p:cxnSp>
      <p:cxnSp>
        <p:nvCxnSpPr>
          <p:cNvPr id="152" name="Google Shape;152;p15"/>
          <p:cNvCxnSpPr/>
          <p:nvPr/>
        </p:nvCxnSpPr>
        <p:spPr>
          <a:xfrm>
            <a:off x="7888119" y="-7655"/>
            <a:ext cx="0" cy="1101879"/>
          </a:xfrm>
          <a:prstGeom prst="straightConnector1">
            <a:avLst/>
          </a:prstGeom>
          <a:noFill/>
          <a:ln cap="flat" cmpd="sng" w="38100">
            <a:solidFill>
              <a:schemeClr val="dk1"/>
            </a:solidFill>
            <a:prstDash val="solid"/>
            <a:round/>
            <a:headEnd len="sm" w="sm" type="none"/>
            <a:tailEnd len="sm" w="sm" type="none"/>
          </a:ln>
          <a:effectLst>
            <a:outerShdw blurRad="50800" rotWithShape="0" algn="br" dir="13500000" dist="38100">
              <a:srgbClr val="000000">
                <a:alpha val="40000"/>
              </a:srgbClr>
            </a:outerShdw>
          </a:effectLst>
        </p:spPr>
      </p:cxnSp>
      <p:cxnSp>
        <p:nvCxnSpPr>
          <p:cNvPr id="153" name="Google Shape;153;p15"/>
          <p:cNvCxnSpPr/>
          <p:nvPr/>
        </p:nvCxnSpPr>
        <p:spPr>
          <a:xfrm>
            <a:off x="12161676" y="7604"/>
            <a:ext cx="31769" cy="2430782"/>
          </a:xfrm>
          <a:prstGeom prst="straightConnector1">
            <a:avLst/>
          </a:prstGeom>
          <a:noFill/>
          <a:ln cap="flat" cmpd="sng" w="38100">
            <a:solidFill>
              <a:schemeClr val="dk1"/>
            </a:solidFill>
            <a:prstDash val="solid"/>
            <a:round/>
            <a:headEnd len="sm" w="sm" type="none"/>
            <a:tailEnd len="sm" w="sm" type="none"/>
          </a:ln>
          <a:effectLst>
            <a:outerShdw blurRad="50800" rotWithShape="0" algn="br" dir="13500000" dist="38100">
              <a:srgbClr val="000000">
                <a:alpha val="40000"/>
              </a:srgbClr>
            </a:outerShdw>
          </a:effectLst>
        </p:spPr>
      </p:cxnSp>
      <p:cxnSp>
        <p:nvCxnSpPr>
          <p:cNvPr id="154" name="Google Shape;154;p15"/>
          <p:cNvCxnSpPr/>
          <p:nvPr/>
        </p:nvCxnSpPr>
        <p:spPr>
          <a:xfrm>
            <a:off x="9982200" y="7605"/>
            <a:ext cx="0" cy="6473363"/>
          </a:xfrm>
          <a:prstGeom prst="straightConnector1">
            <a:avLst/>
          </a:prstGeom>
          <a:noFill/>
          <a:ln cap="flat" cmpd="sng" w="38100">
            <a:solidFill>
              <a:schemeClr val="dk1"/>
            </a:solidFill>
            <a:prstDash val="solid"/>
            <a:round/>
            <a:headEnd len="sm" w="sm" type="none"/>
            <a:tailEnd len="sm" w="sm" type="none"/>
          </a:ln>
          <a:effectLst>
            <a:outerShdw blurRad="50800" rotWithShape="0" algn="br" dir="13500000" dist="38100">
              <a:srgbClr val="000000">
                <a:alpha val="40000"/>
              </a:srgbClr>
            </a:outerShdw>
          </a:effectLst>
        </p:spPr>
      </p:cxnSp>
      <p:cxnSp>
        <p:nvCxnSpPr>
          <p:cNvPr id="155" name="Google Shape;155;p15"/>
          <p:cNvCxnSpPr>
            <a:endCxn id="142" idx="0"/>
          </p:cNvCxnSpPr>
          <p:nvPr/>
        </p:nvCxnSpPr>
        <p:spPr>
          <a:xfrm>
            <a:off x="3586500" y="7500"/>
            <a:ext cx="71100" cy="7345800"/>
          </a:xfrm>
          <a:prstGeom prst="straightConnector1">
            <a:avLst/>
          </a:prstGeom>
          <a:noFill/>
          <a:ln cap="flat" cmpd="sng" w="38100">
            <a:solidFill>
              <a:schemeClr val="dk1"/>
            </a:solidFill>
            <a:prstDash val="solid"/>
            <a:round/>
            <a:headEnd len="sm" w="sm" type="none"/>
            <a:tailEnd len="sm" w="sm" type="none"/>
          </a:ln>
          <a:effectLst>
            <a:outerShdw blurRad="50800" rotWithShape="0" algn="br" dir="13500000" dist="38100">
              <a:srgbClr val="000000">
                <a:alpha val="40000"/>
              </a:srgbClr>
            </a:outerShdw>
          </a:effectLst>
        </p:spPr>
      </p:cxnSp>
      <p:pic>
        <p:nvPicPr>
          <p:cNvPr id="156" name="Google Shape;156;p15"/>
          <p:cNvPicPr preferRelativeResize="0"/>
          <p:nvPr/>
        </p:nvPicPr>
        <p:blipFill rotWithShape="1">
          <a:blip r:embed="rId5">
            <a:alphaModFix/>
          </a:blip>
          <a:srcRect b="0" l="0" r="0" t="0"/>
          <a:stretch/>
        </p:blipFill>
        <p:spPr>
          <a:xfrm>
            <a:off x="-15922" y="4282906"/>
            <a:ext cx="18278195" cy="1667775"/>
          </a:xfrm>
          <a:prstGeom prst="rect">
            <a:avLst/>
          </a:prstGeom>
          <a:noFill/>
          <a:ln>
            <a:noFill/>
          </a:ln>
        </p:spPr>
      </p:pic>
      <p:sp>
        <p:nvSpPr>
          <p:cNvPr id="157" name="Google Shape;157;p15"/>
          <p:cNvSpPr txBox="1"/>
          <p:nvPr/>
        </p:nvSpPr>
        <p:spPr>
          <a:xfrm>
            <a:off x="928267" y="4526672"/>
            <a:ext cx="16888666" cy="12926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u="sng">
                <a:solidFill>
                  <a:srgbClr val="302326"/>
                </a:solidFill>
                <a:latin typeface="Arial"/>
                <a:ea typeface="Arial"/>
                <a:cs typeface="Arial"/>
                <a:sym typeface="Arial"/>
              </a:rPr>
              <a:t>Title</a:t>
            </a:r>
            <a:r>
              <a:rPr lang="en-US" sz="5400">
                <a:solidFill>
                  <a:srgbClr val="302326"/>
                </a:solidFill>
                <a:latin typeface="Arial"/>
                <a:ea typeface="Arial"/>
                <a:cs typeface="Arial"/>
                <a:sym typeface="Arial"/>
              </a:rPr>
              <a:t>- Linux Shell scripting with supplement Cryptography Algorithm commands.</a:t>
            </a:r>
            <a:r>
              <a:rPr lang="en-US" sz="3200">
                <a:solidFill>
                  <a:srgbClr val="302326"/>
                </a:solidFill>
                <a:latin typeface="Arial"/>
                <a:ea typeface="Arial"/>
                <a:cs typeface="Arial"/>
                <a:sym typeface="Arial"/>
              </a:rPr>
              <a:t> </a:t>
            </a:r>
            <a:endParaRPr sz="3200">
              <a:solidFill>
                <a:srgbClr val="302326"/>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8" name="Google Shape;158;p15"/>
          <p:cNvCxnSpPr/>
          <p:nvPr/>
        </p:nvCxnSpPr>
        <p:spPr>
          <a:xfrm>
            <a:off x="14912591" y="-12974"/>
            <a:ext cx="0" cy="1780879"/>
          </a:xfrm>
          <a:prstGeom prst="straightConnector1">
            <a:avLst/>
          </a:prstGeom>
          <a:noFill/>
          <a:ln cap="flat" cmpd="sng" w="38100">
            <a:solidFill>
              <a:schemeClr val="dk1"/>
            </a:solidFill>
            <a:prstDash val="solid"/>
            <a:round/>
            <a:headEnd len="sm" w="sm" type="none"/>
            <a:tailEnd len="sm" w="sm" type="none"/>
          </a:ln>
          <a:effectLst>
            <a:outerShdw blurRad="50800" rotWithShape="0" algn="br" dir="13500000" dist="38100">
              <a:srgbClr val="000000">
                <a:alpha val="40000"/>
              </a:srgbClr>
            </a:outerShdw>
          </a:effectLst>
        </p:spPr>
      </p:cxnSp>
      <p:cxnSp>
        <p:nvCxnSpPr>
          <p:cNvPr id="159" name="Google Shape;159;p15"/>
          <p:cNvCxnSpPr/>
          <p:nvPr/>
        </p:nvCxnSpPr>
        <p:spPr>
          <a:xfrm>
            <a:off x="17026509" y="-9190"/>
            <a:ext cx="45265" cy="3131688"/>
          </a:xfrm>
          <a:prstGeom prst="straightConnector1">
            <a:avLst/>
          </a:prstGeom>
          <a:noFill/>
          <a:ln cap="flat" cmpd="sng" w="38100">
            <a:solidFill>
              <a:schemeClr val="dk1"/>
            </a:solidFill>
            <a:prstDash val="solid"/>
            <a:round/>
            <a:headEnd len="sm" w="sm" type="none"/>
            <a:tailEnd len="sm" w="sm" type="none"/>
          </a:ln>
          <a:effectLst>
            <a:outerShdw blurRad="50800" rotWithShape="0" algn="br" dir="13500000" dist="38100">
              <a:srgbClr val="000000">
                <a:alpha val="4000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250"/>
                                        <p:tgtEl>
                                          <p:spTgt spid="1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250"/>
                                        <p:tgtEl>
                                          <p:spTgt spid="1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250"/>
                                        <p:tgtEl>
                                          <p:spTgt spid="1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250"/>
                                        <p:tgtEl>
                                          <p:spTgt spid="1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250"/>
                                        <p:tgtEl>
                                          <p:spTgt spid="1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250"/>
                                        <p:tgtEl>
                                          <p:spTgt spid="1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250"/>
                                        <p:tgtEl>
                                          <p:spTgt spid="1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250"/>
                                        <p:tgtEl>
                                          <p:spTgt spid="1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250"/>
                                        <p:tgtEl>
                                          <p:spTgt spid="1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250"/>
                                        <p:tgtEl>
                                          <p:spTgt spid="1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250"/>
                                        <p:tgtEl>
                                          <p:spTgt spid="1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250"/>
                                        <p:tgtEl>
                                          <p:spTgt spid="1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250"/>
                                        <p:tgtEl>
                                          <p:spTgt spid="1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250"/>
                                        <p:tgtEl>
                                          <p:spTgt spid="1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250"/>
                                        <p:tgtEl>
                                          <p:spTgt spid="1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250"/>
                                        <p:tgtEl>
                                          <p:spTgt spid="15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32423"/>
            </a:gs>
            <a:gs pos="23000">
              <a:schemeClr val="accent2"/>
            </a:gs>
            <a:gs pos="41000">
              <a:srgbClr val="D99593"/>
            </a:gs>
            <a:gs pos="58999">
              <a:srgbClr val="D99593"/>
            </a:gs>
            <a:gs pos="86000">
              <a:srgbClr val="953734"/>
            </a:gs>
            <a:gs pos="100000">
              <a:srgbClr val="632423"/>
            </a:gs>
          </a:gsLst>
          <a:lin ang="5400000" scaled="0"/>
        </a:gradFill>
      </p:bgPr>
    </p:bg>
    <p:spTree>
      <p:nvGrpSpPr>
        <p:cNvPr id="163" name="Shape 163"/>
        <p:cNvGrpSpPr/>
        <p:nvPr/>
      </p:nvGrpSpPr>
      <p:grpSpPr>
        <a:xfrm>
          <a:off x="0" y="0"/>
          <a:ext cx="0" cy="0"/>
          <a:chOff x="0" y="0"/>
          <a:chExt cx="0" cy="0"/>
        </a:xfrm>
      </p:grpSpPr>
      <p:pic>
        <p:nvPicPr>
          <p:cNvPr id="164" name="Google Shape;164;p16"/>
          <p:cNvPicPr preferRelativeResize="0"/>
          <p:nvPr/>
        </p:nvPicPr>
        <p:blipFill rotWithShape="1">
          <a:blip r:embed="rId3">
            <a:alphaModFix/>
          </a:blip>
          <a:srcRect b="0" l="0" r="0" t="0"/>
          <a:stretch/>
        </p:blipFill>
        <p:spPr>
          <a:xfrm>
            <a:off x="549111" y="646372"/>
            <a:ext cx="438710" cy="407601"/>
          </a:xfrm>
          <a:prstGeom prst="rect">
            <a:avLst/>
          </a:prstGeom>
          <a:noFill/>
          <a:ln>
            <a:noFill/>
          </a:ln>
        </p:spPr>
      </p:pic>
      <p:pic>
        <p:nvPicPr>
          <p:cNvPr id="165" name="Google Shape;165;p16"/>
          <p:cNvPicPr preferRelativeResize="0"/>
          <p:nvPr/>
        </p:nvPicPr>
        <p:blipFill rotWithShape="1">
          <a:blip r:embed="rId3">
            <a:alphaModFix/>
          </a:blip>
          <a:srcRect b="0" l="0" r="0" t="0"/>
          <a:stretch/>
        </p:blipFill>
        <p:spPr>
          <a:xfrm>
            <a:off x="10481035" y="442572"/>
            <a:ext cx="438710" cy="407601"/>
          </a:xfrm>
          <a:prstGeom prst="rect">
            <a:avLst/>
          </a:prstGeom>
          <a:noFill/>
          <a:ln>
            <a:noFill/>
          </a:ln>
        </p:spPr>
      </p:pic>
      <p:pic>
        <p:nvPicPr>
          <p:cNvPr id="166" name="Google Shape;166;p16"/>
          <p:cNvPicPr preferRelativeResize="0"/>
          <p:nvPr/>
        </p:nvPicPr>
        <p:blipFill rotWithShape="1">
          <a:blip r:embed="rId3">
            <a:alphaModFix/>
          </a:blip>
          <a:srcRect b="0" l="0" r="0" t="0"/>
          <a:stretch/>
        </p:blipFill>
        <p:spPr>
          <a:xfrm>
            <a:off x="110401" y="6123585"/>
            <a:ext cx="438710" cy="407601"/>
          </a:xfrm>
          <a:prstGeom prst="rect">
            <a:avLst/>
          </a:prstGeom>
          <a:noFill/>
          <a:ln>
            <a:noFill/>
          </a:ln>
        </p:spPr>
      </p:pic>
      <p:pic>
        <p:nvPicPr>
          <p:cNvPr id="167" name="Google Shape;167;p16"/>
          <p:cNvPicPr preferRelativeResize="0"/>
          <p:nvPr/>
        </p:nvPicPr>
        <p:blipFill rotWithShape="1">
          <a:blip r:embed="rId3">
            <a:alphaModFix/>
          </a:blip>
          <a:srcRect b="0" l="0" r="0" t="0"/>
          <a:stretch/>
        </p:blipFill>
        <p:spPr>
          <a:xfrm>
            <a:off x="4342202" y="8624644"/>
            <a:ext cx="438710" cy="407601"/>
          </a:xfrm>
          <a:prstGeom prst="rect">
            <a:avLst/>
          </a:prstGeom>
          <a:noFill/>
          <a:ln>
            <a:noFill/>
          </a:ln>
        </p:spPr>
      </p:pic>
      <p:pic>
        <p:nvPicPr>
          <p:cNvPr id="168" name="Google Shape;168;p16"/>
          <p:cNvPicPr preferRelativeResize="0"/>
          <p:nvPr/>
        </p:nvPicPr>
        <p:blipFill rotWithShape="1">
          <a:blip r:embed="rId3">
            <a:alphaModFix/>
          </a:blip>
          <a:srcRect b="0" l="0" r="0" t="0"/>
          <a:stretch/>
        </p:blipFill>
        <p:spPr>
          <a:xfrm>
            <a:off x="17554234" y="1707510"/>
            <a:ext cx="438710" cy="407601"/>
          </a:xfrm>
          <a:prstGeom prst="rect">
            <a:avLst/>
          </a:prstGeom>
          <a:noFill/>
          <a:ln>
            <a:noFill/>
          </a:ln>
        </p:spPr>
      </p:pic>
      <p:pic>
        <p:nvPicPr>
          <p:cNvPr id="169" name="Google Shape;169;p16"/>
          <p:cNvPicPr preferRelativeResize="0"/>
          <p:nvPr/>
        </p:nvPicPr>
        <p:blipFill rotWithShape="1">
          <a:blip r:embed="rId3">
            <a:alphaModFix/>
          </a:blip>
          <a:srcRect b="0" l="0" r="0" t="0"/>
          <a:stretch/>
        </p:blipFill>
        <p:spPr>
          <a:xfrm>
            <a:off x="17973395" y="7111089"/>
            <a:ext cx="438710" cy="407601"/>
          </a:xfrm>
          <a:prstGeom prst="rect">
            <a:avLst/>
          </a:prstGeom>
          <a:noFill/>
          <a:ln>
            <a:noFill/>
          </a:ln>
        </p:spPr>
      </p:pic>
      <p:pic>
        <p:nvPicPr>
          <p:cNvPr id="170" name="Google Shape;170;p16"/>
          <p:cNvPicPr preferRelativeResize="0"/>
          <p:nvPr/>
        </p:nvPicPr>
        <p:blipFill rotWithShape="1">
          <a:blip r:embed="rId3">
            <a:alphaModFix/>
          </a:blip>
          <a:srcRect b="0" l="0" r="0" t="0"/>
          <a:stretch/>
        </p:blipFill>
        <p:spPr>
          <a:xfrm>
            <a:off x="11597802" y="9258300"/>
            <a:ext cx="438710" cy="407601"/>
          </a:xfrm>
          <a:prstGeom prst="rect">
            <a:avLst/>
          </a:prstGeom>
          <a:noFill/>
          <a:ln>
            <a:noFill/>
          </a:ln>
        </p:spPr>
      </p:pic>
      <p:pic>
        <p:nvPicPr>
          <p:cNvPr id="171" name="Google Shape;171;p16"/>
          <p:cNvPicPr preferRelativeResize="0"/>
          <p:nvPr/>
        </p:nvPicPr>
        <p:blipFill rotWithShape="1">
          <a:blip r:embed="rId4">
            <a:alphaModFix/>
          </a:blip>
          <a:srcRect b="0" l="0" r="0" t="0"/>
          <a:stretch/>
        </p:blipFill>
        <p:spPr>
          <a:xfrm>
            <a:off x="4780912" y="-102215"/>
            <a:ext cx="438710" cy="407601"/>
          </a:xfrm>
          <a:prstGeom prst="rect">
            <a:avLst/>
          </a:prstGeom>
          <a:noFill/>
          <a:ln>
            <a:noFill/>
          </a:ln>
        </p:spPr>
      </p:pic>
      <p:pic>
        <p:nvPicPr>
          <p:cNvPr id="172" name="Google Shape;172;p16"/>
          <p:cNvPicPr preferRelativeResize="0"/>
          <p:nvPr/>
        </p:nvPicPr>
        <p:blipFill rotWithShape="1">
          <a:blip r:embed="rId4">
            <a:alphaModFix/>
          </a:blip>
          <a:srcRect b="0" l="0" r="0" t="0"/>
          <a:stretch/>
        </p:blipFill>
        <p:spPr>
          <a:xfrm>
            <a:off x="2136480" y="2460099"/>
            <a:ext cx="438710" cy="407601"/>
          </a:xfrm>
          <a:prstGeom prst="rect">
            <a:avLst/>
          </a:prstGeom>
          <a:noFill/>
          <a:ln>
            <a:noFill/>
          </a:ln>
        </p:spPr>
      </p:pic>
      <p:pic>
        <p:nvPicPr>
          <p:cNvPr id="173" name="Google Shape;173;p16"/>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pic>
        <p:nvPicPr>
          <p:cNvPr id="174" name="Google Shape;174;p16"/>
          <p:cNvPicPr preferRelativeResize="0"/>
          <p:nvPr/>
        </p:nvPicPr>
        <p:blipFill rotWithShape="1">
          <a:blip r:embed="rId4">
            <a:alphaModFix/>
          </a:blip>
          <a:srcRect b="0" l="0" r="0" t="0"/>
          <a:stretch/>
        </p:blipFill>
        <p:spPr>
          <a:xfrm>
            <a:off x="15948063" y="4804524"/>
            <a:ext cx="438710" cy="407601"/>
          </a:xfrm>
          <a:prstGeom prst="rect">
            <a:avLst/>
          </a:prstGeom>
          <a:noFill/>
          <a:ln>
            <a:noFill/>
          </a:ln>
        </p:spPr>
      </p:pic>
      <p:pic>
        <p:nvPicPr>
          <p:cNvPr id="175" name="Google Shape;175;p16"/>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pic>
        <p:nvPicPr>
          <p:cNvPr id="176" name="Google Shape;176;p16"/>
          <p:cNvPicPr preferRelativeResize="0"/>
          <p:nvPr/>
        </p:nvPicPr>
        <p:blipFill rotWithShape="1">
          <a:blip r:embed="rId4">
            <a:alphaModFix/>
          </a:blip>
          <a:srcRect b="0" l="0" r="0" t="0"/>
          <a:stretch/>
        </p:blipFill>
        <p:spPr>
          <a:xfrm>
            <a:off x="809345" y="9730746"/>
            <a:ext cx="438710" cy="407601"/>
          </a:xfrm>
          <a:prstGeom prst="rect">
            <a:avLst/>
          </a:prstGeom>
          <a:noFill/>
          <a:ln>
            <a:noFill/>
          </a:ln>
        </p:spPr>
      </p:pic>
      <p:sp>
        <p:nvSpPr>
          <p:cNvPr id="177" name="Google Shape;177;p16"/>
          <p:cNvSpPr/>
          <p:nvPr/>
        </p:nvSpPr>
        <p:spPr>
          <a:xfrm rot="-218481">
            <a:off x="5522888" y="1291467"/>
            <a:ext cx="1314891" cy="2038663"/>
          </a:xfrm>
          <a:prstGeom prst="curvedLeftArrow">
            <a:avLst>
              <a:gd fmla="val 25000" name="adj1"/>
              <a:gd fmla="val 50000" name="adj2"/>
              <a:gd fmla="val 25000"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6"/>
          <p:cNvSpPr txBox="1"/>
          <p:nvPr/>
        </p:nvSpPr>
        <p:spPr>
          <a:xfrm>
            <a:off x="2136480" y="646373"/>
            <a:ext cx="3578520" cy="132343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lt1"/>
                </a:solidFill>
                <a:latin typeface="Arial"/>
                <a:ea typeface="Arial"/>
                <a:cs typeface="Arial"/>
                <a:sym typeface="Arial"/>
              </a:rPr>
              <a:t>CONTENTS   </a:t>
            </a:r>
            <a:endParaRPr b="1" sz="8000">
              <a:solidFill>
                <a:schemeClr val="lt1"/>
              </a:solidFill>
              <a:latin typeface="Arial"/>
              <a:ea typeface="Arial"/>
              <a:cs typeface="Arial"/>
              <a:sym typeface="Arial"/>
            </a:endParaRPr>
          </a:p>
        </p:txBody>
      </p:sp>
      <p:sp>
        <p:nvSpPr>
          <p:cNvPr id="179" name="Google Shape;179;p16"/>
          <p:cNvSpPr txBox="1"/>
          <p:nvPr/>
        </p:nvSpPr>
        <p:spPr>
          <a:xfrm>
            <a:off x="968271" y="3415580"/>
            <a:ext cx="17005124" cy="60016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4800"/>
              <a:buFont typeface="DilleniaUPC"/>
              <a:buAutoNum type="arabicPeriod"/>
            </a:pPr>
            <a:r>
              <a:rPr b="1" lang="en-US" sz="4800">
                <a:solidFill>
                  <a:schemeClr val="dk1"/>
                </a:solidFill>
                <a:latin typeface="DilleniaUPC"/>
                <a:ea typeface="DilleniaUPC"/>
                <a:cs typeface="DilleniaUPC"/>
                <a:sym typeface="DilleniaUPC"/>
              </a:rPr>
              <a:t>ACKNOWLEDGEMENT 					8. PROJECT TIMELINE</a:t>
            </a:r>
            <a:endParaRPr b="1" sz="4800">
              <a:solidFill>
                <a:schemeClr val="dk1"/>
              </a:solidFill>
              <a:latin typeface="DilleniaUPC"/>
              <a:ea typeface="DilleniaUPC"/>
              <a:cs typeface="DilleniaUPC"/>
              <a:sym typeface="DilleniaUPC"/>
            </a:endParaRPr>
          </a:p>
          <a:p>
            <a:pPr indent="-342900" lvl="0" marL="342900" marR="0" rtl="0" algn="l">
              <a:spcBef>
                <a:spcPts val="0"/>
              </a:spcBef>
              <a:spcAft>
                <a:spcPts val="0"/>
              </a:spcAft>
              <a:buClr>
                <a:schemeClr val="dk1"/>
              </a:buClr>
              <a:buSzPts val="4800"/>
              <a:buFont typeface="DilleniaUPC"/>
              <a:buAutoNum type="arabicPeriod"/>
            </a:pPr>
            <a:r>
              <a:rPr b="1" lang="en-US" sz="4800">
                <a:solidFill>
                  <a:schemeClr val="dk1"/>
                </a:solidFill>
                <a:latin typeface="DilleniaUPC"/>
                <a:ea typeface="DilleniaUPC"/>
                <a:cs typeface="DilleniaUPC"/>
                <a:sym typeface="DilleniaUPC"/>
              </a:rPr>
              <a:t>ABSTRACT							9. PROJECT DEVELOPMENT METHODOLOGY </a:t>
            </a:r>
            <a:endParaRPr/>
          </a:p>
          <a:p>
            <a:pPr indent="-342900" lvl="0" marL="342900" marR="0" rtl="0" algn="l">
              <a:spcBef>
                <a:spcPts val="0"/>
              </a:spcBef>
              <a:spcAft>
                <a:spcPts val="0"/>
              </a:spcAft>
              <a:buClr>
                <a:schemeClr val="dk1"/>
              </a:buClr>
              <a:buSzPts val="4800"/>
              <a:buFont typeface="DilleniaUPC"/>
              <a:buAutoNum type="arabicPeriod"/>
            </a:pPr>
            <a:r>
              <a:rPr b="1" lang="en-US" sz="4800">
                <a:solidFill>
                  <a:schemeClr val="dk1"/>
                </a:solidFill>
                <a:latin typeface="DilleniaUPC"/>
                <a:ea typeface="DilleniaUPC"/>
                <a:cs typeface="DilleniaUPC"/>
                <a:sym typeface="DilleniaUPC"/>
              </a:rPr>
              <a:t>INTRODUCTION						10. FLOW CHART</a:t>
            </a:r>
            <a:endParaRPr/>
          </a:p>
          <a:p>
            <a:pPr indent="-342900" lvl="0" marL="342900" marR="0" rtl="0" algn="l">
              <a:spcBef>
                <a:spcPts val="0"/>
              </a:spcBef>
              <a:spcAft>
                <a:spcPts val="0"/>
              </a:spcAft>
              <a:buClr>
                <a:schemeClr val="dk1"/>
              </a:buClr>
              <a:buSzPts val="4800"/>
              <a:buFont typeface="DilleniaUPC"/>
              <a:buAutoNum type="arabicPeriod"/>
            </a:pPr>
            <a:r>
              <a:rPr b="1" lang="en-US" sz="4800">
                <a:solidFill>
                  <a:schemeClr val="dk1"/>
                </a:solidFill>
                <a:latin typeface="DilleniaUPC"/>
                <a:ea typeface="DilleniaUPC"/>
                <a:cs typeface="DilleniaUPC"/>
                <a:sym typeface="DilleniaUPC"/>
              </a:rPr>
              <a:t>PROBLEM STATEMENT					11. PROCEDURE</a:t>
            </a:r>
            <a:endParaRPr/>
          </a:p>
          <a:p>
            <a:pPr indent="-342900" lvl="0" marL="342900" marR="0" rtl="0" algn="l">
              <a:spcBef>
                <a:spcPts val="0"/>
              </a:spcBef>
              <a:spcAft>
                <a:spcPts val="0"/>
              </a:spcAft>
              <a:buClr>
                <a:schemeClr val="dk1"/>
              </a:buClr>
              <a:buSzPts val="4800"/>
              <a:buFont typeface="DilleniaUPC"/>
              <a:buAutoNum type="arabicPeriod"/>
            </a:pPr>
            <a:r>
              <a:rPr b="1" lang="en-US" sz="4800">
                <a:solidFill>
                  <a:schemeClr val="dk1"/>
                </a:solidFill>
                <a:latin typeface="DilleniaUPC"/>
                <a:ea typeface="DilleniaUPC"/>
                <a:cs typeface="DilleniaUPC"/>
                <a:sym typeface="DilleniaUPC"/>
              </a:rPr>
              <a:t>MOTIVATION						12. ADVANTAGES OF PROJECT 			</a:t>
            </a:r>
            <a:endParaRPr/>
          </a:p>
          <a:p>
            <a:pPr indent="-342900" lvl="0" marL="342900" marR="0" rtl="0" algn="l">
              <a:spcBef>
                <a:spcPts val="0"/>
              </a:spcBef>
              <a:spcAft>
                <a:spcPts val="0"/>
              </a:spcAft>
              <a:buClr>
                <a:schemeClr val="dk1"/>
              </a:buClr>
              <a:buSzPts val="4800"/>
              <a:buFont typeface="DilleniaUPC"/>
              <a:buAutoNum type="arabicPeriod"/>
            </a:pPr>
            <a:r>
              <a:rPr b="1" lang="en-US" sz="4800">
                <a:solidFill>
                  <a:schemeClr val="dk1"/>
                </a:solidFill>
                <a:latin typeface="DilleniaUPC"/>
                <a:ea typeface="DilleniaUPC"/>
                <a:cs typeface="DilleniaUPC"/>
                <a:sym typeface="DilleniaUPC"/>
              </a:rPr>
              <a:t>LITERATURE REVIEW					13. RISKS AND ASSUMPTIONS</a:t>
            </a:r>
            <a:endParaRPr b="1" sz="4800">
              <a:solidFill>
                <a:schemeClr val="dk1"/>
              </a:solidFill>
              <a:latin typeface="DilleniaUPC"/>
              <a:ea typeface="DilleniaUPC"/>
              <a:cs typeface="DilleniaUPC"/>
              <a:sym typeface="DilleniaUPC"/>
            </a:endParaRPr>
          </a:p>
          <a:p>
            <a:pPr indent="-342900" lvl="0" marL="342900" marR="0" rtl="0" algn="l">
              <a:spcBef>
                <a:spcPts val="0"/>
              </a:spcBef>
              <a:spcAft>
                <a:spcPts val="0"/>
              </a:spcAft>
              <a:buClr>
                <a:schemeClr val="dk1"/>
              </a:buClr>
              <a:buSzPts val="4800"/>
              <a:buFont typeface="DilleniaUPC"/>
              <a:buAutoNum type="arabicPeriod"/>
            </a:pPr>
            <a:r>
              <a:rPr b="1" lang="en-US" sz="4800">
                <a:solidFill>
                  <a:schemeClr val="dk1"/>
                </a:solidFill>
                <a:latin typeface="DilleniaUPC"/>
                <a:ea typeface="DilleniaUPC"/>
                <a:cs typeface="DilleniaUPC"/>
                <a:sym typeface="DilleniaUPC"/>
              </a:rPr>
              <a:t>OBJECTIVES							14. REFERENCES </a:t>
            </a:r>
            <a:endParaRPr b="1" sz="4800">
              <a:solidFill>
                <a:schemeClr val="dk1"/>
              </a:solidFill>
              <a:latin typeface="DilleniaUPC"/>
              <a:ea typeface="DilleniaUPC"/>
              <a:cs typeface="DilleniaUPC"/>
              <a:sym typeface="DilleniaUPC"/>
            </a:endParaRPr>
          </a:p>
          <a:p>
            <a:pPr indent="-38100" lvl="0" marL="342900" marR="0" rtl="0" algn="l">
              <a:spcBef>
                <a:spcPts val="0"/>
              </a:spcBef>
              <a:spcAft>
                <a:spcPts val="0"/>
              </a:spcAft>
              <a:buClr>
                <a:schemeClr val="dk1"/>
              </a:buClr>
              <a:buSzPts val="4800"/>
              <a:buFont typeface="Calibri"/>
              <a:buNone/>
            </a:pPr>
            <a:r>
              <a:t/>
            </a:r>
            <a:endParaRPr b="1" sz="4800">
              <a:solidFill>
                <a:schemeClr val="dk1"/>
              </a:solidFill>
              <a:latin typeface="DilleniaUPC"/>
              <a:ea typeface="DilleniaUPC"/>
              <a:cs typeface="DilleniaUPC"/>
              <a:sym typeface="DilleniaUP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100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E3BC"/>
        </a:solidFill>
      </p:bgPr>
    </p:bg>
    <p:spTree>
      <p:nvGrpSpPr>
        <p:cNvPr id="183" name="Shape 183"/>
        <p:cNvGrpSpPr/>
        <p:nvPr/>
      </p:nvGrpSpPr>
      <p:grpSpPr>
        <a:xfrm>
          <a:off x="0" y="0"/>
          <a:ext cx="0" cy="0"/>
          <a:chOff x="0" y="0"/>
          <a:chExt cx="0" cy="0"/>
        </a:xfrm>
      </p:grpSpPr>
      <p:pic>
        <p:nvPicPr>
          <p:cNvPr id="184" name="Google Shape;184;p17"/>
          <p:cNvPicPr preferRelativeResize="0"/>
          <p:nvPr/>
        </p:nvPicPr>
        <p:blipFill rotWithShape="1">
          <a:blip r:embed="rId3">
            <a:alphaModFix/>
          </a:blip>
          <a:srcRect b="0" l="0" r="0" t="0"/>
          <a:stretch/>
        </p:blipFill>
        <p:spPr>
          <a:xfrm>
            <a:off x="589990" y="1921100"/>
            <a:ext cx="438710" cy="407601"/>
          </a:xfrm>
          <a:prstGeom prst="rect">
            <a:avLst/>
          </a:prstGeom>
          <a:noFill/>
          <a:ln>
            <a:noFill/>
          </a:ln>
        </p:spPr>
      </p:pic>
      <p:pic>
        <p:nvPicPr>
          <p:cNvPr id="185" name="Google Shape;185;p17"/>
          <p:cNvPicPr preferRelativeResize="0"/>
          <p:nvPr/>
        </p:nvPicPr>
        <p:blipFill rotWithShape="1">
          <a:blip r:embed="rId3">
            <a:alphaModFix/>
          </a:blip>
          <a:srcRect b="0" l="0" r="0" t="0"/>
          <a:stretch/>
        </p:blipFill>
        <p:spPr>
          <a:xfrm>
            <a:off x="9529997" y="1034449"/>
            <a:ext cx="438710" cy="407601"/>
          </a:xfrm>
          <a:prstGeom prst="rect">
            <a:avLst/>
          </a:prstGeom>
          <a:noFill/>
          <a:ln>
            <a:noFill/>
          </a:ln>
        </p:spPr>
      </p:pic>
      <p:pic>
        <p:nvPicPr>
          <p:cNvPr id="186" name="Google Shape;186;p17"/>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187" name="Google Shape;187;p17"/>
          <p:cNvPicPr preferRelativeResize="0"/>
          <p:nvPr/>
        </p:nvPicPr>
        <p:blipFill rotWithShape="1">
          <a:blip r:embed="rId4">
            <a:alphaModFix/>
          </a:blip>
          <a:srcRect b="0" l="0" r="0" t="0"/>
          <a:stretch/>
        </p:blipFill>
        <p:spPr>
          <a:xfrm>
            <a:off x="3219741" y="-102215"/>
            <a:ext cx="438710" cy="407601"/>
          </a:xfrm>
          <a:prstGeom prst="rect">
            <a:avLst/>
          </a:prstGeom>
          <a:noFill/>
          <a:ln>
            <a:noFill/>
          </a:ln>
        </p:spPr>
      </p:pic>
      <p:pic>
        <p:nvPicPr>
          <p:cNvPr id="188" name="Google Shape;188;p17"/>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sp>
        <p:nvSpPr>
          <p:cNvPr id="189" name="Google Shape;189;p17"/>
          <p:cNvSpPr txBox="1"/>
          <p:nvPr/>
        </p:nvSpPr>
        <p:spPr>
          <a:xfrm>
            <a:off x="2373344" y="1238249"/>
            <a:ext cx="5770811" cy="92333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6000">
                <a:solidFill>
                  <a:schemeClr val="dk1"/>
                </a:solidFill>
                <a:latin typeface="Teko"/>
                <a:ea typeface="Teko"/>
                <a:cs typeface="Teko"/>
                <a:sym typeface="Teko"/>
              </a:rPr>
              <a:t>ACKNOWLEDGEMENT</a:t>
            </a:r>
            <a:endParaRPr b="1" sz="6000">
              <a:solidFill>
                <a:schemeClr val="dk1"/>
              </a:solidFill>
              <a:latin typeface="Teko"/>
              <a:ea typeface="Teko"/>
              <a:cs typeface="Teko"/>
              <a:sym typeface="Teko"/>
            </a:endParaRPr>
          </a:p>
        </p:txBody>
      </p:sp>
      <p:sp>
        <p:nvSpPr>
          <p:cNvPr id="190" name="Google Shape;190;p17"/>
          <p:cNvSpPr txBox="1"/>
          <p:nvPr/>
        </p:nvSpPr>
        <p:spPr>
          <a:xfrm>
            <a:off x="2305083" y="3097580"/>
            <a:ext cx="14230318"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We express our deep gratitude and appreciation to those who agreed to participate in this project, for their time expended and courage in sharing their insights with fledging students. </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Special thanks to </a:t>
            </a:r>
            <a:r>
              <a:rPr b="1" lang="en-US" sz="2800">
                <a:solidFill>
                  <a:schemeClr val="dk1"/>
                </a:solidFill>
                <a:latin typeface="Times New Roman"/>
                <a:ea typeface="Times New Roman"/>
                <a:cs typeface="Times New Roman"/>
                <a:sym typeface="Times New Roman"/>
              </a:rPr>
              <a:t>Dr. Bhagwant Singh </a:t>
            </a:r>
            <a:r>
              <a:rPr lang="en-US" sz="2800">
                <a:solidFill>
                  <a:schemeClr val="dk1"/>
                </a:solidFill>
                <a:latin typeface="Times New Roman"/>
                <a:ea typeface="Times New Roman"/>
                <a:cs typeface="Times New Roman"/>
                <a:sym typeface="Times New Roman"/>
              </a:rPr>
              <a:t>for invigilating and giving us this wonderful opportunity of working on our minor project-1 and also for the time spent on correcting our mistakes and continuous support.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We are immeasurably enriched by working under the mentorship of </a:t>
            </a:r>
            <a:r>
              <a:rPr b="1" lang="en-US" sz="2800">
                <a:solidFill>
                  <a:schemeClr val="dk1"/>
                </a:solidFill>
                <a:latin typeface="Times New Roman"/>
                <a:ea typeface="Times New Roman"/>
                <a:cs typeface="Times New Roman"/>
                <a:sym typeface="Times New Roman"/>
              </a:rPr>
              <a:t>Mrs. Richa Choudhary</a:t>
            </a:r>
            <a:r>
              <a:rPr lang="en-US" sz="2800">
                <a:solidFill>
                  <a:schemeClr val="dk1"/>
                </a:solidFill>
                <a:latin typeface="Times New Roman"/>
                <a:ea typeface="Times New Roman"/>
                <a:cs typeface="Times New Roman"/>
                <a:sym typeface="Times New Roman"/>
              </a:rPr>
              <a:t>, who has great level of knowledge  and who has an art of encouraging, correcting, and directing us in every situation possible.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At times our studies carried out at great cost to those closest to us. We all thank our families and fellow batch mates for their best understanding and support.</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We acknowledge to all the people who are involved in this beautiful journey of project and will be supporting us till the completion.</a:t>
            </a:r>
            <a:endParaRPr/>
          </a:p>
        </p:txBody>
      </p:sp>
      <p:pic>
        <p:nvPicPr>
          <p:cNvPr id="191" name="Google Shape;191;p17"/>
          <p:cNvPicPr preferRelativeResize="0"/>
          <p:nvPr/>
        </p:nvPicPr>
        <p:blipFill rotWithShape="1">
          <a:blip r:embed="rId3">
            <a:alphaModFix/>
          </a:blip>
          <a:srcRect b="0" l="0" r="0" t="0"/>
          <a:stretch/>
        </p:blipFill>
        <p:spPr>
          <a:xfrm>
            <a:off x="1930720" y="5829300"/>
            <a:ext cx="438710" cy="407601"/>
          </a:xfrm>
          <a:prstGeom prst="rect">
            <a:avLst/>
          </a:prstGeom>
          <a:noFill/>
          <a:ln>
            <a:noFill/>
          </a:ln>
        </p:spPr>
      </p:pic>
      <p:pic>
        <p:nvPicPr>
          <p:cNvPr id="192" name="Google Shape;192;p17"/>
          <p:cNvPicPr preferRelativeResize="0"/>
          <p:nvPr/>
        </p:nvPicPr>
        <p:blipFill rotWithShape="1">
          <a:blip r:embed="rId3">
            <a:alphaModFix/>
          </a:blip>
          <a:srcRect b="0" l="0" r="0" t="0"/>
          <a:stretch/>
        </p:blipFill>
        <p:spPr>
          <a:xfrm>
            <a:off x="11125200" y="8141901"/>
            <a:ext cx="438710" cy="407601"/>
          </a:xfrm>
          <a:prstGeom prst="rect">
            <a:avLst/>
          </a:prstGeom>
          <a:noFill/>
          <a:ln>
            <a:noFill/>
          </a:ln>
        </p:spPr>
      </p:pic>
      <p:pic>
        <p:nvPicPr>
          <p:cNvPr id="193" name="Google Shape;193;p17"/>
          <p:cNvPicPr preferRelativeResize="0"/>
          <p:nvPr/>
        </p:nvPicPr>
        <p:blipFill rotWithShape="1">
          <a:blip r:embed="rId3">
            <a:alphaModFix/>
          </a:blip>
          <a:srcRect b="0" l="0" r="0" t="0"/>
          <a:stretch/>
        </p:blipFill>
        <p:spPr>
          <a:xfrm>
            <a:off x="7924800" y="5347300"/>
            <a:ext cx="438710" cy="407601"/>
          </a:xfrm>
          <a:prstGeom prst="rect">
            <a:avLst/>
          </a:prstGeom>
          <a:noFill/>
          <a:ln>
            <a:noFill/>
          </a:ln>
        </p:spPr>
      </p:pic>
      <p:pic>
        <p:nvPicPr>
          <p:cNvPr id="194" name="Google Shape;194;p17"/>
          <p:cNvPicPr preferRelativeResize="0"/>
          <p:nvPr/>
        </p:nvPicPr>
        <p:blipFill rotWithShape="1">
          <a:blip r:embed="rId3">
            <a:alphaModFix/>
          </a:blip>
          <a:srcRect b="0" l="0" r="0" t="0"/>
          <a:stretch/>
        </p:blipFill>
        <p:spPr>
          <a:xfrm>
            <a:off x="14020800" y="5143500"/>
            <a:ext cx="438710" cy="407601"/>
          </a:xfrm>
          <a:prstGeom prst="rect">
            <a:avLst/>
          </a:prstGeom>
          <a:noFill/>
          <a:ln>
            <a:noFill/>
          </a:ln>
        </p:spPr>
      </p:pic>
      <p:pic>
        <p:nvPicPr>
          <p:cNvPr id="195" name="Google Shape;195;p17"/>
          <p:cNvPicPr preferRelativeResize="0"/>
          <p:nvPr/>
        </p:nvPicPr>
        <p:blipFill rotWithShape="1">
          <a:blip r:embed="rId4">
            <a:alphaModFix/>
          </a:blip>
          <a:srcRect b="0" l="0" r="0" t="0"/>
          <a:stretch/>
        </p:blipFill>
        <p:spPr>
          <a:xfrm>
            <a:off x="8363510" y="2425779"/>
            <a:ext cx="438710" cy="407601"/>
          </a:xfrm>
          <a:prstGeom prst="rect">
            <a:avLst/>
          </a:prstGeom>
          <a:noFill/>
          <a:ln>
            <a:noFill/>
          </a:ln>
        </p:spPr>
      </p:pic>
      <p:pic>
        <p:nvPicPr>
          <p:cNvPr id="196" name="Google Shape;196;p17"/>
          <p:cNvPicPr preferRelativeResize="0"/>
          <p:nvPr/>
        </p:nvPicPr>
        <p:blipFill rotWithShape="1">
          <a:blip r:embed="rId4">
            <a:alphaModFix/>
          </a:blip>
          <a:srcRect b="0" l="0" r="0" t="0"/>
          <a:stretch/>
        </p:blipFill>
        <p:spPr>
          <a:xfrm>
            <a:off x="1219200" y="7929586"/>
            <a:ext cx="438710" cy="407601"/>
          </a:xfrm>
          <a:prstGeom prst="rect">
            <a:avLst/>
          </a:prstGeom>
          <a:noFill/>
          <a:ln>
            <a:noFill/>
          </a:ln>
        </p:spPr>
      </p:pic>
      <p:pic>
        <p:nvPicPr>
          <p:cNvPr id="197" name="Google Shape;197;p17"/>
          <p:cNvPicPr preferRelativeResize="0"/>
          <p:nvPr/>
        </p:nvPicPr>
        <p:blipFill rotWithShape="1">
          <a:blip r:embed="rId4">
            <a:alphaModFix/>
          </a:blip>
          <a:srcRect b="0" l="0" r="0" t="0"/>
          <a:stretch/>
        </p:blipFill>
        <p:spPr>
          <a:xfrm>
            <a:off x="11506200" y="5161367"/>
            <a:ext cx="438710" cy="407601"/>
          </a:xfrm>
          <a:prstGeom prst="rect">
            <a:avLst/>
          </a:prstGeom>
          <a:noFill/>
          <a:ln>
            <a:noFill/>
          </a:ln>
        </p:spPr>
      </p:pic>
      <p:pic>
        <p:nvPicPr>
          <p:cNvPr id="198" name="Google Shape;198;p17"/>
          <p:cNvPicPr preferRelativeResize="0"/>
          <p:nvPr/>
        </p:nvPicPr>
        <p:blipFill rotWithShape="1">
          <a:blip r:embed="rId4">
            <a:alphaModFix/>
          </a:blip>
          <a:srcRect b="0" l="0" r="0" t="0"/>
          <a:stretch/>
        </p:blipFill>
        <p:spPr>
          <a:xfrm>
            <a:off x="15925800" y="9232821"/>
            <a:ext cx="438710" cy="407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E3BC"/>
        </a:solidFill>
      </p:bgPr>
    </p:bg>
    <p:spTree>
      <p:nvGrpSpPr>
        <p:cNvPr id="202" name="Shape 202"/>
        <p:cNvGrpSpPr/>
        <p:nvPr/>
      </p:nvGrpSpPr>
      <p:grpSpPr>
        <a:xfrm>
          <a:off x="0" y="0"/>
          <a:ext cx="0" cy="0"/>
          <a:chOff x="0" y="0"/>
          <a:chExt cx="0" cy="0"/>
        </a:xfrm>
      </p:grpSpPr>
      <p:pic>
        <p:nvPicPr>
          <p:cNvPr id="203" name="Google Shape;203;p18"/>
          <p:cNvPicPr preferRelativeResize="0"/>
          <p:nvPr/>
        </p:nvPicPr>
        <p:blipFill rotWithShape="1">
          <a:blip r:embed="rId3">
            <a:alphaModFix/>
          </a:blip>
          <a:srcRect b="0" l="0" r="0" t="0"/>
          <a:stretch/>
        </p:blipFill>
        <p:spPr>
          <a:xfrm>
            <a:off x="589990" y="1921100"/>
            <a:ext cx="438710" cy="407601"/>
          </a:xfrm>
          <a:prstGeom prst="rect">
            <a:avLst/>
          </a:prstGeom>
          <a:noFill/>
          <a:ln>
            <a:noFill/>
          </a:ln>
        </p:spPr>
      </p:pic>
      <p:pic>
        <p:nvPicPr>
          <p:cNvPr id="204" name="Google Shape;204;p18"/>
          <p:cNvPicPr preferRelativeResize="0"/>
          <p:nvPr/>
        </p:nvPicPr>
        <p:blipFill rotWithShape="1">
          <a:blip r:embed="rId3">
            <a:alphaModFix/>
          </a:blip>
          <a:srcRect b="0" l="0" r="0" t="0"/>
          <a:stretch/>
        </p:blipFill>
        <p:spPr>
          <a:xfrm>
            <a:off x="9529997" y="1034449"/>
            <a:ext cx="438710" cy="407601"/>
          </a:xfrm>
          <a:prstGeom prst="rect">
            <a:avLst/>
          </a:prstGeom>
          <a:noFill/>
          <a:ln>
            <a:noFill/>
          </a:ln>
        </p:spPr>
      </p:pic>
      <p:pic>
        <p:nvPicPr>
          <p:cNvPr id="205" name="Google Shape;205;p18"/>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206" name="Google Shape;206;p18"/>
          <p:cNvPicPr preferRelativeResize="0"/>
          <p:nvPr/>
        </p:nvPicPr>
        <p:blipFill rotWithShape="1">
          <a:blip r:embed="rId4">
            <a:alphaModFix/>
          </a:blip>
          <a:srcRect b="0" l="0" r="0" t="0"/>
          <a:stretch/>
        </p:blipFill>
        <p:spPr>
          <a:xfrm>
            <a:off x="3219741" y="-102215"/>
            <a:ext cx="438710" cy="407601"/>
          </a:xfrm>
          <a:prstGeom prst="rect">
            <a:avLst/>
          </a:prstGeom>
          <a:noFill/>
          <a:ln>
            <a:noFill/>
          </a:ln>
        </p:spPr>
      </p:pic>
      <p:pic>
        <p:nvPicPr>
          <p:cNvPr id="207" name="Google Shape;207;p18"/>
          <p:cNvPicPr preferRelativeResize="0"/>
          <p:nvPr/>
        </p:nvPicPr>
        <p:blipFill rotWithShape="1">
          <a:blip r:embed="rId4">
            <a:alphaModFix/>
          </a:blip>
          <a:srcRect b="0" l="0" r="0" t="0"/>
          <a:stretch/>
        </p:blipFill>
        <p:spPr>
          <a:xfrm>
            <a:off x="14912591" y="6051"/>
            <a:ext cx="438710" cy="407601"/>
          </a:xfrm>
          <a:prstGeom prst="rect">
            <a:avLst/>
          </a:prstGeom>
          <a:noFill/>
          <a:ln>
            <a:noFill/>
          </a:ln>
        </p:spPr>
      </p:pic>
      <p:sp>
        <p:nvSpPr>
          <p:cNvPr id="208" name="Google Shape;208;p18"/>
          <p:cNvSpPr txBox="1"/>
          <p:nvPr/>
        </p:nvSpPr>
        <p:spPr>
          <a:xfrm>
            <a:off x="1727826" y="1201570"/>
            <a:ext cx="2983830"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6000">
                <a:solidFill>
                  <a:schemeClr val="dk1"/>
                </a:solidFill>
                <a:latin typeface="Teko"/>
                <a:ea typeface="Teko"/>
                <a:cs typeface="Teko"/>
                <a:sym typeface="Teko"/>
              </a:rPr>
              <a:t>ABSTRACT</a:t>
            </a:r>
            <a:endParaRPr b="1" sz="6000">
              <a:solidFill>
                <a:schemeClr val="dk1"/>
              </a:solidFill>
              <a:latin typeface="Teko"/>
              <a:ea typeface="Teko"/>
              <a:cs typeface="Teko"/>
              <a:sym typeface="Teko"/>
            </a:endParaRPr>
          </a:p>
        </p:txBody>
      </p:sp>
      <p:sp>
        <p:nvSpPr>
          <p:cNvPr id="209" name="Google Shape;209;p18"/>
          <p:cNvSpPr txBox="1"/>
          <p:nvPr/>
        </p:nvSpPr>
        <p:spPr>
          <a:xfrm>
            <a:off x="1702176" y="2650320"/>
            <a:ext cx="15655641" cy="71558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50">
                <a:solidFill>
                  <a:schemeClr val="dk1"/>
                </a:solidFill>
                <a:latin typeface="Times New Roman"/>
                <a:ea typeface="Times New Roman"/>
                <a:cs typeface="Times New Roman"/>
                <a:sym typeface="Times New Roman"/>
              </a:rPr>
              <a:t>The issue of time saving, security and portability are the alarming things to get insights on. These things are must asked to get in use by any organisation and company. Today’s banking system has brought core banking for the user's convenience, which is a set of services, where authentication plays main role. But these days, because of tremendous realization and growth in the field of hacking it is not safe to rely on internet to keep credentials and confidential data.</a:t>
            </a:r>
            <a:endParaRPr/>
          </a:p>
          <a:p>
            <a:pPr indent="0" lvl="0" marL="0" marR="0" rtl="0" algn="l">
              <a:spcBef>
                <a:spcPts val="0"/>
              </a:spcBef>
              <a:spcAft>
                <a:spcPts val="0"/>
              </a:spcAft>
              <a:buNone/>
            </a:pPr>
            <a:r>
              <a:rPr lang="en-US" sz="2550">
                <a:solidFill>
                  <a:schemeClr val="dk1"/>
                </a:solidFill>
                <a:latin typeface="Times New Roman"/>
                <a:ea typeface="Times New Roman"/>
                <a:cs typeface="Times New Roman"/>
                <a:sym typeface="Times New Roman"/>
              </a:rPr>
              <a:t>Secure transmission of messages has been a major goal since ages, for which cryptography is used. Cryptography is the technique which is utilized for secure communication over the network. Cryptography is used to protect data from unauthorized access. The need and importance of secure information communication, particularly text, image and video transmission has made cryptography to take a larger space in current research era. Improvement of pictorial information for betterment of human perception.</a:t>
            </a:r>
            <a:endParaRPr/>
          </a:p>
          <a:p>
            <a:pPr indent="0" lvl="0" marL="0" marR="0" rtl="0" algn="l">
              <a:spcBef>
                <a:spcPts val="0"/>
              </a:spcBef>
              <a:spcAft>
                <a:spcPts val="0"/>
              </a:spcAft>
              <a:buNone/>
            </a:pPr>
            <a:r>
              <a:t/>
            </a:r>
            <a:endParaRPr sz="255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550">
                <a:solidFill>
                  <a:schemeClr val="dk1"/>
                </a:solidFill>
                <a:latin typeface="Times New Roman"/>
                <a:ea typeface="Times New Roman"/>
                <a:cs typeface="Times New Roman"/>
                <a:sym typeface="Times New Roman"/>
              </a:rPr>
              <a:t>A shell script can provide a convenient variation of a system command where special environment settings, command options, or post processing apply automatically, but in a way that allows the new script to still act as a fully normal LINUX command. The various dialects of shell scripts are considered to be scripting languages. Typical operations performed by shell scripts include file manipulation, program execution, and printing text. The C shell is a command processor typically run in a text window, allowing the user to type commands. The C shell can also read commands from a file, called a script. The C shell is used primarily for interactive terminal use, and less frequently for scripting and operating system control. It has interactive keyboard shortcuts in form of special control-key sequences for special effects such as job control. </a:t>
            </a:r>
            <a:endParaRPr sz="2550">
              <a:solidFill>
                <a:schemeClr val="dk1"/>
              </a:solidFill>
              <a:latin typeface="Times New Roman"/>
              <a:ea typeface="Times New Roman"/>
              <a:cs typeface="Times New Roman"/>
              <a:sym typeface="Times New Roman"/>
            </a:endParaRPr>
          </a:p>
        </p:txBody>
      </p:sp>
      <p:pic>
        <p:nvPicPr>
          <p:cNvPr id="210" name="Google Shape;210;p18"/>
          <p:cNvPicPr preferRelativeResize="0"/>
          <p:nvPr/>
        </p:nvPicPr>
        <p:blipFill rotWithShape="1">
          <a:blip r:embed="rId3">
            <a:alphaModFix/>
          </a:blip>
          <a:srcRect b="0" l="0" r="0" t="0"/>
          <a:stretch/>
        </p:blipFill>
        <p:spPr>
          <a:xfrm>
            <a:off x="2590800" y="7990069"/>
            <a:ext cx="438710" cy="407601"/>
          </a:xfrm>
          <a:prstGeom prst="rect">
            <a:avLst/>
          </a:prstGeom>
          <a:noFill/>
          <a:ln>
            <a:noFill/>
          </a:ln>
        </p:spPr>
      </p:pic>
      <p:pic>
        <p:nvPicPr>
          <p:cNvPr id="211" name="Google Shape;211;p18"/>
          <p:cNvPicPr preferRelativeResize="0"/>
          <p:nvPr/>
        </p:nvPicPr>
        <p:blipFill rotWithShape="1">
          <a:blip r:embed="rId3">
            <a:alphaModFix/>
          </a:blip>
          <a:srcRect b="0" l="0" r="0" t="0"/>
          <a:stretch/>
        </p:blipFill>
        <p:spPr>
          <a:xfrm>
            <a:off x="12869908" y="5653090"/>
            <a:ext cx="438710" cy="407601"/>
          </a:xfrm>
          <a:prstGeom prst="rect">
            <a:avLst/>
          </a:prstGeom>
          <a:noFill/>
          <a:ln>
            <a:noFill/>
          </a:ln>
        </p:spPr>
      </p:pic>
      <p:pic>
        <p:nvPicPr>
          <p:cNvPr id="212" name="Google Shape;212;p18"/>
          <p:cNvPicPr preferRelativeResize="0"/>
          <p:nvPr/>
        </p:nvPicPr>
        <p:blipFill rotWithShape="1">
          <a:blip r:embed="rId3">
            <a:alphaModFix/>
          </a:blip>
          <a:srcRect b="0" l="0" r="0" t="0"/>
          <a:stretch/>
        </p:blipFill>
        <p:spPr>
          <a:xfrm>
            <a:off x="7315200" y="2532502"/>
            <a:ext cx="438710" cy="407601"/>
          </a:xfrm>
          <a:prstGeom prst="rect">
            <a:avLst/>
          </a:prstGeom>
          <a:noFill/>
          <a:ln>
            <a:noFill/>
          </a:ln>
        </p:spPr>
      </p:pic>
      <p:pic>
        <p:nvPicPr>
          <p:cNvPr id="213" name="Google Shape;213;p18"/>
          <p:cNvPicPr preferRelativeResize="0"/>
          <p:nvPr/>
        </p:nvPicPr>
        <p:blipFill rotWithShape="1">
          <a:blip r:embed="rId3">
            <a:alphaModFix/>
          </a:blip>
          <a:srcRect b="0" l="0" r="0" t="0"/>
          <a:stretch/>
        </p:blipFill>
        <p:spPr>
          <a:xfrm>
            <a:off x="15773400" y="8014300"/>
            <a:ext cx="438710" cy="407601"/>
          </a:xfrm>
          <a:prstGeom prst="rect">
            <a:avLst/>
          </a:prstGeom>
          <a:noFill/>
          <a:ln>
            <a:noFill/>
          </a:ln>
        </p:spPr>
      </p:pic>
      <p:pic>
        <p:nvPicPr>
          <p:cNvPr id="214" name="Google Shape;214;p18"/>
          <p:cNvPicPr preferRelativeResize="0"/>
          <p:nvPr/>
        </p:nvPicPr>
        <p:blipFill rotWithShape="1">
          <a:blip r:embed="rId4">
            <a:alphaModFix/>
          </a:blip>
          <a:srcRect b="0" l="0" r="0" t="0"/>
          <a:stretch/>
        </p:blipFill>
        <p:spPr>
          <a:xfrm>
            <a:off x="1022867" y="6228224"/>
            <a:ext cx="438710" cy="407601"/>
          </a:xfrm>
          <a:prstGeom prst="rect">
            <a:avLst/>
          </a:prstGeom>
          <a:noFill/>
          <a:ln>
            <a:noFill/>
          </a:ln>
        </p:spPr>
      </p:pic>
      <p:pic>
        <p:nvPicPr>
          <p:cNvPr id="215" name="Google Shape;215;p18"/>
          <p:cNvPicPr preferRelativeResize="0"/>
          <p:nvPr/>
        </p:nvPicPr>
        <p:blipFill rotWithShape="1">
          <a:blip r:embed="rId4">
            <a:alphaModFix/>
          </a:blip>
          <a:srcRect b="0" l="0" r="0" t="0"/>
          <a:stretch/>
        </p:blipFill>
        <p:spPr>
          <a:xfrm>
            <a:off x="8382000" y="6024423"/>
            <a:ext cx="438710" cy="407601"/>
          </a:xfrm>
          <a:prstGeom prst="rect">
            <a:avLst/>
          </a:prstGeom>
          <a:noFill/>
          <a:ln>
            <a:noFill/>
          </a:ln>
        </p:spPr>
      </p:pic>
      <p:pic>
        <p:nvPicPr>
          <p:cNvPr id="216" name="Google Shape;216;p18"/>
          <p:cNvPicPr preferRelativeResize="0"/>
          <p:nvPr/>
        </p:nvPicPr>
        <p:blipFill rotWithShape="1">
          <a:blip r:embed="rId4">
            <a:alphaModFix/>
          </a:blip>
          <a:srcRect b="0" l="0" r="0" t="0"/>
          <a:stretch/>
        </p:blipFill>
        <p:spPr>
          <a:xfrm>
            <a:off x="10972800" y="9722829"/>
            <a:ext cx="438710" cy="407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20" name="Shape 220"/>
        <p:cNvGrpSpPr/>
        <p:nvPr/>
      </p:nvGrpSpPr>
      <p:grpSpPr>
        <a:xfrm>
          <a:off x="0" y="0"/>
          <a:ext cx="0" cy="0"/>
          <a:chOff x="0" y="0"/>
          <a:chExt cx="0" cy="0"/>
        </a:xfrm>
      </p:grpSpPr>
      <p:pic>
        <p:nvPicPr>
          <p:cNvPr id="221" name="Google Shape;221;p19"/>
          <p:cNvPicPr preferRelativeResize="0"/>
          <p:nvPr/>
        </p:nvPicPr>
        <p:blipFill rotWithShape="1">
          <a:blip r:embed="rId3">
            <a:alphaModFix/>
          </a:blip>
          <a:srcRect b="0" l="0" r="0" t="0"/>
          <a:stretch/>
        </p:blipFill>
        <p:spPr>
          <a:xfrm>
            <a:off x="589990" y="1921100"/>
            <a:ext cx="438710" cy="407601"/>
          </a:xfrm>
          <a:prstGeom prst="rect">
            <a:avLst/>
          </a:prstGeom>
          <a:noFill/>
          <a:ln>
            <a:noFill/>
          </a:ln>
        </p:spPr>
      </p:pic>
      <p:pic>
        <p:nvPicPr>
          <p:cNvPr id="222" name="Google Shape;222;p19"/>
          <p:cNvPicPr preferRelativeResize="0"/>
          <p:nvPr/>
        </p:nvPicPr>
        <p:blipFill rotWithShape="1">
          <a:blip r:embed="rId3">
            <a:alphaModFix/>
          </a:blip>
          <a:srcRect b="0" l="0" r="0" t="0"/>
          <a:stretch/>
        </p:blipFill>
        <p:spPr>
          <a:xfrm>
            <a:off x="9529997" y="1034449"/>
            <a:ext cx="438710" cy="407601"/>
          </a:xfrm>
          <a:prstGeom prst="rect">
            <a:avLst/>
          </a:prstGeom>
          <a:noFill/>
          <a:ln>
            <a:noFill/>
          </a:ln>
        </p:spPr>
      </p:pic>
      <p:pic>
        <p:nvPicPr>
          <p:cNvPr id="223" name="Google Shape;223;p19"/>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224" name="Google Shape;224;p19"/>
          <p:cNvPicPr preferRelativeResize="0"/>
          <p:nvPr/>
        </p:nvPicPr>
        <p:blipFill rotWithShape="1">
          <a:blip r:embed="rId4">
            <a:alphaModFix/>
          </a:blip>
          <a:srcRect b="0" l="0" r="0" t="0"/>
          <a:stretch/>
        </p:blipFill>
        <p:spPr>
          <a:xfrm>
            <a:off x="3219741" y="-102215"/>
            <a:ext cx="438710" cy="407601"/>
          </a:xfrm>
          <a:prstGeom prst="rect">
            <a:avLst/>
          </a:prstGeom>
          <a:noFill/>
          <a:ln>
            <a:noFill/>
          </a:ln>
        </p:spPr>
      </p:pic>
      <p:pic>
        <p:nvPicPr>
          <p:cNvPr id="225" name="Google Shape;225;p19"/>
          <p:cNvPicPr preferRelativeResize="0"/>
          <p:nvPr/>
        </p:nvPicPr>
        <p:blipFill rotWithShape="1">
          <a:blip r:embed="rId4">
            <a:alphaModFix/>
          </a:blip>
          <a:srcRect b="0" l="0" r="0" t="0"/>
          <a:stretch/>
        </p:blipFill>
        <p:spPr>
          <a:xfrm>
            <a:off x="14912591" y="6050"/>
            <a:ext cx="438710" cy="407601"/>
          </a:xfrm>
          <a:prstGeom prst="rect">
            <a:avLst/>
          </a:prstGeom>
          <a:noFill/>
          <a:ln>
            <a:noFill/>
          </a:ln>
        </p:spPr>
      </p:pic>
      <p:sp>
        <p:nvSpPr>
          <p:cNvPr id="226" name="Google Shape;226;p19"/>
          <p:cNvSpPr txBox="1"/>
          <p:nvPr/>
        </p:nvSpPr>
        <p:spPr>
          <a:xfrm>
            <a:off x="1541204" y="768930"/>
            <a:ext cx="4234493"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6000">
                <a:solidFill>
                  <a:schemeClr val="lt1"/>
                </a:solidFill>
                <a:latin typeface="Teko"/>
                <a:ea typeface="Teko"/>
                <a:cs typeface="Teko"/>
                <a:sym typeface="Teko"/>
              </a:rPr>
              <a:t>INTRODUCTION</a:t>
            </a:r>
            <a:endParaRPr b="1" sz="6000">
              <a:solidFill>
                <a:schemeClr val="lt1"/>
              </a:solidFill>
              <a:latin typeface="Teko"/>
              <a:ea typeface="Teko"/>
              <a:cs typeface="Teko"/>
              <a:sym typeface="Teko"/>
            </a:endParaRPr>
          </a:p>
        </p:txBody>
      </p:sp>
      <p:sp>
        <p:nvSpPr>
          <p:cNvPr id="227" name="Google Shape;227;p19"/>
          <p:cNvSpPr txBox="1"/>
          <p:nvPr/>
        </p:nvSpPr>
        <p:spPr>
          <a:xfrm>
            <a:off x="1370069" y="2155804"/>
            <a:ext cx="16758565" cy="76944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Shell Scripting</a:t>
            </a:r>
            <a:r>
              <a:rPr lang="en-US" sz="2800">
                <a:solidFill>
                  <a:schemeClr val="lt1"/>
                </a:solidFill>
                <a:latin typeface="Calibri"/>
                <a:ea typeface="Calibri"/>
                <a:cs typeface="Calibri"/>
                <a:sym typeface="Calibri"/>
              </a:rPr>
              <a:t> </a:t>
            </a:r>
            <a:r>
              <a:rPr lang="en-US" sz="2600">
                <a:solidFill>
                  <a:schemeClr val="lt1"/>
                </a:solidFill>
                <a:latin typeface="Calibri"/>
                <a:ea typeface="Calibri"/>
                <a:cs typeface="Calibri"/>
                <a:sym typeface="Calibri"/>
              </a:rPr>
              <a:t>is a program to write a series of commands for the shell to execute. It can combine lengthy and repetitive sequences of commands.</a:t>
            </a:r>
            <a:endParaRPr/>
          </a:p>
          <a:p>
            <a:pPr indent="0" lvl="0" marL="0" marR="0" rtl="0" algn="l">
              <a:spcBef>
                <a:spcPts val="0"/>
              </a:spcBef>
              <a:spcAft>
                <a:spcPts val="0"/>
              </a:spcAft>
              <a:buNone/>
            </a:pPr>
            <a:r>
              <a:rPr lang="en-US" sz="2600">
                <a:solidFill>
                  <a:schemeClr val="lt1"/>
                </a:solidFill>
                <a:latin typeface="Calibri"/>
                <a:ea typeface="Calibri"/>
                <a:cs typeface="Calibri"/>
                <a:sym typeface="Calibri"/>
              </a:rPr>
              <a:t>A C++ shell is a user interface that allows the user to interact with the operating system services. Shell takes human-readable commands from the user and translates them into kernel-friendly commands. It's a command language interpreter that can read commands from keyboards or files, and execute them.</a:t>
            </a:r>
            <a:endParaRPr/>
          </a:p>
          <a:p>
            <a:pPr indent="0" lvl="0" marL="0" marR="0" rtl="0" algn="l">
              <a:spcBef>
                <a:spcPts val="0"/>
              </a:spcBef>
              <a:spcAft>
                <a:spcPts val="0"/>
              </a:spcAft>
              <a:buNone/>
            </a:pPr>
            <a:r>
              <a:t/>
            </a:r>
            <a:endParaRPr sz="2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Cryptographic Algorithms</a:t>
            </a:r>
            <a:r>
              <a:rPr lang="en-US" sz="2600">
                <a:solidFill>
                  <a:schemeClr val="lt1"/>
                </a:solidFill>
                <a:latin typeface="Calibri"/>
                <a:ea typeface="Calibri"/>
                <a:cs typeface="Calibri"/>
                <a:sym typeface="Calibri"/>
              </a:rPr>
              <a:t> are the most frequently used privacy protection method in the IOT domain. Many cryptographic tools have been applied in practice. Cryptographic algorithms are used for important tasks such as data encryption, authentication, and digital signatures. The major types of Cryptography algorithms are:</a:t>
            </a:r>
            <a:endParaRPr/>
          </a:p>
          <a:p>
            <a:pPr indent="0" lvl="0" marL="0" marR="0" rtl="0" algn="l">
              <a:spcBef>
                <a:spcPts val="0"/>
              </a:spcBef>
              <a:spcAft>
                <a:spcPts val="0"/>
              </a:spcAft>
              <a:buNone/>
            </a:pPr>
            <a:r>
              <a:t/>
            </a:r>
            <a:endParaRPr sz="2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2600"/>
              <a:buFont typeface="Calibri"/>
              <a:buAutoNum type="arabicPeriod"/>
            </a:pPr>
            <a:r>
              <a:rPr lang="en-US" sz="2600">
                <a:solidFill>
                  <a:schemeClr val="lt1"/>
                </a:solidFill>
                <a:latin typeface="Calibri"/>
                <a:ea typeface="Calibri"/>
                <a:cs typeface="Calibri"/>
                <a:sym typeface="Calibri"/>
              </a:rPr>
              <a:t>DES (Data Encryption Standard) first came into use in 1976 in the United States and has since been used by a variety of parties globally. DES is a block cipher based on symmetric key cryptography and uses a 56-bit key.</a:t>
            </a:r>
            <a:endParaRPr/>
          </a:p>
          <a:p>
            <a:pPr indent="-292100" lvl="0" marL="457200" marR="0" rtl="0" algn="l">
              <a:spcBef>
                <a:spcPts val="0"/>
              </a:spcBef>
              <a:spcAft>
                <a:spcPts val="0"/>
              </a:spcAft>
              <a:buClr>
                <a:schemeClr val="dk1"/>
              </a:buClr>
              <a:buSzPts val="2600"/>
              <a:buFont typeface="Calibri"/>
              <a:buNone/>
            </a:pPr>
            <a:r>
              <a:t/>
            </a:r>
            <a:endParaRPr sz="2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2600"/>
              <a:buFont typeface="Calibri"/>
              <a:buAutoNum type="arabicPeriod"/>
            </a:pPr>
            <a:r>
              <a:rPr lang="en-US" sz="2600">
                <a:solidFill>
                  <a:schemeClr val="lt1"/>
                </a:solidFill>
                <a:latin typeface="Calibri"/>
                <a:ea typeface="Calibri"/>
                <a:cs typeface="Calibri"/>
                <a:sym typeface="Calibri"/>
              </a:rPr>
              <a:t>AES (Advanced Encryption Standard) is a set of symmetric block ciphers endorsed by the US government through NIST, and now used by a variety of other organizations. AES uses three different ciphers: one with a 128-bit key, one with a 192-bit key, and one with a 256-bit key, all having a block length of 128 bits.</a:t>
            </a:r>
            <a:endParaRPr/>
          </a:p>
          <a:p>
            <a:pPr indent="-292100" lvl="0" marL="457200" marR="0" rtl="0" algn="l">
              <a:spcBef>
                <a:spcPts val="0"/>
              </a:spcBef>
              <a:spcAft>
                <a:spcPts val="0"/>
              </a:spcAft>
              <a:buClr>
                <a:schemeClr val="dk1"/>
              </a:buClr>
              <a:buSzPts val="2600"/>
              <a:buFont typeface="Calibri"/>
              <a:buNone/>
            </a:pPr>
            <a:r>
              <a:t/>
            </a:r>
            <a:endParaRPr sz="26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2600"/>
              <a:buFont typeface="Calibri"/>
              <a:buAutoNum type="arabicPeriod"/>
            </a:pPr>
            <a:r>
              <a:rPr lang="en-US" sz="2600">
                <a:solidFill>
                  <a:schemeClr val="lt1"/>
                </a:solidFill>
                <a:latin typeface="Calibri"/>
                <a:ea typeface="Calibri"/>
                <a:cs typeface="Calibri"/>
                <a:sym typeface="Calibri"/>
              </a:rPr>
              <a:t>RSA (Rivest, Shamir, Adleman) algorithm is asymmetric cryptography algorithm. Asymmetric actually means that it works on two different keys i.e. Public Key and Private Key.</a:t>
            </a:r>
            <a:endParaRPr sz="2600">
              <a:solidFill>
                <a:schemeClr val="lt1"/>
              </a:solidFill>
              <a:latin typeface="Calibri"/>
              <a:ea typeface="Calibri"/>
              <a:cs typeface="Calibri"/>
              <a:sym typeface="Calibri"/>
            </a:endParaRPr>
          </a:p>
        </p:txBody>
      </p:sp>
      <p:pic>
        <p:nvPicPr>
          <p:cNvPr id="228" name="Google Shape;228;p19"/>
          <p:cNvPicPr preferRelativeResize="0"/>
          <p:nvPr/>
        </p:nvPicPr>
        <p:blipFill rotWithShape="1">
          <a:blip r:embed="rId3">
            <a:alphaModFix/>
          </a:blip>
          <a:srcRect b="0" l="0" r="0" t="0"/>
          <a:stretch/>
        </p:blipFill>
        <p:spPr>
          <a:xfrm>
            <a:off x="11811000" y="5799211"/>
            <a:ext cx="438710" cy="407601"/>
          </a:xfrm>
          <a:prstGeom prst="rect">
            <a:avLst/>
          </a:prstGeom>
          <a:noFill/>
          <a:ln>
            <a:noFill/>
          </a:ln>
        </p:spPr>
      </p:pic>
      <p:pic>
        <p:nvPicPr>
          <p:cNvPr id="229" name="Google Shape;229;p19"/>
          <p:cNvPicPr preferRelativeResize="0"/>
          <p:nvPr/>
        </p:nvPicPr>
        <p:blipFill rotWithShape="1">
          <a:blip r:embed="rId3">
            <a:alphaModFix/>
          </a:blip>
          <a:srcRect b="0" l="0" r="0" t="0"/>
          <a:stretch/>
        </p:blipFill>
        <p:spPr>
          <a:xfrm>
            <a:off x="6781800" y="4229100"/>
            <a:ext cx="438710" cy="407601"/>
          </a:xfrm>
          <a:prstGeom prst="rect">
            <a:avLst/>
          </a:prstGeom>
          <a:noFill/>
          <a:ln>
            <a:noFill/>
          </a:ln>
        </p:spPr>
      </p:pic>
      <p:pic>
        <p:nvPicPr>
          <p:cNvPr id="230" name="Google Shape;230;p19"/>
          <p:cNvPicPr preferRelativeResize="0"/>
          <p:nvPr/>
        </p:nvPicPr>
        <p:blipFill rotWithShape="1">
          <a:blip r:embed="rId3">
            <a:alphaModFix/>
          </a:blip>
          <a:srcRect b="0" l="0" r="0" t="0"/>
          <a:stretch/>
        </p:blipFill>
        <p:spPr>
          <a:xfrm>
            <a:off x="15849600" y="8267700"/>
            <a:ext cx="438710" cy="369722"/>
          </a:xfrm>
          <a:prstGeom prst="rect">
            <a:avLst/>
          </a:prstGeom>
          <a:noFill/>
          <a:ln>
            <a:noFill/>
          </a:ln>
        </p:spPr>
      </p:pic>
      <p:pic>
        <p:nvPicPr>
          <p:cNvPr id="231" name="Google Shape;231;p19"/>
          <p:cNvPicPr preferRelativeResize="0"/>
          <p:nvPr/>
        </p:nvPicPr>
        <p:blipFill rotWithShape="1">
          <a:blip r:embed="rId4">
            <a:alphaModFix/>
          </a:blip>
          <a:srcRect b="0" l="0" r="0" t="0"/>
          <a:stretch/>
        </p:blipFill>
        <p:spPr>
          <a:xfrm>
            <a:off x="16816041" y="4636701"/>
            <a:ext cx="438710" cy="407601"/>
          </a:xfrm>
          <a:prstGeom prst="rect">
            <a:avLst/>
          </a:prstGeom>
          <a:noFill/>
          <a:ln>
            <a:noFill/>
          </a:ln>
        </p:spPr>
      </p:pic>
      <p:pic>
        <p:nvPicPr>
          <p:cNvPr id="232" name="Google Shape;232;p19"/>
          <p:cNvPicPr preferRelativeResize="0"/>
          <p:nvPr/>
        </p:nvPicPr>
        <p:blipFill rotWithShape="1">
          <a:blip r:embed="rId4">
            <a:alphaModFix/>
          </a:blip>
          <a:srcRect b="0" l="0" r="0" t="0"/>
          <a:stretch/>
        </p:blipFill>
        <p:spPr>
          <a:xfrm>
            <a:off x="11591645" y="9487778"/>
            <a:ext cx="438710" cy="407601"/>
          </a:xfrm>
          <a:prstGeom prst="rect">
            <a:avLst/>
          </a:prstGeom>
          <a:noFill/>
          <a:ln>
            <a:noFill/>
          </a:ln>
        </p:spPr>
      </p:pic>
      <p:pic>
        <p:nvPicPr>
          <p:cNvPr id="233" name="Google Shape;233;p19"/>
          <p:cNvPicPr preferRelativeResize="0"/>
          <p:nvPr/>
        </p:nvPicPr>
        <p:blipFill rotWithShape="1">
          <a:blip r:embed="rId4">
            <a:alphaModFix/>
          </a:blip>
          <a:srcRect b="0" l="0" r="0" t="0"/>
          <a:stretch/>
        </p:blipFill>
        <p:spPr>
          <a:xfrm>
            <a:off x="589990" y="6972300"/>
            <a:ext cx="438710" cy="407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237" name="Shape 237"/>
        <p:cNvGrpSpPr/>
        <p:nvPr/>
      </p:nvGrpSpPr>
      <p:grpSpPr>
        <a:xfrm>
          <a:off x="0" y="0"/>
          <a:ext cx="0" cy="0"/>
          <a:chOff x="0" y="0"/>
          <a:chExt cx="0" cy="0"/>
        </a:xfrm>
      </p:grpSpPr>
      <p:pic>
        <p:nvPicPr>
          <p:cNvPr id="238" name="Google Shape;238;p20"/>
          <p:cNvPicPr preferRelativeResize="0"/>
          <p:nvPr/>
        </p:nvPicPr>
        <p:blipFill rotWithShape="1">
          <a:blip r:embed="rId3">
            <a:alphaModFix/>
          </a:blip>
          <a:srcRect b="0" l="0" r="0" t="0"/>
          <a:stretch/>
        </p:blipFill>
        <p:spPr>
          <a:xfrm>
            <a:off x="10481035" y="442572"/>
            <a:ext cx="438710" cy="407601"/>
          </a:xfrm>
          <a:prstGeom prst="rect">
            <a:avLst/>
          </a:prstGeom>
          <a:noFill/>
          <a:ln>
            <a:noFill/>
          </a:ln>
        </p:spPr>
      </p:pic>
      <p:pic>
        <p:nvPicPr>
          <p:cNvPr id="239" name="Google Shape;239;p20"/>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240" name="Google Shape;240;p20"/>
          <p:cNvPicPr preferRelativeResize="0"/>
          <p:nvPr/>
        </p:nvPicPr>
        <p:blipFill rotWithShape="1">
          <a:blip r:embed="rId3">
            <a:alphaModFix/>
          </a:blip>
          <a:srcRect b="0" l="0" r="0" t="0"/>
          <a:stretch/>
        </p:blipFill>
        <p:spPr>
          <a:xfrm>
            <a:off x="17973395" y="7111089"/>
            <a:ext cx="438710" cy="407601"/>
          </a:xfrm>
          <a:prstGeom prst="rect">
            <a:avLst/>
          </a:prstGeom>
          <a:noFill/>
          <a:ln>
            <a:noFill/>
          </a:ln>
        </p:spPr>
      </p:pic>
      <p:pic>
        <p:nvPicPr>
          <p:cNvPr id="241" name="Google Shape;241;p20"/>
          <p:cNvPicPr preferRelativeResize="0"/>
          <p:nvPr/>
        </p:nvPicPr>
        <p:blipFill rotWithShape="1">
          <a:blip r:embed="rId3">
            <a:alphaModFix/>
          </a:blip>
          <a:srcRect b="0" l="0" r="0" t="0"/>
          <a:stretch/>
        </p:blipFill>
        <p:spPr>
          <a:xfrm>
            <a:off x="11597802" y="9258300"/>
            <a:ext cx="438710" cy="407601"/>
          </a:xfrm>
          <a:prstGeom prst="rect">
            <a:avLst/>
          </a:prstGeom>
          <a:noFill/>
          <a:ln>
            <a:noFill/>
          </a:ln>
        </p:spPr>
      </p:pic>
      <p:pic>
        <p:nvPicPr>
          <p:cNvPr id="242" name="Google Shape;242;p20"/>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pic>
        <p:nvPicPr>
          <p:cNvPr id="243" name="Google Shape;243;p20"/>
          <p:cNvPicPr preferRelativeResize="0"/>
          <p:nvPr/>
        </p:nvPicPr>
        <p:blipFill rotWithShape="1">
          <a:blip r:embed="rId4">
            <a:alphaModFix/>
          </a:blip>
          <a:srcRect b="0" l="0" r="0" t="0"/>
          <a:stretch/>
        </p:blipFill>
        <p:spPr>
          <a:xfrm>
            <a:off x="15948063" y="4804524"/>
            <a:ext cx="438710" cy="407601"/>
          </a:xfrm>
          <a:prstGeom prst="rect">
            <a:avLst/>
          </a:prstGeom>
          <a:noFill/>
          <a:ln>
            <a:noFill/>
          </a:ln>
        </p:spPr>
      </p:pic>
      <p:pic>
        <p:nvPicPr>
          <p:cNvPr id="244" name="Google Shape;244;p20"/>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pic>
        <p:nvPicPr>
          <p:cNvPr id="245" name="Google Shape;245;p20"/>
          <p:cNvPicPr preferRelativeResize="0"/>
          <p:nvPr/>
        </p:nvPicPr>
        <p:blipFill rotWithShape="1">
          <a:blip r:embed="rId3">
            <a:alphaModFix/>
          </a:blip>
          <a:srcRect b="0" l="0" r="0" t="0"/>
          <a:stretch/>
        </p:blipFill>
        <p:spPr>
          <a:xfrm>
            <a:off x="549111" y="646372"/>
            <a:ext cx="438710" cy="407601"/>
          </a:xfrm>
          <a:prstGeom prst="rect">
            <a:avLst/>
          </a:prstGeom>
          <a:noFill/>
          <a:ln>
            <a:noFill/>
          </a:ln>
        </p:spPr>
      </p:pic>
      <p:pic>
        <p:nvPicPr>
          <p:cNvPr id="246" name="Google Shape;246;p20"/>
          <p:cNvPicPr preferRelativeResize="0"/>
          <p:nvPr/>
        </p:nvPicPr>
        <p:blipFill rotWithShape="1">
          <a:blip r:embed="rId3">
            <a:alphaModFix/>
          </a:blip>
          <a:srcRect b="0" l="0" r="0" t="0"/>
          <a:stretch/>
        </p:blipFill>
        <p:spPr>
          <a:xfrm>
            <a:off x="110401" y="6123585"/>
            <a:ext cx="438710" cy="407601"/>
          </a:xfrm>
          <a:prstGeom prst="rect">
            <a:avLst/>
          </a:prstGeom>
          <a:noFill/>
          <a:ln>
            <a:noFill/>
          </a:ln>
        </p:spPr>
      </p:pic>
      <p:pic>
        <p:nvPicPr>
          <p:cNvPr id="247" name="Google Shape;247;p20"/>
          <p:cNvPicPr preferRelativeResize="0"/>
          <p:nvPr/>
        </p:nvPicPr>
        <p:blipFill rotWithShape="1">
          <a:blip r:embed="rId3">
            <a:alphaModFix/>
          </a:blip>
          <a:srcRect b="0" l="0" r="0" t="0"/>
          <a:stretch/>
        </p:blipFill>
        <p:spPr>
          <a:xfrm>
            <a:off x="4839069" y="7843037"/>
            <a:ext cx="438710" cy="407601"/>
          </a:xfrm>
          <a:prstGeom prst="rect">
            <a:avLst/>
          </a:prstGeom>
          <a:noFill/>
          <a:ln>
            <a:noFill/>
          </a:ln>
        </p:spPr>
      </p:pic>
      <p:pic>
        <p:nvPicPr>
          <p:cNvPr id="248" name="Google Shape;248;p20"/>
          <p:cNvPicPr preferRelativeResize="0"/>
          <p:nvPr/>
        </p:nvPicPr>
        <p:blipFill rotWithShape="1">
          <a:blip r:embed="rId4">
            <a:alphaModFix/>
          </a:blip>
          <a:srcRect b="0" l="0" r="0" t="0"/>
          <a:stretch/>
        </p:blipFill>
        <p:spPr>
          <a:xfrm>
            <a:off x="4804950" y="38100"/>
            <a:ext cx="438710" cy="407601"/>
          </a:xfrm>
          <a:prstGeom prst="rect">
            <a:avLst/>
          </a:prstGeom>
          <a:noFill/>
          <a:ln>
            <a:noFill/>
          </a:ln>
        </p:spPr>
      </p:pic>
      <p:pic>
        <p:nvPicPr>
          <p:cNvPr id="249" name="Google Shape;249;p20"/>
          <p:cNvPicPr preferRelativeResize="0"/>
          <p:nvPr/>
        </p:nvPicPr>
        <p:blipFill rotWithShape="1">
          <a:blip r:embed="rId4">
            <a:alphaModFix/>
          </a:blip>
          <a:srcRect b="0" l="0" r="0" t="0"/>
          <a:stretch/>
        </p:blipFill>
        <p:spPr>
          <a:xfrm>
            <a:off x="9906000" y="2721457"/>
            <a:ext cx="438710" cy="407601"/>
          </a:xfrm>
          <a:prstGeom prst="rect">
            <a:avLst/>
          </a:prstGeom>
          <a:noFill/>
          <a:ln>
            <a:noFill/>
          </a:ln>
        </p:spPr>
      </p:pic>
      <p:pic>
        <p:nvPicPr>
          <p:cNvPr id="250" name="Google Shape;250;p20"/>
          <p:cNvPicPr preferRelativeResize="0"/>
          <p:nvPr/>
        </p:nvPicPr>
        <p:blipFill rotWithShape="1">
          <a:blip r:embed="rId4">
            <a:alphaModFix/>
          </a:blip>
          <a:srcRect b="0" l="0" r="0" t="0"/>
          <a:stretch/>
        </p:blipFill>
        <p:spPr>
          <a:xfrm>
            <a:off x="809345" y="9730746"/>
            <a:ext cx="438710" cy="407601"/>
          </a:xfrm>
          <a:prstGeom prst="rect">
            <a:avLst/>
          </a:prstGeom>
          <a:noFill/>
          <a:ln>
            <a:noFill/>
          </a:ln>
        </p:spPr>
      </p:pic>
      <p:sp>
        <p:nvSpPr>
          <p:cNvPr id="251" name="Google Shape;251;p20"/>
          <p:cNvSpPr txBox="1"/>
          <p:nvPr/>
        </p:nvSpPr>
        <p:spPr>
          <a:xfrm>
            <a:off x="1878547" y="1781681"/>
            <a:ext cx="6359754"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6000">
                <a:solidFill>
                  <a:schemeClr val="lt1"/>
                </a:solidFill>
                <a:latin typeface="Teko"/>
                <a:ea typeface="Teko"/>
                <a:cs typeface="Teko"/>
                <a:sym typeface="Teko"/>
              </a:rPr>
              <a:t>PROBLEM STATEMENT</a:t>
            </a:r>
            <a:endParaRPr/>
          </a:p>
        </p:txBody>
      </p:sp>
      <p:sp>
        <p:nvSpPr>
          <p:cNvPr id="252" name="Google Shape;252;p20"/>
          <p:cNvSpPr txBox="1"/>
          <p:nvPr/>
        </p:nvSpPr>
        <p:spPr>
          <a:xfrm>
            <a:off x="1833349" y="4054070"/>
            <a:ext cx="1479971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Calibri"/>
                <a:ea typeface="Calibri"/>
                <a:cs typeface="Calibri"/>
                <a:sym typeface="Calibri"/>
              </a:rPr>
              <a:t>To implement Linux commands in C++ and also use Cryptography Algorithms as Linux commands to encrypt the data.</a:t>
            </a:r>
            <a:endParaRPr sz="40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5"/>
            </a:gs>
            <a:gs pos="24000">
              <a:srgbClr val="AEC5E1"/>
            </a:gs>
            <a:gs pos="49000">
              <a:srgbClr val="DAEEF3"/>
            </a:gs>
            <a:gs pos="78000">
              <a:srgbClr val="AEC5E1"/>
            </a:gs>
            <a:gs pos="100000">
              <a:schemeClr val="accent5"/>
            </a:gs>
          </a:gsLst>
          <a:lin ang="5400000" scaled="0"/>
        </a:gradFill>
      </p:bgPr>
    </p:bg>
    <p:spTree>
      <p:nvGrpSpPr>
        <p:cNvPr id="256" name="Shape 256"/>
        <p:cNvGrpSpPr/>
        <p:nvPr/>
      </p:nvGrpSpPr>
      <p:grpSpPr>
        <a:xfrm>
          <a:off x="0" y="0"/>
          <a:ext cx="0" cy="0"/>
          <a:chOff x="0" y="0"/>
          <a:chExt cx="0" cy="0"/>
        </a:xfrm>
      </p:grpSpPr>
      <p:pic>
        <p:nvPicPr>
          <p:cNvPr id="257" name="Google Shape;257;p21"/>
          <p:cNvPicPr preferRelativeResize="0"/>
          <p:nvPr/>
        </p:nvPicPr>
        <p:blipFill rotWithShape="1">
          <a:blip r:embed="rId3">
            <a:alphaModFix/>
          </a:blip>
          <a:srcRect b="0" l="0" r="0" t="0"/>
          <a:stretch/>
        </p:blipFill>
        <p:spPr>
          <a:xfrm>
            <a:off x="10481035" y="442572"/>
            <a:ext cx="438710" cy="407601"/>
          </a:xfrm>
          <a:prstGeom prst="rect">
            <a:avLst/>
          </a:prstGeom>
          <a:noFill/>
          <a:ln>
            <a:noFill/>
          </a:ln>
        </p:spPr>
      </p:pic>
      <p:pic>
        <p:nvPicPr>
          <p:cNvPr id="258" name="Google Shape;258;p21"/>
          <p:cNvPicPr preferRelativeResize="0"/>
          <p:nvPr/>
        </p:nvPicPr>
        <p:blipFill rotWithShape="1">
          <a:blip r:embed="rId3">
            <a:alphaModFix/>
          </a:blip>
          <a:srcRect b="0" l="0" r="0" t="0"/>
          <a:stretch/>
        </p:blipFill>
        <p:spPr>
          <a:xfrm>
            <a:off x="17259300" y="2124901"/>
            <a:ext cx="438710" cy="407601"/>
          </a:xfrm>
          <a:prstGeom prst="rect">
            <a:avLst/>
          </a:prstGeom>
          <a:noFill/>
          <a:ln>
            <a:noFill/>
          </a:ln>
        </p:spPr>
      </p:pic>
      <p:pic>
        <p:nvPicPr>
          <p:cNvPr id="259" name="Google Shape;259;p21"/>
          <p:cNvPicPr preferRelativeResize="0"/>
          <p:nvPr/>
        </p:nvPicPr>
        <p:blipFill rotWithShape="1">
          <a:blip r:embed="rId3">
            <a:alphaModFix/>
          </a:blip>
          <a:srcRect b="0" l="0" r="0" t="0"/>
          <a:stretch/>
        </p:blipFill>
        <p:spPr>
          <a:xfrm>
            <a:off x="17973395" y="7111089"/>
            <a:ext cx="438710" cy="407601"/>
          </a:xfrm>
          <a:prstGeom prst="rect">
            <a:avLst/>
          </a:prstGeom>
          <a:noFill/>
          <a:ln>
            <a:noFill/>
          </a:ln>
        </p:spPr>
      </p:pic>
      <p:pic>
        <p:nvPicPr>
          <p:cNvPr id="260" name="Google Shape;260;p21"/>
          <p:cNvPicPr preferRelativeResize="0"/>
          <p:nvPr/>
        </p:nvPicPr>
        <p:blipFill rotWithShape="1">
          <a:blip r:embed="rId3">
            <a:alphaModFix/>
          </a:blip>
          <a:srcRect b="0" l="0" r="0" t="0"/>
          <a:stretch/>
        </p:blipFill>
        <p:spPr>
          <a:xfrm>
            <a:off x="11597802" y="9258300"/>
            <a:ext cx="438710" cy="407601"/>
          </a:xfrm>
          <a:prstGeom prst="rect">
            <a:avLst/>
          </a:prstGeom>
          <a:noFill/>
          <a:ln>
            <a:noFill/>
          </a:ln>
        </p:spPr>
      </p:pic>
      <p:pic>
        <p:nvPicPr>
          <p:cNvPr id="261" name="Google Shape;261;p21"/>
          <p:cNvPicPr preferRelativeResize="0"/>
          <p:nvPr/>
        </p:nvPicPr>
        <p:blipFill rotWithShape="1">
          <a:blip r:embed="rId4">
            <a:alphaModFix/>
          </a:blip>
          <a:srcRect b="0" l="0" r="0" t="0"/>
          <a:stretch/>
        </p:blipFill>
        <p:spPr>
          <a:xfrm>
            <a:off x="14912591" y="101585"/>
            <a:ext cx="438710" cy="407601"/>
          </a:xfrm>
          <a:prstGeom prst="rect">
            <a:avLst/>
          </a:prstGeom>
          <a:noFill/>
          <a:ln>
            <a:noFill/>
          </a:ln>
        </p:spPr>
      </p:pic>
      <p:pic>
        <p:nvPicPr>
          <p:cNvPr id="262" name="Google Shape;262;p21"/>
          <p:cNvPicPr preferRelativeResize="0"/>
          <p:nvPr/>
        </p:nvPicPr>
        <p:blipFill rotWithShape="1">
          <a:blip r:embed="rId4">
            <a:alphaModFix/>
          </a:blip>
          <a:srcRect b="0" l="0" r="0" t="0"/>
          <a:stretch/>
        </p:blipFill>
        <p:spPr>
          <a:xfrm>
            <a:off x="15948063" y="4804524"/>
            <a:ext cx="438710" cy="407601"/>
          </a:xfrm>
          <a:prstGeom prst="rect">
            <a:avLst/>
          </a:prstGeom>
          <a:noFill/>
          <a:ln>
            <a:noFill/>
          </a:ln>
        </p:spPr>
      </p:pic>
      <p:pic>
        <p:nvPicPr>
          <p:cNvPr id="263" name="Google Shape;263;p21"/>
          <p:cNvPicPr preferRelativeResize="0"/>
          <p:nvPr/>
        </p:nvPicPr>
        <p:blipFill rotWithShape="1">
          <a:blip r:embed="rId4">
            <a:alphaModFix/>
          </a:blip>
          <a:srcRect b="0" l="0" r="0" t="0"/>
          <a:stretch/>
        </p:blipFill>
        <p:spPr>
          <a:xfrm>
            <a:off x="16633066" y="9730746"/>
            <a:ext cx="438710" cy="407601"/>
          </a:xfrm>
          <a:prstGeom prst="rect">
            <a:avLst/>
          </a:prstGeom>
          <a:noFill/>
          <a:ln>
            <a:noFill/>
          </a:ln>
        </p:spPr>
      </p:pic>
      <p:pic>
        <p:nvPicPr>
          <p:cNvPr id="264" name="Google Shape;264;p21"/>
          <p:cNvPicPr preferRelativeResize="0"/>
          <p:nvPr/>
        </p:nvPicPr>
        <p:blipFill rotWithShape="1">
          <a:blip r:embed="rId3">
            <a:alphaModFix/>
          </a:blip>
          <a:srcRect b="0" l="0" r="0" t="0"/>
          <a:stretch/>
        </p:blipFill>
        <p:spPr>
          <a:xfrm>
            <a:off x="549111" y="550837"/>
            <a:ext cx="438710" cy="407601"/>
          </a:xfrm>
          <a:prstGeom prst="rect">
            <a:avLst/>
          </a:prstGeom>
          <a:noFill/>
          <a:ln>
            <a:noFill/>
          </a:ln>
        </p:spPr>
      </p:pic>
      <p:pic>
        <p:nvPicPr>
          <p:cNvPr id="265" name="Google Shape;265;p21"/>
          <p:cNvPicPr preferRelativeResize="0"/>
          <p:nvPr/>
        </p:nvPicPr>
        <p:blipFill rotWithShape="1">
          <a:blip r:embed="rId3">
            <a:alphaModFix/>
          </a:blip>
          <a:srcRect b="0" l="0" r="0" t="0"/>
          <a:stretch/>
        </p:blipFill>
        <p:spPr>
          <a:xfrm>
            <a:off x="110401" y="6123585"/>
            <a:ext cx="438710" cy="407601"/>
          </a:xfrm>
          <a:prstGeom prst="rect">
            <a:avLst/>
          </a:prstGeom>
          <a:noFill/>
          <a:ln>
            <a:noFill/>
          </a:ln>
        </p:spPr>
      </p:pic>
      <p:pic>
        <p:nvPicPr>
          <p:cNvPr id="266" name="Google Shape;266;p21"/>
          <p:cNvPicPr preferRelativeResize="0"/>
          <p:nvPr/>
        </p:nvPicPr>
        <p:blipFill rotWithShape="1">
          <a:blip r:embed="rId3">
            <a:alphaModFix/>
          </a:blip>
          <a:srcRect b="0" l="0" r="0" t="0"/>
          <a:stretch/>
        </p:blipFill>
        <p:spPr>
          <a:xfrm>
            <a:off x="4342202" y="8624644"/>
            <a:ext cx="438710" cy="407601"/>
          </a:xfrm>
          <a:prstGeom prst="rect">
            <a:avLst/>
          </a:prstGeom>
          <a:noFill/>
          <a:ln>
            <a:noFill/>
          </a:ln>
        </p:spPr>
      </p:pic>
      <p:pic>
        <p:nvPicPr>
          <p:cNvPr id="267" name="Google Shape;267;p21"/>
          <p:cNvPicPr preferRelativeResize="0"/>
          <p:nvPr/>
        </p:nvPicPr>
        <p:blipFill rotWithShape="1">
          <a:blip r:embed="rId4">
            <a:alphaModFix/>
          </a:blip>
          <a:srcRect b="0" l="0" r="0" t="0"/>
          <a:stretch/>
        </p:blipFill>
        <p:spPr>
          <a:xfrm>
            <a:off x="4780912" y="-95535"/>
            <a:ext cx="438710" cy="407601"/>
          </a:xfrm>
          <a:prstGeom prst="rect">
            <a:avLst/>
          </a:prstGeom>
          <a:noFill/>
          <a:ln>
            <a:noFill/>
          </a:ln>
        </p:spPr>
      </p:pic>
      <p:pic>
        <p:nvPicPr>
          <p:cNvPr id="268" name="Google Shape;268;p21"/>
          <p:cNvPicPr preferRelativeResize="0"/>
          <p:nvPr/>
        </p:nvPicPr>
        <p:blipFill rotWithShape="1">
          <a:blip r:embed="rId4">
            <a:alphaModFix/>
          </a:blip>
          <a:srcRect b="0" l="0" r="0" t="0"/>
          <a:stretch/>
        </p:blipFill>
        <p:spPr>
          <a:xfrm>
            <a:off x="2136480" y="2799210"/>
            <a:ext cx="438710" cy="407601"/>
          </a:xfrm>
          <a:prstGeom prst="rect">
            <a:avLst/>
          </a:prstGeom>
          <a:noFill/>
          <a:ln>
            <a:noFill/>
          </a:ln>
        </p:spPr>
      </p:pic>
      <p:pic>
        <p:nvPicPr>
          <p:cNvPr id="269" name="Google Shape;269;p21"/>
          <p:cNvPicPr preferRelativeResize="0"/>
          <p:nvPr/>
        </p:nvPicPr>
        <p:blipFill rotWithShape="1">
          <a:blip r:embed="rId4">
            <a:alphaModFix/>
          </a:blip>
          <a:srcRect b="0" l="0" r="0" t="0"/>
          <a:stretch/>
        </p:blipFill>
        <p:spPr>
          <a:xfrm>
            <a:off x="809345" y="9730746"/>
            <a:ext cx="438710" cy="407601"/>
          </a:xfrm>
          <a:prstGeom prst="rect">
            <a:avLst/>
          </a:prstGeom>
          <a:noFill/>
          <a:ln>
            <a:noFill/>
          </a:ln>
        </p:spPr>
      </p:pic>
      <p:sp>
        <p:nvSpPr>
          <p:cNvPr id="270" name="Google Shape;270;p21"/>
          <p:cNvSpPr txBox="1"/>
          <p:nvPr/>
        </p:nvSpPr>
        <p:spPr>
          <a:xfrm>
            <a:off x="2136480" y="1664921"/>
            <a:ext cx="3476914"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6000">
                <a:solidFill>
                  <a:schemeClr val="dk1"/>
                </a:solidFill>
                <a:latin typeface="Teko"/>
                <a:ea typeface="Teko"/>
                <a:cs typeface="Teko"/>
                <a:sym typeface="Teko"/>
              </a:rPr>
              <a:t>MOTIVATION</a:t>
            </a:r>
            <a:endParaRPr/>
          </a:p>
        </p:txBody>
      </p:sp>
      <p:sp>
        <p:nvSpPr>
          <p:cNvPr id="271" name="Google Shape;271;p21"/>
          <p:cNvSpPr txBox="1"/>
          <p:nvPr/>
        </p:nvSpPr>
        <p:spPr>
          <a:xfrm>
            <a:off x="2136480" y="3371454"/>
            <a:ext cx="1449658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Bell MT"/>
                <a:ea typeface="Bell MT"/>
                <a:cs typeface="Bell MT"/>
                <a:sym typeface="Bell MT"/>
              </a:rPr>
              <a:t>Motivation for Linux Shell scripting in C++ is by running Linux commands in Windows, we can make GUI and CLI based works get done in one system rather than two systems.</a:t>
            </a:r>
            <a:endParaRPr/>
          </a:p>
          <a:p>
            <a:pPr indent="0" lvl="0" marL="0" marR="0" rtl="0" algn="l">
              <a:spcBef>
                <a:spcPts val="0"/>
              </a:spcBef>
              <a:spcAft>
                <a:spcPts val="0"/>
              </a:spcAft>
              <a:buNone/>
            </a:pPr>
            <a:r>
              <a:rPr lang="en-US" sz="3600">
                <a:solidFill>
                  <a:schemeClr val="dk1"/>
                </a:solidFill>
                <a:latin typeface="Bell MT"/>
                <a:ea typeface="Bell MT"/>
                <a:cs typeface="Bell MT"/>
                <a:sym typeface="Bell MT"/>
              </a:rPr>
              <a:t>Motivation for implementing Cryptography algorithms is to maintain the integrity, confidentiality and authenticity of sensitive information. Relying on standardized and mathematically secure algorithms is mandatory to prevent data disclosure, data tampering or repudiation.</a:t>
            </a:r>
            <a:endParaRPr sz="3600">
              <a:solidFill>
                <a:schemeClr val="dk1"/>
              </a:solidFill>
              <a:latin typeface="Bell MT"/>
              <a:ea typeface="Bell MT"/>
              <a:cs typeface="Bell MT"/>
              <a:sym typeface="Bell M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