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693400" cy="7562850"/>
  <p:notesSz cx="10693400" cy="7562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14599"/>
            <a:ext cx="10692003" cy="59308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28689"/>
            <a:ext cx="10692003" cy="61026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9199"/>
            <a:ext cx="10692003" cy="60616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43558"/>
            <a:ext cx="10692003" cy="58728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19774"/>
            <a:ext cx="10692003" cy="59204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02779"/>
            <a:ext cx="10692003" cy="59544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5829"/>
            <a:ext cx="10692003" cy="60283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59232"/>
            <a:ext cx="10692003" cy="58415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7698"/>
            <a:ext cx="10692003" cy="60046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09859"/>
            <a:ext cx="10692003" cy="57402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2024-01-02T07:39:42Z</dcterms:created>
  <dcterms:modified xsi:type="dcterms:W3CDTF">2024-01-02T07:39:42Z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2024-01-02T00:00:00Z</vt:filetime>
  </property>
  <property fmtid="{D5CDD505-2E9C-101B-9397-08002B2CF9AE}" pid="3" name="Producer">
    <vt:lpwstr>3-Heights(TM) PDF Security Shell 4.8.25.2 (http://www.pdf-tools.com)</vt:lpwstr>
  </property>
</Properties>
</file>