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8" r:id="rId3"/>
    <p:sldId id="269" r:id="rId4"/>
    <p:sldId id="27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0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65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4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9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8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4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6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0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7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5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5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9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7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4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utkarsh-srivastava2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2095-CB33-40CB-B51F-1C9ECF539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9F54B-BCD7-4E2E-8E72-1EEAFE2D6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78464-D468-49B3-A4EB-FD3B3AE0C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951"/>
            <a:ext cx="12192000" cy="7531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9973B3-1043-40EE-9051-F00434C2C3DB}"/>
              </a:ext>
            </a:extLst>
          </p:cNvPr>
          <p:cNvSpPr txBox="1"/>
          <p:nvPr/>
        </p:nvSpPr>
        <p:spPr>
          <a:xfrm>
            <a:off x="1603513" y="742122"/>
            <a:ext cx="93295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  <a:latin typeface="Arial Black" panose="020B0A04020102020204" pitchFamily="34" charset="0"/>
              </a:rPr>
              <a:t>Introducing</a:t>
            </a:r>
          </a:p>
          <a:p>
            <a:pPr algn="ctr"/>
            <a:endParaRPr lang="en-IN" sz="44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4400" dirty="0">
                <a:solidFill>
                  <a:srgbClr val="FFC000"/>
                </a:solidFill>
                <a:latin typeface="Arial Black" panose="020B0A04020102020204" pitchFamily="34" charset="0"/>
              </a:rPr>
              <a:t>The Pizza Sales Analysis Report using 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31141-CB19-4172-A044-0E7B26E86E9E}"/>
              </a:ext>
            </a:extLst>
          </p:cNvPr>
          <p:cNvSpPr txBox="1"/>
          <p:nvPr/>
        </p:nvSpPr>
        <p:spPr>
          <a:xfrm>
            <a:off x="7434470" y="5310305"/>
            <a:ext cx="45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C000"/>
                </a:solidFill>
              </a:rPr>
              <a:t>Utkarsh Srivastava</a:t>
            </a:r>
          </a:p>
        </p:txBody>
      </p:sp>
    </p:spTree>
    <p:extLst>
      <p:ext uri="{BB962C8B-B14F-4D97-AF65-F5344CB8AC3E}">
        <p14:creationId xmlns:p14="http://schemas.microsoft.com/office/powerpoint/2010/main" val="416250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EE8E-BFDA-4BFC-AC0A-670C8DAB3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07CCE-1848-4E4C-B6B5-0F3EA9741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AD4D6-D4D9-45A8-9756-E832ABB8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597D6-30F8-41F2-A954-8BAE38D0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1" y="1472200"/>
            <a:ext cx="8403236" cy="4114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26FD02-D3AE-4BA4-AE50-1DFDF8D7D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93" y="3635879"/>
            <a:ext cx="3000319" cy="2253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D12C8-CAD0-454F-A746-EF7D3D388890}"/>
              </a:ext>
            </a:extLst>
          </p:cNvPr>
          <p:cNvSpPr txBox="1"/>
          <p:nvPr/>
        </p:nvSpPr>
        <p:spPr>
          <a:xfrm>
            <a:off x="265043" y="92764"/>
            <a:ext cx="11754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Join the necessary tables to find the total quantity of each pizza category ordered</a:t>
            </a:r>
          </a:p>
        </p:txBody>
      </p:sp>
    </p:spTree>
    <p:extLst>
      <p:ext uri="{BB962C8B-B14F-4D97-AF65-F5344CB8AC3E}">
        <p14:creationId xmlns:p14="http://schemas.microsoft.com/office/powerpoint/2010/main" val="227380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A1C1-7137-475C-9C2D-F836E3A2C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16112-87B3-48FE-AFA8-9CFDDE709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61F4B-7CAE-4BDD-B0BF-D2B9FB49A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3D7E90-A7FC-47EF-ACC3-710523AE3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6" y="1784970"/>
            <a:ext cx="7060575" cy="2767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74C4D-FA8F-431C-9931-6F47090C7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147" y="1600090"/>
            <a:ext cx="3522337" cy="4542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84069A-F29A-4398-BC25-BD639B3DBC22}"/>
              </a:ext>
            </a:extLst>
          </p:cNvPr>
          <p:cNvSpPr txBox="1"/>
          <p:nvPr/>
        </p:nvSpPr>
        <p:spPr>
          <a:xfrm>
            <a:off x="265043" y="74701"/>
            <a:ext cx="11581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Determine the distribution of orders by hour of the day</a:t>
            </a:r>
          </a:p>
        </p:txBody>
      </p:sp>
    </p:spTree>
    <p:extLst>
      <p:ext uri="{BB962C8B-B14F-4D97-AF65-F5344CB8AC3E}">
        <p14:creationId xmlns:p14="http://schemas.microsoft.com/office/powerpoint/2010/main" val="122766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D25-9149-4E56-832F-63F422038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CACE3-BD91-4F15-A9D5-E1C97D44D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C59E6-C034-4702-AF6B-00807C0D1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2D8DE-19A5-4DD9-971B-59351E4DF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4" y="2045700"/>
            <a:ext cx="7766936" cy="2824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8AC2C7-824A-4606-9971-61071F7AB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90" y="3457704"/>
            <a:ext cx="3364620" cy="2326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1B6772-D3E0-4DE7-904E-5DC360E7E8FA}"/>
              </a:ext>
            </a:extLst>
          </p:cNvPr>
          <p:cNvSpPr txBox="1"/>
          <p:nvPr/>
        </p:nvSpPr>
        <p:spPr>
          <a:xfrm>
            <a:off x="172277" y="57408"/>
            <a:ext cx="1172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Join relevant tables to find the category wise distribution of pizzas</a:t>
            </a:r>
          </a:p>
        </p:txBody>
      </p:sp>
    </p:spTree>
    <p:extLst>
      <p:ext uri="{BB962C8B-B14F-4D97-AF65-F5344CB8AC3E}">
        <p14:creationId xmlns:p14="http://schemas.microsoft.com/office/powerpoint/2010/main" val="112583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9687-8920-496F-A043-83A128F13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F04AE-5A10-42EF-BA7F-0F5602A1A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0607E-0267-46A1-B40B-894D67A2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869C65-931C-4A62-982B-406888D7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55" y="1824450"/>
            <a:ext cx="8419908" cy="3872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763E3F-3D66-4721-908E-70C15C1CA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18" y="4324581"/>
            <a:ext cx="2855162" cy="1646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7C684-F8A9-42DC-A340-F75BBC4005F1}"/>
              </a:ext>
            </a:extLst>
          </p:cNvPr>
          <p:cNvSpPr txBox="1"/>
          <p:nvPr/>
        </p:nvSpPr>
        <p:spPr>
          <a:xfrm>
            <a:off x="132522" y="114182"/>
            <a:ext cx="11785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Group the orders by date and calculate the average number of pizzas ordered per day</a:t>
            </a:r>
          </a:p>
        </p:txBody>
      </p:sp>
    </p:spTree>
    <p:extLst>
      <p:ext uri="{BB962C8B-B14F-4D97-AF65-F5344CB8AC3E}">
        <p14:creationId xmlns:p14="http://schemas.microsoft.com/office/powerpoint/2010/main" val="226515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93D1-2CFB-4641-AE91-2B2B5A409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82ED1-910A-4C61-B71F-4BE073E09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6097D-4752-4A5C-B468-1C558EA8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57142-5F6A-4ED3-919B-EC7A215E4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8" y="1301721"/>
            <a:ext cx="8038130" cy="479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8142F1-F338-4F8A-B997-A77B9DDB3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286" y="4059681"/>
            <a:ext cx="3296743" cy="1981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2A3FA-9FCC-42F0-AD0E-7385E9D36495}"/>
              </a:ext>
            </a:extLst>
          </p:cNvPr>
          <p:cNvSpPr txBox="1"/>
          <p:nvPr/>
        </p:nvSpPr>
        <p:spPr>
          <a:xfrm>
            <a:off x="337577" y="0"/>
            <a:ext cx="11672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Determine the top 3 most ordered pizza types based on revenue</a:t>
            </a:r>
          </a:p>
        </p:txBody>
      </p:sp>
    </p:spTree>
    <p:extLst>
      <p:ext uri="{BB962C8B-B14F-4D97-AF65-F5344CB8AC3E}">
        <p14:creationId xmlns:p14="http://schemas.microsoft.com/office/powerpoint/2010/main" val="7049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68F2-8D14-477D-A665-7CFE6EED0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5201-43DC-4D1D-8621-4D741D9CC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C0E43-2614-4576-9D78-D579584E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870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AF619-F260-4029-A344-3789B76F1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4" y="1436994"/>
            <a:ext cx="8169302" cy="5227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CCB73C-8A47-4D81-887C-E58D65BA5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90" y="3429000"/>
            <a:ext cx="3176742" cy="3118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1F87D-5EED-4F97-833D-5B3829A59F54}"/>
              </a:ext>
            </a:extLst>
          </p:cNvPr>
          <p:cNvSpPr txBox="1"/>
          <p:nvPr/>
        </p:nvSpPr>
        <p:spPr>
          <a:xfrm>
            <a:off x="331994" y="193326"/>
            <a:ext cx="11568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Calculate the percentage contribution of each pizza type to total revenue</a:t>
            </a:r>
          </a:p>
        </p:txBody>
      </p:sp>
    </p:spTree>
    <p:extLst>
      <p:ext uri="{BB962C8B-B14F-4D97-AF65-F5344CB8AC3E}">
        <p14:creationId xmlns:p14="http://schemas.microsoft.com/office/powerpoint/2010/main" val="966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D5B8-2C60-464D-9BD6-E2DB0B76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7B768D-D6BA-450B-B10C-B5637513B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89" y="2629488"/>
            <a:ext cx="4906060" cy="29436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B375A-9641-4950-8D15-F131A3535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870"/>
            <a:ext cx="12192000" cy="7531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3EF4D-44BD-4CA3-A5F7-C408C6E8C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9" y="1684858"/>
            <a:ext cx="7605903" cy="4563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F39529-1EFF-4D34-BA69-A6BC3A1E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35" y="3094371"/>
            <a:ext cx="3397713" cy="3666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645C2-B9FE-4092-A231-FD11D73D07BD}"/>
              </a:ext>
            </a:extLst>
          </p:cNvPr>
          <p:cNvSpPr txBox="1"/>
          <p:nvPr/>
        </p:nvSpPr>
        <p:spPr>
          <a:xfrm>
            <a:off x="278296" y="238538"/>
            <a:ext cx="11718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Analyse the cumulative revenue generated over time</a:t>
            </a:r>
          </a:p>
        </p:txBody>
      </p:sp>
    </p:spTree>
    <p:extLst>
      <p:ext uri="{BB962C8B-B14F-4D97-AF65-F5344CB8AC3E}">
        <p14:creationId xmlns:p14="http://schemas.microsoft.com/office/powerpoint/2010/main" val="171263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EAC-09C6-48AB-980A-D382ED63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08A9A2-F014-4FF4-8307-3E32F8ECD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39" y="4850227"/>
            <a:ext cx="1191798" cy="119179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96FD74-B70A-4E73-94F1-7C7F9B362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BFBA4-3445-41FE-A03A-8B69924FEA8D}"/>
              </a:ext>
            </a:extLst>
          </p:cNvPr>
          <p:cNvSpPr txBox="1"/>
          <p:nvPr/>
        </p:nvSpPr>
        <p:spPr>
          <a:xfrm flipH="1">
            <a:off x="1577009" y="815975"/>
            <a:ext cx="9568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Arial Black" panose="020B0A04020102020204" pitchFamily="34" charset="0"/>
              </a:rPr>
              <a:t>Thank You !</a:t>
            </a:r>
          </a:p>
          <a:p>
            <a:pPr algn="ctr"/>
            <a:endParaRPr lang="en-IN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For much such content you can follow me on</a:t>
            </a:r>
          </a:p>
          <a:p>
            <a:pPr algn="ctr"/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LinkedIn</a:t>
            </a: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60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BB7B-B5F9-415B-8727-44B72705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3715-4FF2-4FF6-A87C-DE6F584D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BCA50-22A3-4A1C-8BEB-A28EA3E3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951"/>
            <a:ext cx="12192000" cy="7531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0BB18-2F0D-490D-8864-D1C651EBD58F}"/>
              </a:ext>
            </a:extLst>
          </p:cNvPr>
          <p:cNvSpPr txBox="1"/>
          <p:nvPr/>
        </p:nvSpPr>
        <p:spPr>
          <a:xfrm>
            <a:off x="344557" y="185530"/>
            <a:ext cx="11463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FFC000"/>
                </a:solidFill>
                <a:latin typeface="Arial Black" panose="020B0A04020102020204" pitchFamily="34" charset="0"/>
              </a:rPr>
              <a:t>Hello !</a:t>
            </a:r>
          </a:p>
          <a:p>
            <a:pPr algn="ctr"/>
            <a:endParaRPr lang="en-IN" sz="40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4000" dirty="0">
                <a:solidFill>
                  <a:srgbClr val="FFC000"/>
                </a:solidFill>
                <a:latin typeface="Arial Black" panose="020B0A04020102020204" pitchFamily="34" charset="0"/>
              </a:rPr>
              <a:t>In this Project I am utilizing the SQL to undertake an comprehensive analysis of pizza sales with the aim of deriving valuable insights and informed strategic decision 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99229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F591-BDC5-4BA2-B7E9-D334D6D8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6398-A017-42C2-A358-7C8EDDA3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4F143-B734-40AC-816D-459CE3441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951"/>
            <a:ext cx="12192000" cy="7531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6C2C9-E495-48CF-BBF7-614C364EFFD3}"/>
              </a:ext>
            </a:extLst>
          </p:cNvPr>
          <p:cNvSpPr txBox="1"/>
          <p:nvPr/>
        </p:nvSpPr>
        <p:spPr>
          <a:xfrm>
            <a:off x="862128" y="254085"/>
            <a:ext cx="1046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FFC000"/>
                </a:solidFill>
                <a:latin typeface="Arial Black" panose="020B0A04020102020204" pitchFamily="34" charset="0"/>
              </a:rPr>
              <a:t>Project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596EC-1D4D-4D68-A5D2-DFBB340E2645}"/>
              </a:ext>
            </a:extLst>
          </p:cNvPr>
          <p:cNvSpPr txBox="1"/>
          <p:nvPr/>
        </p:nvSpPr>
        <p:spPr>
          <a:xfrm>
            <a:off x="225287" y="1652894"/>
            <a:ext cx="11767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C000"/>
                </a:solidFill>
                <a:latin typeface="Arial Black" panose="020B0A04020102020204" pitchFamily="34" charset="0"/>
              </a:rPr>
              <a:t>The objective is to utilize advanced data analysis methodologies to extract actionable insights from a comprehensive database, this initiative empowers the business to make well informed decision, thereby facilitating strategic growth within the competitive pizza industry.</a:t>
            </a:r>
          </a:p>
        </p:txBody>
      </p:sp>
    </p:spTree>
    <p:extLst>
      <p:ext uri="{BB962C8B-B14F-4D97-AF65-F5344CB8AC3E}">
        <p14:creationId xmlns:p14="http://schemas.microsoft.com/office/powerpoint/2010/main" val="152409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1657-2749-43D3-BEB7-4CACD14DD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EF289-CA46-40A9-82D3-DD75C5907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36440-4805-4FA5-A19A-1305295E4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951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10670B-2C29-459F-8E1B-6303916A1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848732"/>
            <a:ext cx="7192150" cy="4690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7CE60-1516-4ACB-AEA9-D2314A99BE50}"/>
              </a:ext>
            </a:extLst>
          </p:cNvPr>
          <p:cNvSpPr txBox="1"/>
          <p:nvPr/>
        </p:nvSpPr>
        <p:spPr>
          <a:xfrm>
            <a:off x="463826" y="225286"/>
            <a:ext cx="1121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C000"/>
                </a:solidFill>
                <a:latin typeface="Arial Black" panose="020B0A04020102020204" pitchFamily="34" charset="0"/>
              </a:rPr>
              <a:t>Pizza Sales Insights through Data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183B3-ABB3-4B86-93B2-5A48CCB5E835}"/>
              </a:ext>
            </a:extLst>
          </p:cNvPr>
          <p:cNvSpPr txBox="1"/>
          <p:nvPr/>
        </p:nvSpPr>
        <p:spPr>
          <a:xfrm>
            <a:off x="463826" y="944676"/>
            <a:ext cx="1121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C000"/>
                </a:solidFill>
                <a:latin typeface="Arial Black" panose="020B0A04020102020204" pitchFamily="34" charset="0"/>
              </a:rPr>
              <a:t>Pizza sales data to understand relationship between orders, pizzas, order_details and Pizza_types</a:t>
            </a:r>
          </a:p>
        </p:txBody>
      </p:sp>
    </p:spTree>
    <p:extLst>
      <p:ext uri="{BB962C8B-B14F-4D97-AF65-F5344CB8AC3E}">
        <p14:creationId xmlns:p14="http://schemas.microsoft.com/office/powerpoint/2010/main" val="150087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BE62-A441-4762-8C6C-B957F963E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A5BBC-7D7A-42F1-843A-C12CBF1F5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8A459-58EA-416B-B0B8-E619B815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951"/>
            <a:ext cx="12192000" cy="753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D40D71-FDDE-4AF3-9A5A-540E28501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6" y="2231075"/>
            <a:ext cx="7173804" cy="2690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F969C-2BD4-4A43-874C-7DCE72668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64" y="3683474"/>
            <a:ext cx="2612839" cy="1657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BBDC70-EE5E-41D0-BD18-A16245449E0B}"/>
              </a:ext>
            </a:extLst>
          </p:cNvPr>
          <p:cNvSpPr txBox="1"/>
          <p:nvPr/>
        </p:nvSpPr>
        <p:spPr>
          <a:xfrm rot="3785736" flipH="1" flipV="1">
            <a:off x="675861" y="-251792"/>
            <a:ext cx="1089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err="1">
                <a:solidFill>
                  <a:schemeClr val="bg1"/>
                </a:solidFill>
              </a:rPr>
              <a:t>rrRe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C801E-E82A-4B9A-B738-A17301B326A9}"/>
              </a:ext>
            </a:extLst>
          </p:cNvPr>
          <p:cNvSpPr txBox="1"/>
          <p:nvPr/>
        </p:nvSpPr>
        <p:spPr>
          <a:xfrm>
            <a:off x="556590" y="583096"/>
            <a:ext cx="1127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Retrieve the total number of orders placed</a:t>
            </a:r>
          </a:p>
        </p:txBody>
      </p:sp>
    </p:spTree>
    <p:extLst>
      <p:ext uri="{BB962C8B-B14F-4D97-AF65-F5344CB8AC3E}">
        <p14:creationId xmlns:p14="http://schemas.microsoft.com/office/powerpoint/2010/main" val="161933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9099-6425-44F6-98FF-664847ED4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74CCF-02ED-4576-A0FB-5C5FD14F8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61371-056D-47B8-9297-BAFED202F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1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4C944-3E2A-4795-85BE-6AD5FE7F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0" y="2158763"/>
            <a:ext cx="7291655" cy="2951012"/>
          </a:xfrm>
          <a:prstGeom prst="roundRect">
            <a:avLst>
              <a:gd name="adj" fmla="val 8594"/>
            </a:avLst>
          </a:prstGeom>
          <a:noFill/>
          <a:ln>
            <a:solidFill>
              <a:schemeClr val="accent1"/>
            </a:solidFill>
          </a:ln>
          <a:effectLst>
            <a:reflection stA="40000" endPos="28000" dist="5000" dir="5400000" sy="-100000" algn="bl" rotWithShape="0"/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2A8FA-A323-476F-A5A8-D21A8DCA7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217" y="4063187"/>
            <a:ext cx="2723680" cy="138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C9D753-93EF-46A4-A4AD-B6E80C07A17D}"/>
              </a:ext>
            </a:extLst>
          </p:cNvPr>
          <p:cNvSpPr txBox="1"/>
          <p:nvPr/>
        </p:nvSpPr>
        <p:spPr>
          <a:xfrm>
            <a:off x="397565" y="448494"/>
            <a:ext cx="11595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Calculate the total revenue generated from pizza sales</a:t>
            </a:r>
          </a:p>
        </p:txBody>
      </p:sp>
    </p:spTree>
    <p:extLst>
      <p:ext uri="{BB962C8B-B14F-4D97-AF65-F5344CB8AC3E}">
        <p14:creationId xmlns:p14="http://schemas.microsoft.com/office/powerpoint/2010/main" val="309855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CBFB-7293-431F-9E5F-C36B3D22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9AFA8-1A7D-4231-8D0D-8021DE8B8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4A62E-5286-497C-BF4F-5F7D33FAC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1A2D8-5164-446B-BDC0-86FE0FDD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8" y="1274949"/>
            <a:ext cx="7180094" cy="4553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C3CA7F-46BC-46FB-BCF1-DC90464FD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28" y="4295680"/>
            <a:ext cx="4123226" cy="1769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5E26EC-D52C-4181-A795-6E8BED81316F}"/>
              </a:ext>
            </a:extLst>
          </p:cNvPr>
          <p:cNvSpPr txBox="1"/>
          <p:nvPr/>
        </p:nvSpPr>
        <p:spPr>
          <a:xfrm>
            <a:off x="499408" y="-1"/>
            <a:ext cx="11392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Determine the top 3 most ordered pizza types based on revenue</a:t>
            </a:r>
          </a:p>
        </p:txBody>
      </p:sp>
    </p:spTree>
    <p:extLst>
      <p:ext uri="{BB962C8B-B14F-4D97-AF65-F5344CB8AC3E}">
        <p14:creationId xmlns:p14="http://schemas.microsoft.com/office/powerpoint/2010/main" val="315195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014A-46B7-46D9-9A31-754F5E8AF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4409E-274B-4F69-A954-CE6905BCD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C2417-92DA-4769-A423-30FB87572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7D926-F60A-4F21-A930-66DF1B641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9" y="1734014"/>
            <a:ext cx="7235882" cy="3605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16217-5E4A-4782-B2CE-3E972B6E3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53" y="3006871"/>
            <a:ext cx="2774563" cy="2909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0FB54D-C8AE-4468-A89F-26E7548AABC7}"/>
              </a:ext>
            </a:extLst>
          </p:cNvPr>
          <p:cNvSpPr txBox="1"/>
          <p:nvPr/>
        </p:nvSpPr>
        <p:spPr>
          <a:xfrm>
            <a:off x="490330" y="215185"/>
            <a:ext cx="11264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Identify the most common pizza size ordered</a:t>
            </a:r>
          </a:p>
        </p:txBody>
      </p:sp>
    </p:spTree>
    <p:extLst>
      <p:ext uri="{BB962C8B-B14F-4D97-AF65-F5344CB8AC3E}">
        <p14:creationId xmlns:p14="http://schemas.microsoft.com/office/powerpoint/2010/main" val="230303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6F94-D110-453D-A05A-B1EC9AB8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63BC8E-A1C4-4367-B792-4E1080E96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62" y="2548515"/>
            <a:ext cx="6192114" cy="31055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164FC6-0845-4A28-AFF4-BC3D214C9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947D5A-DC86-4863-9B8D-B2F4CBBF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1" y="1686818"/>
            <a:ext cx="7816867" cy="3920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B35B1-6048-42CB-8FCE-8EB74C85E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34" y="3139825"/>
            <a:ext cx="3577389" cy="2826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37BEBB-A647-4BAD-BFC2-4BBD02622649}"/>
              </a:ext>
            </a:extLst>
          </p:cNvPr>
          <p:cNvSpPr txBox="1"/>
          <p:nvPr/>
        </p:nvSpPr>
        <p:spPr>
          <a:xfrm>
            <a:off x="450574" y="-8515"/>
            <a:ext cx="11297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List the top 5 most ordered pizza types along with their quantities.</a:t>
            </a:r>
          </a:p>
        </p:txBody>
      </p:sp>
    </p:spTree>
    <p:extLst>
      <p:ext uri="{BB962C8B-B14F-4D97-AF65-F5344CB8AC3E}">
        <p14:creationId xmlns:p14="http://schemas.microsoft.com/office/powerpoint/2010/main" val="21510403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247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2024-04-12T06:14:21Z</dcterms:created>
  <dcterms:modified xsi:type="dcterms:W3CDTF">2024-04-12T10:31:04Z</dcterms:modified>
</cp:coreProperties>
</file>