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jendra shetye" initials="Rs" lastIdx="1" clrIdx="0">
    <p:extLst>
      <p:ext uri="{19B8F6BF-5375-455C-9EA6-DF929625EA0E}">
        <p15:presenceInfo xmlns:p15="http://schemas.microsoft.com/office/powerpoint/2012/main" userId="cded4cb3567749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35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ucba.com/what-is-supervised-learning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Diabetes Detection Using Machine Learning Algo.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>
                <a:solidFill>
                  <a:schemeClr val="bg1"/>
                </a:solidFill>
              </a:rPr>
              <a:t>Utkarsh</a:t>
            </a:r>
            <a:r>
              <a:rPr lang="en-IN" sz="2400" dirty="0">
                <a:solidFill>
                  <a:schemeClr val="bg1"/>
                </a:solidFill>
              </a:rPr>
              <a:t> </a:t>
            </a:r>
            <a:r>
              <a:rPr lang="en-IN" sz="2400" dirty="0" smtClean="0">
                <a:solidFill>
                  <a:schemeClr val="bg1"/>
                </a:solidFill>
              </a:rPr>
              <a:t>Rajendrakumar Shetye</a:t>
            </a:r>
          </a:p>
          <a:p>
            <a:r>
              <a:rPr lang="en-IN" sz="2400" dirty="0" smtClean="0">
                <a:solidFill>
                  <a:schemeClr val="bg1"/>
                </a:solidFill>
              </a:rPr>
              <a:t>Subject: DA </a:t>
            </a:r>
          </a:p>
          <a:p>
            <a:r>
              <a:rPr lang="en-IN" sz="2400" dirty="0" smtClean="0">
                <a:solidFill>
                  <a:schemeClr val="bg1"/>
                </a:solidFill>
              </a:rPr>
              <a:t>A-50</a:t>
            </a:r>
          </a:p>
          <a:p>
            <a:r>
              <a:rPr lang="en-IN" sz="2400" dirty="0" smtClean="0">
                <a:solidFill>
                  <a:schemeClr val="bg1"/>
                </a:solidFill>
              </a:rPr>
              <a:t>PRN:1819000293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84913" y="2910625"/>
            <a:ext cx="26401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LOGISTIC REGRESSION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9687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5916" y="862885"/>
            <a:ext cx="9697791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ML Algorithm Architecture</a:t>
            </a:r>
          </a:p>
          <a:p>
            <a:pPr algn="ctr"/>
            <a:endParaRPr lang="en-IN" sz="24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>
                <a:solidFill>
                  <a:schemeClr val="bg1"/>
                </a:solidFill>
              </a:rPr>
              <a:t>Logistic Regression for Diabetes Prediction is one of Supervised machine </a:t>
            </a:r>
            <a:r>
              <a:rPr lang="en-IN" dirty="0" smtClean="0">
                <a:solidFill>
                  <a:schemeClr val="bg1"/>
                </a:solidFill>
              </a:rPr>
              <a:t>learning.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	Machine learning is an emerging scientific field in data science dealing with the ways in which machines learn from experience</a:t>
            </a:r>
            <a:r>
              <a:rPr lang="en-IN" dirty="0" smtClean="0">
                <a:solidFill>
                  <a:schemeClr val="bg1"/>
                </a:solidFill>
              </a:rPr>
              <a:t>.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	</a:t>
            </a:r>
            <a:r>
              <a:rPr lang="en-IN" dirty="0" smtClean="0">
                <a:solidFill>
                  <a:schemeClr val="bg1"/>
                </a:solidFill>
              </a:rPr>
              <a:t>In </a:t>
            </a:r>
            <a:r>
              <a:rPr lang="en-IN" dirty="0" smtClean="0">
                <a:solidFill>
                  <a:schemeClr val="bg1"/>
                </a:solidFill>
                <a:hlinkClick r:id="rId2"/>
              </a:rPr>
              <a:t>supervised learning</a:t>
            </a:r>
            <a:r>
              <a:rPr lang="en-IN" dirty="0" smtClean="0">
                <a:solidFill>
                  <a:schemeClr val="bg1"/>
                </a:solidFill>
              </a:rPr>
              <a:t> the training data used for is a mathematical model that consists of both inputs and desired outputs. In Diabetes Prediction inputs are Glucose,BloodPressure,BMI,Age.Each corresponding input has an assigned output which is also known as a supervisory signal/expected output. </a:t>
            </a:r>
          </a:p>
          <a:p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	Through the available training matrix, the system is able to determine the relationship between the input and output and employ the same in subsequent inputs post-training to determine the corresponding output.Classification analysis is presented when the outputs are restricted in nature and limited to a set of values. However, regression analysis defines a numerical range of values for the output. Examples of supervised learning are seen in face detection, speaker verification systems,Diabetes Detection.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520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5009" y="656823"/>
            <a:ext cx="9414456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</a:p>
          <a:p>
            <a:endParaRPr lang="en-IN" sz="2000" b="1" dirty="0" smtClean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600" dirty="0" smtClean="0">
                <a:solidFill>
                  <a:schemeClr val="bg1"/>
                </a:solidFill>
              </a:rPr>
              <a:t>	</a:t>
            </a:r>
            <a:r>
              <a:rPr lang="en-IN" dirty="0" smtClean="0">
                <a:solidFill>
                  <a:schemeClr val="bg1"/>
                </a:solidFill>
              </a:rPr>
              <a:t>Diabetes </a:t>
            </a:r>
            <a:r>
              <a:rPr lang="en-IN" dirty="0">
                <a:solidFill>
                  <a:schemeClr val="bg1"/>
                </a:solidFill>
              </a:rPr>
              <a:t>is a </a:t>
            </a:r>
            <a:r>
              <a:rPr lang="en-IN" dirty="0" smtClean="0">
                <a:solidFill>
                  <a:schemeClr val="bg1"/>
                </a:solidFill>
              </a:rPr>
              <a:t>Chronic </a:t>
            </a:r>
            <a:r>
              <a:rPr lang="en-IN" dirty="0">
                <a:solidFill>
                  <a:schemeClr val="bg1"/>
                </a:solidFill>
              </a:rPr>
              <a:t>disease with the potential to cause a </a:t>
            </a:r>
            <a:r>
              <a:rPr lang="en-IN" dirty="0" smtClean="0">
                <a:solidFill>
                  <a:schemeClr val="bg1"/>
                </a:solidFill>
              </a:rPr>
              <a:t>worldwide </a:t>
            </a:r>
            <a:r>
              <a:rPr lang="en-IN" dirty="0">
                <a:solidFill>
                  <a:schemeClr val="bg1"/>
                </a:solidFill>
              </a:rPr>
              <a:t>health care crisis. According to International </a:t>
            </a:r>
            <a:r>
              <a:rPr lang="en-IN" dirty="0" smtClean="0">
                <a:solidFill>
                  <a:schemeClr val="bg1"/>
                </a:solidFill>
              </a:rPr>
              <a:t>Diabetes </a:t>
            </a:r>
            <a:r>
              <a:rPr lang="en-IN" dirty="0">
                <a:solidFill>
                  <a:schemeClr val="bg1"/>
                </a:solidFill>
              </a:rPr>
              <a:t>Federation 382 million people are living </a:t>
            </a:r>
            <a:r>
              <a:rPr lang="en-IN" dirty="0" smtClean="0">
                <a:solidFill>
                  <a:schemeClr val="bg1"/>
                </a:solidFill>
              </a:rPr>
              <a:t>with diabetes </a:t>
            </a:r>
            <a:r>
              <a:rPr lang="en-IN" dirty="0">
                <a:solidFill>
                  <a:schemeClr val="bg1"/>
                </a:solidFill>
              </a:rPr>
              <a:t>across the whole world. By 2035, this will be </a:t>
            </a:r>
            <a:r>
              <a:rPr lang="en-IN" dirty="0" smtClean="0">
                <a:solidFill>
                  <a:schemeClr val="bg1"/>
                </a:solidFill>
              </a:rPr>
              <a:t>doubled </a:t>
            </a:r>
            <a:r>
              <a:rPr lang="en-IN" dirty="0">
                <a:solidFill>
                  <a:schemeClr val="bg1"/>
                </a:solidFill>
              </a:rPr>
              <a:t>as 592 million. </a:t>
            </a:r>
            <a:endParaRPr lang="en-IN" dirty="0" smtClean="0">
              <a:solidFill>
                <a:schemeClr val="bg1"/>
              </a:solidFill>
            </a:endParaRPr>
          </a:p>
          <a:p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	</a:t>
            </a:r>
            <a:r>
              <a:rPr lang="en-IN" dirty="0" smtClean="0">
                <a:solidFill>
                  <a:schemeClr val="bg1"/>
                </a:solidFill>
              </a:rPr>
              <a:t>Diabetes is </a:t>
            </a:r>
            <a:r>
              <a:rPr lang="en-IN" dirty="0">
                <a:solidFill>
                  <a:schemeClr val="bg1"/>
                </a:solidFill>
              </a:rPr>
              <a:t>a disease caused due to the increase level of </a:t>
            </a:r>
            <a:r>
              <a:rPr lang="en-IN" dirty="0" smtClean="0">
                <a:solidFill>
                  <a:schemeClr val="bg1"/>
                </a:solidFill>
              </a:rPr>
              <a:t>Blood </a:t>
            </a:r>
            <a:r>
              <a:rPr lang="en-IN" dirty="0">
                <a:solidFill>
                  <a:schemeClr val="bg1"/>
                </a:solidFill>
              </a:rPr>
              <a:t>G</a:t>
            </a:r>
            <a:r>
              <a:rPr lang="en-IN" dirty="0" smtClean="0">
                <a:solidFill>
                  <a:schemeClr val="bg1"/>
                </a:solidFill>
              </a:rPr>
              <a:t>lucose</a:t>
            </a:r>
            <a:r>
              <a:rPr lang="en-IN" dirty="0">
                <a:solidFill>
                  <a:schemeClr val="bg1"/>
                </a:solidFill>
              </a:rPr>
              <a:t>. </a:t>
            </a:r>
            <a:r>
              <a:rPr lang="en-IN" dirty="0" smtClean="0">
                <a:solidFill>
                  <a:schemeClr val="bg1"/>
                </a:solidFill>
              </a:rPr>
              <a:t>Early prediction </a:t>
            </a:r>
            <a:r>
              <a:rPr lang="en-IN" dirty="0">
                <a:solidFill>
                  <a:schemeClr val="bg1"/>
                </a:solidFill>
              </a:rPr>
              <a:t>of diabetes is quite challenging task for </a:t>
            </a:r>
            <a:r>
              <a:rPr lang="en-IN" dirty="0">
                <a:solidFill>
                  <a:schemeClr val="bg1"/>
                </a:solidFill>
              </a:rPr>
              <a:t>M</a:t>
            </a:r>
            <a:r>
              <a:rPr lang="en-IN" dirty="0" smtClean="0">
                <a:solidFill>
                  <a:schemeClr val="bg1"/>
                </a:solidFill>
              </a:rPr>
              <a:t>edical </a:t>
            </a:r>
            <a:r>
              <a:rPr lang="en-IN" dirty="0">
                <a:solidFill>
                  <a:schemeClr val="bg1"/>
                </a:solidFill>
              </a:rPr>
              <a:t>P</a:t>
            </a:r>
            <a:r>
              <a:rPr lang="en-IN" dirty="0" smtClean="0">
                <a:solidFill>
                  <a:schemeClr val="bg1"/>
                </a:solidFill>
              </a:rPr>
              <a:t>ractitioners </a:t>
            </a:r>
            <a:r>
              <a:rPr lang="en-IN" dirty="0">
                <a:solidFill>
                  <a:schemeClr val="bg1"/>
                </a:solidFill>
              </a:rPr>
              <a:t>due to complex interdependence on various factors as diabetes affects human organs such as kidney, </a:t>
            </a:r>
            <a:r>
              <a:rPr lang="en-IN" dirty="0" smtClean="0">
                <a:solidFill>
                  <a:schemeClr val="bg1"/>
                </a:solidFill>
              </a:rPr>
              <a:t>eye, heart</a:t>
            </a:r>
            <a:r>
              <a:rPr lang="en-IN" dirty="0">
                <a:solidFill>
                  <a:schemeClr val="bg1"/>
                </a:solidFill>
              </a:rPr>
              <a:t>, </a:t>
            </a:r>
            <a:r>
              <a:rPr lang="en-IN" dirty="0" smtClean="0">
                <a:solidFill>
                  <a:schemeClr val="bg1"/>
                </a:solidFill>
              </a:rPr>
              <a:t>nerves etc</a:t>
            </a:r>
            <a:r>
              <a:rPr lang="en-IN" dirty="0">
                <a:solidFill>
                  <a:schemeClr val="bg1"/>
                </a:solidFill>
              </a:rPr>
              <a:t>. </a:t>
            </a:r>
            <a:endParaRPr lang="en-IN" dirty="0" smtClean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	The </a:t>
            </a:r>
            <a:r>
              <a:rPr lang="en-IN" dirty="0">
                <a:solidFill>
                  <a:schemeClr val="bg1"/>
                </a:solidFill>
              </a:rPr>
              <a:t>aim of </a:t>
            </a:r>
            <a:r>
              <a:rPr lang="en-IN" dirty="0" smtClean="0">
                <a:solidFill>
                  <a:schemeClr val="bg1"/>
                </a:solidFill>
              </a:rPr>
              <a:t>this implementation is </a:t>
            </a:r>
            <a:r>
              <a:rPr lang="en-IN" dirty="0">
                <a:solidFill>
                  <a:schemeClr val="bg1"/>
                </a:solidFill>
              </a:rPr>
              <a:t>to develop a system </a:t>
            </a:r>
            <a:r>
              <a:rPr lang="en-IN" dirty="0" smtClean="0">
                <a:solidFill>
                  <a:schemeClr val="bg1"/>
                </a:solidFill>
              </a:rPr>
              <a:t>which </a:t>
            </a:r>
            <a:r>
              <a:rPr lang="en-IN" dirty="0">
                <a:solidFill>
                  <a:schemeClr val="bg1"/>
                </a:solidFill>
              </a:rPr>
              <a:t>can perform early prediction of diabetes for a patient </a:t>
            </a:r>
            <a:r>
              <a:rPr lang="en-IN" dirty="0" smtClean="0">
                <a:solidFill>
                  <a:schemeClr val="bg1"/>
                </a:solidFill>
              </a:rPr>
              <a:t>with </a:t>
            </a:r>
            <a:r>
              <a:rPr lang="en-IN" dirty="0">
                <a:solidFill>
                  <a:schemeClr val="bg1"/>
                </a:solidFill>
              </a:rPr>
              <a:t>a higher accuracy using different machine learning </a:t>
            </a:r>
            <a:r>
              <a:rPr lang="en-IN" dirty="0" smtClean="0">
                <a:solidFill>
                  <a:schemeClr val="bg1"/>
                </a:solidFill>
              </a:rPr>
              <a:t>techniques</a:t>
            </a:r>
            <a:r>
              <a:rPr lang="en-IN" dirty="0">
                <a:solidFill>
                  <a:schemeClr val="bg1"/>
                </a:solidFill>
              </a:rPr>
              <a:t>. </a:t>
            </a:r>
            <a:r>
              <a:rPr lang="en-IN" dirty="0" smtClean="0">
                <a:solidFill>
                  <a:schemeClr val="bg1"/>
                </a:solidFill>
              </a:rPr>
              <a:t>This implementation aims </a:t>
            </a:r>
            <a:r>
              <a:rPr lang="en-IN" dirty="0">
                <a:solidFill>
                  <a:schemeClr val="bg1"/>
                </a:solidFill>
              </a:rPr>
              <a:t>to predict </a:t>
            </a:r>
            <a:r>
              <a:rPr lang="en-IN" dirty="0" smtClean="0">
                <a:solidFill>
                  <a:schemeClr val="bg1"/>
                </a:solidFill>
              </a:rPr>
              <a:t>diabetes by using supervised machine learning method “Logistic regression”. </a:t>
            </a:r>
            <a:r>
              <a:rPr lang="en-IN" dirty="0">
                <a:solidFill>
                  <a:schemeClr val="bg1"/>
                </a:solidFill>
              </a:rPr>
              <a:t>A</a:t>
            </a:r>
            <a:r>
              <a:rPr lang="en-IN" dirty="0" smtClean="0">
                <a:solidFill>
                  <a:schemeClr val="bg1"/>
                </a:solidFill>
              </a:rPr>
              <a:t>lso aims to propose 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an </a:t>
            </a:r>
            <a:r>
              <a:rPr lang="en-IN" dirty="0">
                <a:solidFill>
                  <a:schemeClr val="bg1"/>
                </a:solidFill>
              </a:rPr>
              <a:t>effective technique for earlier detection of the </a:t>
            </a:r>
            <a:r>
              <a:rPr lang="en-IN" dirty="0" smtClean="0">
                <a:solidFill>
                  <a:schemeClr val="bg1"/>
                </a:solidFill>
              </a:rPr>
              <a:t>Diabetes 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disease</a:t>
            </a:r>
            <a:r>
              <a:rPr lang="en-IN" dirty="0" smtClean="0">
                <a:solidFill>
                  <a:schemeClr val="bg1"/>
                </a:solidFill>
              </a:rPr>
              <a:t>.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sz="2000" dirty="0" smtClean="0"/>
              <a:t> </a:t>
            </a:r>
          </a:p>
          <a:p>
            <a:r>
              <a:rPr lang="en-IN" sz="2000" dirty="0" smtClean="0"/>
              <a:t>      </a:t>
            </a:r>
          </a:p>
          <a:p>
            <a:endParaRPr lang="en-IN" sz="2000" dirty="0"/>
          </a:p>
          <a:p>
            <a:endParaRPr lang="en-IN" sz="2600" b="1" dirty="0" smtClean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IN" dirty="0" smtClean="0">
              <a:solidFill>
                <a:schemeClr val="bg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287888" y="5653825"/>
            <a:ext cx="8577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GIT-HUB LINK</a:t>
            </a:r>
            <a:r>
              <a:rPr lang="en-IN" b="1" dirty="0"/>
              <a:t>=  </a:t>
            </a:r>
            <a:r>
              <a:rPr lang="en-IN" b="1" dirty="0" smtClean="0"/>
              <a:t> </a:t>
            </a:r>
            <a:r>
              <a:rPr lang="en-IN" dirty="0" smtClean="0">
                <a:solidFill>
                  <a:srgbClr val="0635BA"/>
                </a:solidFill>
              </a:rPr>
              <a:t>https</a:t>
            </a:r>
            <a:r>
              <a:rPr lang="en-IN" dirty="0">
                <a:solidFill>
                  <a:srgbClr val="0635BA"/>
                </a:solidFill>
              </a:rPr>
              <a:t>://github.com/Utkarshshetye/Diabetes-prediction-using-Logistic-Regression.git</a:t>
            </a:r>
          </a:p>
        </p:txBody>
      </p:sp>
    </p:spTree>
    <p:extLst>
      <p:ext uri="{BB962C8B-B14F-4D97-AF65-F5344CB8AC3E}">
        <p14:creationId xmlns:p14="http://schemas.microsoft.com/office/powerpoint/2010/main" val="112268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162</TotalTime>
  <Words>39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Trebuchet MS</vt:lpstr>
      <vt:lpstr>Wingdings</vt:lpstr>
      <vt:lpstr>Berlin</vt:lpstr>
      <vt:lpstr>Diabetes Detection Using Machine Learning Algo.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Detection Using Machine Learning Algo.</dc:title>
  <dc:creator>Rajendra shetye</dc:creator>
  <cp:lastModifiedBy>Rajendra shetye</cp:lastModifiedBy>
  <cp:revision>48</cp:revision>
  <dcterms:created xsi:type="dcterms:W3CDTF">2021-04-25T17:04:58Z</dcterms:created>
  <dcterms:modified xsi:type="dcterms:W3CDTF">2021-04-26T17:14:39Z</dcterms:modified>
</cp:coreProperties>
</file>