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ndra shetye" initials="R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educba.com/what-is-supervised-learn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Utkarshshetye/Diabetes-prediction-using-Logistic-Regression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Diabetes Detection Using Machine Learning Algo.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Utkarsh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Rajendrakumar Shetye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Subject: DA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A-50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PRN:1819000293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4913" y="2910625"/>
            <a:ext cx="2640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LOGISTIC REGRESSION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835" y="862965"/>
            <a:ext cx="7760335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Algorithm Architecture</a:t>
            </a:r>
            <a:endParaRPr lang="en-IN" sz="28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bg1"/>
                </a:solidFill>
              </a:rPr>
              <a:t>Logistic Regression for Diabetes Prediction is one of Supervised machine </a:t>
            </a:r>
            <a:r>
              <a:rPr lang="en-IN" dirty="0" smtClean="0">
                <a:solidFill>
                  <a:schemeClr val="bg1"/>
                </a:solidFill>
              </a:rPr>
              <a:t>learning.</a:t>
            </a:r>
            <a:endParaRPr lang="en-IN" dirty="0" smtClean="0">
              <a:solidFill>
                <a:schemeClr val="bg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In </a:t>
            </a:r>
            <a:r>
              <a:rPr lang="en-IN" dirty="0" smtClean="0">
                <a:solidFill>
                  <a:schemeClr val="bg1"/>
                </a:solidFill>
                <a:hlinkClick r:id="rId1"/>
              </a:rPr>
              <a:t>supervised learning</a:t>
            </a:r>
            <a:r>
              <a:rPr lang="en-IN" dirty="0" smtClean="0">
                <a:solidFill>
                  <a:schemeClr val="bg1"/>
                </a:solidFill>
              </a:rPr>
              <a:t> the training data used for is a mathematical model that consists of both inputs and desired outputs. In Diabetes Prediction inputs are Glucose,BloodPressure,BMI,Age.Each corresponding input has an assigned output which is also known as a supervisory signal/expected output.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US" altLang="en-IN" dirty="0"/>
              <a:t>	1. FIrst I have used Logistic regression by taking input dataset as 			  	 	</a:t>
            </a:r>
            <a:endParaRPr lang="en-US" altLang="en-IN" dirty="0"/>
          </a:p>
          <a:p>
            <a:r>
              <a:rPr lang="en-US" altLang="en-IN" dirty="0"/>
              <a:t>	   </a:t>
            </a:r>
            <a:r>
              <a:rPr lang="en-US" altLang="en-IN" dirty="0">
                <a:solidFill>
                  <a:schemeClr val="bg1"/>
                </a:solidFill>
              </a:rPr>
              <a:t>Glucose','BMI','BloodPressure','SkinThickness','Insulin','Age'.</a:t>
            </a:r>
            <a:r>
              <a:rPr lang="en-US" altLang="en-IN" dirty="0">
                <a:solidFill>
                  <a:schemeClr val="tx1"/>
                </a:solidFill>
              </a:rPr>
              <a:t> Finally  	   got score as </a:t>
            </a:r>
            <a:r>
              <a:rPr lang="en-US" altLang="en-IN" b="1" dirty="0">
                <a:solidFill>
                  <a:schemeClr val="tx1"/>
                </a:solidFill>
              </a:rPr>
              <a:t>0.800</a:t>
            </a:r>
            <a:endParaRPr lang="en-US" altLang="en-IN" b="1" dirty="0">
              <a:solidFill>
                <a:schemeClr val="tx1"/>
              </a:solidFill>
            </a:endParaRPr>
          </a:p>
          <a:p>
            <a:r>
              <a:rPr lang="en-US" altLang="en-IN" b="1" dirty="0">
                <a:solidFill>
                  <a:schemeClr val="tx1"/>
                </a:solidFill>
              </a:rPr>
              <a:t>	</a:t>
            </a:r>
            <a:endParaRPr lang="en-US" altLang="en-IN" b="1" dirty="0">
              <a:solidFill>
                <a:schemeClr val="tx1"/>
              </a:solidFill>
            </a:endParaRPr>
          </a:p>
          <a:p>
            <a:r>
              <a:rPr lang="en-US" altLang="en-IN" b="1" dirty="0">
                <a:solidFill>
                  <a:schemeClr val="tx1"/>
                </a:solidFill>
              </a:rPr>
              <a:t>	2.</a:t>
            </a:r>
            <a:r>
              <a:rPr lang="en-US" altLang="en-IN" dirty="0">
                <a:solidFill>
                  <a:schemeClr val="tx1"/>
                </a:solidFill>
              </a:rPr>
              <a:t>After that to compare used Random Forest Algorithm with 	</a:t>
            </a:r>
            <a:r>
              <a:rPr lang="en-US" altLang="en-IN" b="1" dirty="0">
                <a:solidFill>
                  <a:schemeClr val="bg1"/>
                </a:solidFill>
              </a:rPr>
              <a:t>“n_estimators=200”</a:t>
            </a:r>
            <a:endParaRPr lang="en-US" altLang="en-IN" b="1" dirty="0">
              <a:solidFill>
                <a:schemeClr val="bg1"/>
              </a:solidFill>
            </a:endParaRPr>
          </a:p>
          <a:p>
            <a:r>
              <a:rPr lang="en-US" altLang="en-IN" b="1" dirty="0">
                <a:solidFill>
                  <a:schemeClr val="bg1"/>
                </a:solidFill>
              </a:rPr>
              <a:t>	 Score=0.760</a:t>
            </a:r>
            <a:r>
              <a:rPr lang="en-US" altLang="en-IN" dirty="0">
                <a:solidFill>
                  <a:schemeClr val="bg1"/>
                </a:solidFill>
              </a:rPr>
              <a:t>      </a:t>
            </a:r>
            <a:endParaRPr lang="en-US" altLang="en-IN" dirty="0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9325610" y="1774190"/>
            <a:ext cx="2866390" cy="5083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</a:rPr>
              <a:t>1.Dataset</a:t>
            </a:r>
            <a:r>
              <a:rPr lang="en-US" u="sng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from Kaggle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2.Importing necessary libraries.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3.Visulizing Dataset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4.Selecting inputs from Dataset for prediction of diabetes.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5.Spliting of dataset into test,train data.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6.Applied Logistic regression on training dataset and plotted graph based on that.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7.Similarly Random Forest also implemented.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8.Finally the accuracy scores are compared.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5009" y="656823"/>
            <a:ext cx="941445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IN" sz="28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r>
              <a:rPr lang="en-IN" dirty="0">
                <a:solidFill>
                  <a:schemeClr val="bg1"/>
                </a:solidFill>
              </a:rPr>
              <a:t>is a </a:t>
            </a:r>
            <a:r>
              <a:rPr lang="en-IN" dirty="0" smtClean="0">
                <a:solidFill>
                  <a:schemeClr val="bg1"/>
                </a:solidFill>
              </a:rPr>
              <a:t>Chronic </a:t>
            </a:r>
            <a:r>
              <a:rPr lang="en-IN" dirty="0">
                <a:solidFill>
                  <a:schemeClr val="bg1"/>
                </a:solidFill>
              </a:rPr>
              <a:t>disease with the potential to cause a </a:t>
            </a:r>
            <a:r>
              <a:rPr lang="en-IN" dirty="0" smtClean="0">
                <a:solidFill>
                  <a:schemeClr val="bg1"/>
                </a:solidFill>
              </a:rPr>
              <a:t>worldwide </a:t>
            </a:r>
            <a:r>
              <a:rPr lang="en-IN" dirty="0">
                <a:solidFill>
                  <a:schemeClr val="bg1"/>
                </a:solidFill>
              </a:rPr>
              <a:t>health care crisis. According to International 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r>
              <a:rPr lang="en-IN" dirty="0">
                <a:solidFill>
                  <a:schemeClr val="bg1"/>
                </a:solidFill>
              </a:rPr>
              <a:t>Federation 382 million people are living </a:t>
            </a:r>
            <a:r>
              <a:rPr lang="en-IN" dirty="0" smtClean="0">
                <a:solidFill>
                  <a:schemeClr val="bg1"/>
                </a:solidFill>
              </a:rPr>
              <a:t>with diabetes </a:t>
            </a:r>
            <a:r>
              <a:rPr lang="en-IN" dirty="0">
                <a:solidFill>
                  <a:schemeClr val="bg1"/>
                </a:solidFill>
              </a:rPr>
              <a:t>across the whole world. By 2035, this will be </a:t>
            </a:r>
            <a:r>
              <a:rPr lang="en-IN" dirty="0" smtClean="0">
                <a:solidFill>
                  <a:schemeClr val="bg1"/>
                </a:solidFill>
              </a:rPr>
              <a:t>doubled </a:t>
            </a:r>
            <a:r>
              <a:rPr lang="en-IN" dirty="0">
                <a:solidFill>
                  <a:schemeClr val="bg1"/>
                </a:solidFill>
              </a:rPr>
              <a:t>as 592 million.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Diabetes is </a:t>
            </a:r>
            <a:r>
              <a:rPr lang="en-IN" dirty="0">
                <a:solidFill>
                  <a:schemeClr val="bg1"/>
                </a:solidFill>
              </a:rPr>
              <a:t>a disease caused due to the increase level of </a:t>
            </a:r>
            <a:r>
              <a:rPr lang="en-IN" dirty="0" smtClean="0">
                <a:solidFill>
                  <a:schemeClr val="bg1"/>
                </a:solidFill>
              </a:rPr>
              <a:t>Blood </a:t>
            </a:r>
            <a:r>
              <a:rPr lang="en-IN" dirty="0">
                <a:solidFill>
                  <a:schemeClr val="bg1"/>
                </a:solidFill>
              </a:rPr>
              <a:t>G</a:t>
            </a:r>
            <a:r>
              <a:rPr lang="en-IN" dirty="0" smtClean="0">
                <a:solidFill>
                  <a:schemeClr val="bg1"/>
                </a:solidFill>
              </a:rPr>
              <a:t>lucose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smtClean="0">
                <a:solidFill>
                  <a:schemeClr val="bg1"/>
                </a:solidFill>
              </a:rPr>
              <a:t>Early prediction </a:t>
            </a:r>
            <a:r>
              <a:rPr lang="en-IN" dirty="0">
                <a:solidFill>
                  <a:schemeClr val="bg1"/>
                </a:solidFill>
              </a:rPr>
              <a:t>of diabetes is quite challenging task for </a:t>
            </a:r>
            <a:r>
              <a:rPr lang="en-IN" dirty="0">
                <a:solidFill>
                  <a:schemeClr val="bg1"/>
                </a:solidFill>
              </a:rPr>
              <a:t>M</a:t>
            </a:r>
            <a:r>
              <a:rPr lang="en-IN" dirty="0" smtClean="0">
                <a:solidFill>
                  <a:schemeClr val="bg1"/>
                </a:solidFill>
              </a:rPr>
              <a:t>edical </a:t>
            </a:r>
            <a:r>
              <a:rPr lang="en-IN" dirty="0">
                <a:solidFill>
                  <a:schemeClr val="bg1"/>
                </a:solidFill>
              </a:rPr>
              <a:t>P</a:t>
            </a:r>
            <a:r>
              <a:rPr lang="en-IN" dirty="0" smtClean="0">
                <a:solidFill>
                  <a:schemeClr val="bg1"/>
                </a:solidFill>
              </a:rPr>
              <a:t>ractitioners </a:t>
            </a:r>
            <a:r>
              <a:rPr lang="en-IN" dirty="0">
                <a:solidFill>
                  <a:schemeClr val="bg1"/>
                </a:solidFill>
              </a:rPr>
              <a:t>due to complex interdependence on various factors as diabetes affects human organs such as kidney, </a:t>
            </a:r>
            <a:r>
              <a:rPr lang="en-IN" dirty="0" smtClean="0">
                <a:solidFill>
                  <a:schemeClr val="bg1"/>
                </a:solidFill>
              </a:rPr>
              <a:t>eye, heart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smtClean="0">
                <a:solidFill>
                  <a:schemeClr val="bg1"/>
                </a:solidFill>
              </a:rPr>
              <a:t>nerves etc</a:t>
            </a:r>
            <a:r>
              <a:rPr lang="en-IN" dirty="0">
                <a:solidFill>
                  <a:schemeClr val="bg1"/>
                </a:solidFill>
              </a:rPr>
              <a:t>. 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	The </a:t>
            </a:r>
            <a:r>
              <a:rPr lang="en-IN" dirty="0">
                <a:solidFill>
                  <a:schemeClr val="bg1"/>
                </a:solidFill>
              </a:rPr>
              <a:t>aim of </a:t>
            </a:r>
            <a:r>
              <a:rPr lang="en-IN" dirty="0" smtClean="0">
                <a:solidFill>
                  <a:schemeClr val="bg1"/>
                </a:solidFill>
              </a:rPr>
              <a:t>this implementation is </a:t>
            </a:r>
            <a:r>
              <a:rPr lang="en-IN" dirty="0">
                <a:solidFill>
                  <a:schemeClr val="bg1"/>
                </a:solidFill>
              </a:rPr>
              <a:t>to develop a system </a:t>
            </a:r>
            <a:r>
              <a:rPr lang="en-IN" dirty="0" smtClean="0">
                <a:solidFill>
                  <a:schemeClr val="bg1"/>
                </a:solidFill>
              </a:rPr>
              <a:t>which </a:t>
            </a:r>
            <a:r>
              <a:rPr lang="en-IN" dirty="0">
                <a:solidFill>
                  <a:schemeClr val="bg1"/>
                </a:solidFill>
              </a:rPr>
              <a:t>can perform early prediction of diabetes for a patient </a:t>
            </a:r>
            <a:r>
              <a:rPr lang="en-IN" dirty="0" smtClean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bg1"/>
                </a:solidFill>
              </a:rPr>
              <a:t>a higher accuracy using different machine learning </a:t>
            </a:r>
            <a:r>
              <a:rPr lang="en-IN" dirty="0" smtClean="0">
                <a:solidFill>
                  <a:schemeClr val="bg1"/>
                </a:solidFill>
              </a:rPr>
              <a:t>techniques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smtClean="0">
                <a:solidFill>
                  <a:schemeClr val="bg1"/>
                </a:solidFill>
              </a:rPr>
              <a:t>This implementation aims </a:t>
            </a:r>
            <a:r>
              <a:rPr lang="en-IN" dirty="0">
                <a:solidFill>
                  <a:schemeClr val="bg1"/>
                </a:solidFill>
              </a:rPr>
              <a:t>to predict </a:t>
            </a:r>
            <a:r>
              <a:rPr lang="en-IN" dirty="0" smtClean="0">
                <a:solidFill>
                  <a:schemeClr val="bg1"/>
                </a:solidFill>
              </a:rPr>
              <a:t>diabetes by using supervised machine learning method “Logistic regression”. </a:t>
            </a:r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lso aims to propose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an </a:t>
            </a:r>
            <a:r>
              <a:rPr lang="en-IN" dirty="0">
                <a:solidFill>
                  <a:schemeClr val="bg1"/>
                </a:solidFill>
              </a:rPr>
              <a:t>effective technique for earlier detection of the </a:t>
            </a:r>
            <a:r>
              <a:rPr lang="en-IN" dirty="0" smtClean="0">
                <a:solidFill>
                  <a:schemeClr val="bg1"/>
                </a:solidFill>
              </a:rPr>
              <a:t>Diabetes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disease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sz="2000" dirty="0" smtClean="0"/>
              <a:t> </a:t>
            </a:r>
            <a:endParaRPr lang="en-IN" sz="2000" dirty="0" smtClean="0"/>
          </a:p>
          <a:p>
            <a:r>
              <a:rPr lang="en-IN" sz="2000" dirty="0" smtClean="0"/>
              <a:t>      </a:t>
            </a:r>
            <a:endParaRPr lang="en-IN" sz="2000" dirty="0" smtClean="0"/>
          </a:p>
          <a:p>
            <a:endParaRPr lang="en-IN" sz="2000" dirty="0"/>
          </a:p>
          <a:p>
            <a:endParaRPr lang="en-IN" sz="26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dirty="0" smtClean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87888" y="5653825"/>
            <a:ext cx="8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GIT-HUB LINK</a:t>
            </a:r>
            <a:r>
              <a:rPr lang="en-IN" b="1" dirty="0"/>
              <a:t>=  </a:t>
            </a:r>
            <a:r>
              <a:rPr lang="en-IN" b="1" dirty="0" smtClean="0"/>
              <a:t> </a:t>
            </a:r>
            <a:r>
              <a:rPr lang="en-IN" dirty="0" smtClean="0">
                <a:solidFill>
                  <a:srgbClr val="0635BA"/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635BA"/>
                      <wpsdc:folHlinkClr xmlns:wpsdc="http://www.wps.cn/officeDocument/2017/drawingmlCustomData" val="0635BA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lang="en-IN" dirty="0">
                <a:solidFill>
                  <a:srgbClr val="0635BA"/>
                </a:solidFill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635BA"/>
                      <wpsdc:folHlinkClr xmlns:wpsdc="http://www.wps.cn/officeDocument/2017/drawingmlCustomData" val="0635BA"/>
                      <wpsdc:hlinkUnderline xmlns:wpsdc="http://www.wps.cn/officeDocument/2017/drawingmlCustomData" val="0"/>
                    </a:ext>
                  </a:extLst>
                </a:hlinkClick>
              </a:rPr>
              <a:t>://github.com/Utkarshshetye/Diabetes-prediction-using-Logistic-Regression.git</a:t>
            </a:r>
            <a:endParaRPr lang="en-IN" dirty="0">
              <a:solidFill>
                <a:srgbClr val="0635BA"/>
              </a:solidFill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635BA"/>
                    <wpsdc:folHlinkClr xmlns:wpsdc="http://www.wps.cn/officeDocument/2017/drawingmlCustomData" val="0635BA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2174</Words>
  <Application>WPS Presentation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Trebuchet MS</vt:lpstr>
      <vt:lpstr>Microsoft YaHei</vt:lpstr>
      <vt:lpstr>Arial Unicode MS</vt:lpstr>
      <vt:lpstr>Berlin</vt:lpstr>
      <vt:lpstr>Diabetes Detection Using Machine Learning Algo.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Detection Using Machine Learning Algo.</dc:title>
  <dc:creator>Rajendra shetye</dc:creator>
  <cp:lastModifiedBy>Smart</cp:lastModifiedBy>
  <cp:revision>54</cp:revision>
  <dcterms:created xsi:type="dcterms:W3CDTF">2021-04-25T17:04:00Z</dcterms:created>
  <dcterms:modified xsi:type="dcterms:W3CDTF">2021-04-29T04:45:15Z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