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21A641-CA44-444A-93BD-3CF7E3B5D6D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336504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9491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353127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026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225753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B21A641-CA44-444A-93BD-3CF7E3B5D6D1}"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68103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B21A641-CA44-444A-93BD-3CF7E3B5D6D1}"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33189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1A641-CA44-444A-93BD-3CF7E3B5D6D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24672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1A641-CA44-444A-93BD-3CF7E3B5D6D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1592893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1A641-CA44-444A-93BD-3CF7E3B5D6D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17438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21A641-CA44-444A-93BD-3CF7E3B5D6D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52350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212474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21A641-CA44-444A-93BD-3CF7E3B5D6D1}"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131488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21A641-CA44-444A-93BD-3CF7E3B5D6D1}"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258339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1A641-CA44-444A-93BD-3CF7E3B5D6D1}"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406850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319618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21A641-CA44-444A-93BD-3CF7E3B5D6D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E4237-9608-40EF-9313-7EF6E28167A2}" type="slidenum">
              <a:rPr lang="en-IN" smtClean="0"/>
              <a:t>‹#›</a:t>
            </a:fld>
            <a:endParaRPr lang="en-IN"/>
          </a:p>
        </p:txBody>
      </p:sp>
    </p:spTree>
    <p:extLst>
      <p:ext uri="{BB962C8B-B14F-4D97-AF65-F5344CB8AC3E}">
        <p14:creationId xmlns:p14="http://schemas.microsoft.com/office/powerpoint/2010/main" val="147330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21A641-CA44-444A-93BD-3CF7E3B5D6D1}" type="datetimeFigureOut">
              <a:rPr lang="en-IN" smtClean="0"/>
              <a:t>13-10-2022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CE4237-9608-40EF-9313-7EF6E28167A2}" type="slidenum">
              <a:rPr lang="en-IN" smtClean="0"/>
              <a:t>‹#›</a:t>
            </a:fld>
            <a:endParaRPr lang="en-IN"/>
          </a:p>
        </p:txBody>
      </p:sp>
    </p:spTree>
    <p:extLst>
      <p:ext uri="{BB962C8B-B14F-4D97-AF65-F5344CB8AC3E}">
        <p14:creationId xmlns:p14="http://schemas.microsoft.com/office/powerpoint/2010/main" val="16701046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020" y="195944"/>
            <a:ext cx="9840951" cy="3314020"/>
          </a:xfrm>
        </p:spPr>
        <p:txBody>
          <a:bodyPr>
            <a:noAutofit/>
          </a:bodyPr>
          <a:lstStyle/>
          <a:p>
            <a:r>
              <a:rPr lang="en-IN" sz="7200" dirty="0" smtClean="0"/>
              <a:t>CLOUD BASED ATTENDANCE SYSTEM</a:t>
            </a:r>
            <a:endParaRPr lang="en-IN" sz="7200" dirty="0"/>
          </a:p>
        </p:txBody>
      </p:sp>
      <p:sp>
        <p:nvSpPr>
          <p:cNvPr id="3" name="Subtitle 2"/>
          <p:cNvSpPr>
            <a:spLocks noGrp="1"/>
          </p:cNvSpPr>
          <p:nvPr>
            <p:ph type="subTitle" idx="1"/>
          </p:nvPr>
        </p:nvSpPr>
        <p:spPr>
          <a:xfrm>
            <a:off x="5309118" y="5113175"/>
            <a:ext cx="8263811" cy="1609531"/>
          </a:xfrm>
        </p:spPr>
        <p:txBody>
          <a:bodyPr>
            <a:normAutofit fontScale="70000" lnSpcReduction="20000"/>
          </a:bodyPr>
          <a:lstStyle/>
          <a:p>
            <a:r>
              <a:rPr lang="en-IN" dirty="0" smtClean="0"/>
              <a:t>Submitted by-</a:t>
            </a:r>
            <a:r>
              <a:rPr lang="en-IN" dirty="0" err="1" smtClean="0"/>
              <a:t>Anushka</a:t>
            </a:r>
            <a:r>
              <a:rPr lang="en-IN" dirty="0" smtClean="0"/>
              <a:t> </a:t>
            </a:r>
            <a:r>
              <a:rPr lang="en-IN" dirty="0" err="1"/>
              <a:t>K</a:t>
            </a:r>
            <a:r>
              <a:rPr lang="en-IN" dirty="0" err="1" smtClean="0"/>
              <a:t>adam</a:t>
            </a:r>
            <a:r>
              <a:rPr lang="en-IN" dirty="0" smtClean="0"/>
              <a:t>(RA2011031010069)</a:t>
            </a:r>
          </a:p>
          <a:p>
            <a:r>
              <a:rPr lang="en-IN" dirty="0" smtClean="0"/>
              <a:t>                </a:t>
            </a:r>
            <a:r>
              <a:rPr lang="en-IN" dirty="0" err="1" smtClean="0"/>
              <a:t>Yash</a:t>
            </a:r>
            <a:r>
              <a:rPr lang="en-IN" dirty="0" smtClean="0"/>
              <a:t> Sinha(RA2011031010077)</a:t>
            </a:r>
          </a:p>
          <a:p>
            <a:r>
              <a:rPr lang="en-IN" dirty="0" smtClean="0"/>
              <a:t>                      Utkarsh Singh(RA2011031010090)</a:t>
            </a:r>
          </a:p>
          <a:p>
            <a:r>
              <a:rPr lang="en-IN" dirty="0" smtClean="0"/>
              <a:t>                          </a:t>
            </a:r>
            <a:r>
              <a:rPr lang="en-IN" dirty="0" err="1" smtClean="0"/>
              <a:t>Uday</a:t>
            </a:r>
            <a:r>
              <a:rPr lang="en-IN" dirty="0" smtClean="0"/>
              <a:t> </a:t>
            </a:r>
            <a:r>
              <a:rPr lang="en-IN" dirty="0" err="1" smtClean="0"/>
              <a:t>Bharadiya</a:t>
            </a:r>
            <a:r>
              <a:rPr lang="en-IN" dirty="0" smtClean="0"/>
              <a:t>(RA2011031010102)</a:t>
            </a:r>
          </a:p>
          <a:p>
            <a:endParaRPr lang="en-IN" dirty="0"/>
          </a:p>
        </p:txBody>
      </p:sp>
    </p:spTree>
    <p:extLst>
      <p:ext uri="{BB962C8B-B14F-4D97-AF65-F5344CB8AC3E}">
        <p14:creationId xmlns:p14="http://schemas.microsoft.com/office/powerpoint/2010/main" val="3102995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828" y="0"/>
            <a:ext cx="10353761" cy="1326321"/>
          </a:xfrm>
        </p:spPr>
        <p:txBody>
          <a:bodyPr>
            <a:normAutofit/>
          </a:bodyPr>
          <a:lstStyle/>
          <a:p>
            <a:r>
              <a:rPr lang="en-IN" sz="5400" u="sng" dirty="0" smtClean="0"/>
              <a:t>OBJECTIVE</a:t>
            </a:r>
            <a:endParaRPr lang="en-IN" sz="5400" u="sng" dirty="0"/>
          </a:p>
        </p:txBody>
      </p:sp>
      <p:sp>
        <p:nvSpPr>
          <p:cNvPr id="3" name="Content Placeholder 2"/>
          <p:cNvSpPr>
            <a:spLocks noGrp="1"/>
          </p:cNvSpPr>
          <p:nvPr>
            <p:ph idx="1"/>
          </p:nvPr>
        </p:nvSpPr>
        <p:spPr>
          <a:xfrm>
            <a:off x="913795" y="1694848"/>
            <a:ext cx="10353762" cy="3695136"/>
          </a:xfrm>
        </p:spPr>
        <p:txBody>
          <a:bodyPr>
            <a:noAutofit/>
          </a:bodyPr>
          <a:lstStyle/>
          <a:p>
            <a:r>
              <a:rPr lang="en-US" sz="3600" dirty="0"/>
              <a:t>An attendance system allows to add the attendance of the employee who is present on that day. The user has to login and swipe their identity card to mark their attendance. As the card has been swiped, the details like id number, date, in-time, out-time are saved in the database</a:t>
            </a:r>
            <a:r>
              <a:rPr lang="en-US" sz="3600" dirty="0" smtClean="0"/>
              <a:t>.</a:t>
            </a:r>
          </a:p>
        </p:txBody>
      </p:sp>
    </p:spTree>
    <p:extLst>
      <p:ext uri="{BB962C8B-B14F-4D97-AF65-F5344CB8AC3E}">
        <p14:creationId xmlns:p14="http://schemas.microsoft.com/office/powerpoint/2010/main" val="3224219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21094"/>
            <a:ext cx="10353762" cy="4970106"/>
          </a:xfrm>
        </p:spPr>
        <p:txBody>
          <a:bodyPr>
            <a:normAutofit/>
          </a:bodyPr>
          <a:lstStyle/>
          <a:p>
            <a:r>
              <a:rPr lang="en-US" sz="3600" dirty="0"/>
              <a:t>The database will be stored into the  cloud which will form a connection between application and cloud server via internet. With the in-time and out-time data stored in cloud, the admin can calculate the working hours of the employees.</a:t>
            </a:r>
            <a:endParaRPr lang="en-IN" sz="3600" dirty="0"/>
          </a:p>
        </p:txBody>
      </p:sp>
    </p:spTree>
    <p:extLst>
      <p:ext uri="{BB962C8B-B14F-4D97-AF65-F5344CB8AC3E}">
        <p14:creationId xmlns:p14="http://schemas.microsoft.com/office/powerpoint/2010/main" val="1432368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150" y="105747"/>
            <a:ext cx="10353761" cy="1326321"/>
          </a:xfrm>
        </p:spPr>
        <p:txBody>
          <a:bodyPr>
            <a:normAutofit/>
          </a:bodyPr>
          <a:lstStyle/>
          <a:p>
            <a:r>
              <a:rPr lang="en-IN" sz="5400" u="sng" dirty="0" smtClean="0"/>
              <a:t>LITERATURE SURVEY</a:t>
            </a:r>
            <a:endParaRPr lang="en-IN" sz="5400" u="sng" dirty="0"/>
          </a:p>
        </p:txBody>
      </p:sp>
      <p:sp>
        <p:nvSpPr>
          <p:cNvPr id="3" name="Content Placeholder 2"/>
          <p:cNvSpPr>
            <a:spLocks noGrp="1"/>
          </p:cNvSpPr>
          <p:nvPr>
            <p:ph idx="1"/>
          </p:nvPr>
        </p:nvSpPr>
        <p:spPr>
          <a:xfrm>
            <a:off x="839150" y="1506713"/>
            <a:ext cx="10353762" cy="4679483"/>
          </a:xfrm>
        </p:spPr>
        <p:txBody>
          <a:bodyPr>
            <a:noAutofit/>
          </a:bodyPr>
          <a:lstStyle/>
          <a:p>
            <a:r>
              <a:rPr lang="en-US" sz="3600" dirty="0"/>
              <a:t>This dissertation is on the development of a cloud-based attendance management and information system. This work comes </a:t>
            </a:r>
            <a:r>
              <a:rPr lang="en-US" sz="3600" dirty="0" smtClean="0"/>
              <a:t>as </a:t>
            </a:r>
            <a:r>
              <a:rPr lang="en-US" sz="3600" dirty="0"/>
              <a:t>a solution to the challenges of time theft and error prone attendance data analysis faced by using the manual method. The </a:t>
            </a:r>
            <a:r>
              <a:rPr lang="en-US" sz="3600" dirty="0" smtClean="0"/>
              <a:t>system has </a:t>
            </a:r>
            <a:r>
              <a:rPr lang="en-US" sz="3600" dirty="0"/>
              <a:t>features like staff overtime calculation, </a:t>
            </a:r>
            <a:r>
              <a:rPr lang="en-US" sz="3600" dirty="0" smtClean="0"/>
              <a:t>meal</a:t>
            </a:r>
            <a:endParaRPr lang="en-IN" sz="3600" dirty="0"/>
          </a:p>
        </p:txBody>
      </p:sp>
    </p:spTree>
    <p:extLst>
      <p:ext uri="{BB962C8B-B14F-4D97-AF65-F5344CB8AC3E}">
        <p14:creationId xmlns:p14="http://schemas.microsoft.com/office/powerpoint/2010/main" val="428973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151" y="373224"/>
            <a:ext cx="10642406" cy="6232849"/>
          </a:xfrm>
        </p:spPr>
        <p:txBody>
          <a:bodyPr>
            <a:noAutofit/>
          </a:bodyPr>
          <a:lstStyle/>
          <a:p>
            <a:pPr marL="0" indent="0">
              <a:buNone/>
            </a:pPr>
            <a:r>
              <a:rPr lang="en-US" sz="3600" dirty="0"/>
              <a:t>meal orders, information </a:t>
            </a:r>
            <a:r>
              <a:rPr lang="en-US" sz="3600" dirty="0" smtClean="0"/>
              <a:t>dissemination through </a:t>
            </a:r>
            <a:r>
              <a:rPr lang="en-US" sz="3600" dirty="0"/>
              <a:t>SMS and email which contributes to its uniqueness. The work is made up of two sections; the Hardware subsystem and </a:t>
            </a:r>
            <a:r>
              <a:rPr lang="en-US" sz="3600" dirty="0" smtClean="0"/>
              <a:t>Software </a:t>
            </a:r>
            <a:r>
              <a:rPr lang="en-US" sz="3600" dirty="0"/>
              <a:t>subsystem. The hardware section involves collection and transmission of attendance data via the use of a Radio frequency </a:t>
            </a:r>
            <a:r>
              <a:rPr lang="en-US" sz="3600" dirty="0" smtClean="0"/>
              <a:t>identification </a:t>
            </a:r>
            <a:r>
              <a:rPr lang="en-US" sz="3600" dirty="0"/>
              <a:t>tag reader and tag, interfaced with an ESP-12E Node microcontroller unit. The software section incorporates the design</a:t>
            </a:r>
            <a:endParaRPr lang="en-IN" sz="3600" dirty="0"/>
          </a:p>
        </p:txBody>
      </p:sp>
    </p:spTree>
    <p:extLst>
      <p:ext uri="{BB962C8B-B14F-4D97-AF65-F5344CB8AC3E}">
        <p14:creationId xmlns:p14="http://schemas.microsoft.com/office/powerpoint/2010/main" val="1905770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82555"/>
            <a:ext cx="10353762" cy="6148874"/>
          </a:xfrm>
        </p:spPr>
        <p:txBody>
          <a:bodyPr>
            <a:normAutofit/>
          </a:bodyPr>
          <a:lstStyle/>
          <a:p>
            <a:pPr marL="0" indent="0">
              <a:buNone/>
            </a:pPr>
            <a:r>
              <a:rPr lang="en-US" sz="3600" dirty="0"/>
              <a:t>and development of a transaction processing and management information system which would handle the processing, analysis </a:t>
            </a:r>
            <a:r>
              <a:rPr lang="en-US" sz="3600" dirty="0" smtClean="0"/>
              <a:t>and storage </a:t>
            </a:r>
            <a:r>
              <a:rPr lang="en-US" sz="3600" dirty="0"/>
              <a:t>of attendance data received from the hardware section via Hypertext transfer protocol (HTTP) requests. All the modules </a:t>
            </a:r>
            <a:r>
              <a:rPr lang="en-US" sz="3600" dirty="0" smtClean="0"/>
              <a:t>developed</a:t>
            </a:r>
            <a:r>
              <a:rPr lang="en-US" sz="3600" dirty="0"/>
              <a:t>, were tested and attendance data analysis was carried out to ensure that the system met all the requirements.</a:t>
            </a:r>
            <a:endParaRPr lang="en-IN" sz="3600" dirty="0"/>
          </a:p>
        </p:txBody>
      </p:sp>
    </p:spTree>
    <p:extLst>
      <p:ext uri="{BB962C8B-B14F-4D97-AF65-F5344CB8AC3E}">
        <p14:creationId xmlns:p14="http://schemas.microsoft.com/office/powerpoint/2010/main" val="297665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488" y="124408"/>
            <a:ext cx="10353761" cy="1326321"/>
          </a:xfrm>
        </p:spPr>
        <p:txBody>
          <a:bodyPr>
            <a:normAutofit/>
          </a:bodyPr>
          <a:lstStyle/>
          <a:p>
            <a:r>
              <a:rPr lang="en-IN" sz="5400" u="sng" dirty="0" smtClean="0"/>
              <a:t>REQUIREMENTS</a:t>
            </a:r>
            <a:endParaRPr lang="en-IN" sz="5400" u="sng" dirty="0"/>
          </a:p>
        </p:txBody>
      </p:sp>
      <p:sp>
        <p:nvSpPr>
          <p:cNvPr id="3" name="Content Placeholder 2"/>
          <p:cNvSpPr>
            <a:spLocks noGrp="1"/>
          </p:cNvSpPr>
          <p:nvPr>
            <p:ph idx="1"/>
          </p:nvPr>
        </p:nvSpPr>
        <p:spPr>
          <a:xfrm>
            <a:off x="447264" y="1558213"/>
            <a:ext cx="10353762" cy="4149012"/>
          </a:xfrm>
        </p:spPr>
        <p:txBody>
          <a:bodyPr>
            <a:normAutofit/>
          </a:bodyPr>
          <a:lstStyle/>
          <a:p>
            <a:r>
              <a:rPr lang="en-IN" sz="3600" b="1" dirty="0" smtClean="0"/>
              <a:t>SOFTWARE REQUIREMENTS</a:t>
            </a:r>
          </a:p>
          <a:p>
            <a:pPr marL="0" indent="0">
              <a:buNone/>
            </a:pPr>
            <a:r>
              <a:rPr lang="en-IN" sz="3600" b="1" dirty="0" smtClean="0"/>
              <a:t>          -WINDOWS 7 or above</a:t>
            </a:r>
          </a:p>
          <a:p>
            <a:pPr marL="0" indent="0">
              <a:buNone/>
            </a:pPr>
            <a:r>
              <a:rPr lang="en-IN" sz="3600" b="1" dirty="0" smtClean="0"/>
              <a:t>          -SQL Server 2008</a:t>
            </a:r>
          </a:p>
          <a:p>
            <a:pPr marL="0" indent="0">
              <a:buNone/>
            </a:pPr>
            <a:r>
              <a:rPr lang="en-IN" sz="3600" b="1" dirty="0" smtClean="0"/>
              <a:t>          -</a:t>
            </a:r>
            <a:r>
              <a:rPr lang="en-IN" sz="3600" b="1" dirty="0"/>
              <a:t>V</a:t>
            </a:r>
            <a:r>
              <a:rPr lang="en-IN" sz="3600" b="1" dirty="0" smtClean="0"/>
              <a:t>isual Studio 2010</a:t>
            </a:r>
            <a:endParaRPr lang="en-IN" sz="3600" b="1" dirty="0"/>
          </a:p>
        </p:txBody>
      </p:sp>
    </p:spTree>
    <p:extLst>
      <p:ext uri="{BB962C8B-B14F-4D97-AF65-F5344CB8AC3E}">
        <p14:creationId xmlns:p14="http://schemas.microsoft.com/office/powerpoint/2010/main" val="2463241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134" y="1368276"/>
            <a:ext cx="10353762" cy="3695136"/>
          </a:xfrm>
        </p:spPr>
        <p:txBody>
          <a:bodyPr>
            <a:noAutofit/>
          </a:bodyPr>
          <a:lstStyle/>
          <a:p>
            <a:r>
              <a:rPr lang="en-IN" sz="3600" b="1" dirty="0" smtClean="0"/>
              <a:t>HARDWARE REQUIREMENTS</a:t>
            </a:r>
          </a:p>
          <a:p>
            <a:pPr marL="0" indent="0">
              <a:buNone/>
            </a:pPr>
            <a:r>
              <a:rPr lang="en-IN" sz="3600" b="1" dirty="0" smtClean="0"/>
              <a:t>          -Processor-Corei3</a:t>
            </a:r>
          </a:p>
          <a:p>
            <a:pPr marL="0" indent="0">
              <a:buNone/>
            </a:pPr>
            <a:r>
              <a:rPr lang="en-IN" sz="3600" b="1" dirty="0" smtClean="0"/>
              <a:t>          -Hard Disk-160 GB</a:t>
            </a:r>
          </a:p>
          <a:p>
            <a:pPr marL="0" indent="0">
              <a:buNone/>
            </a:pPr>
            <a:r>
              <a:rPr lang="en-IN" sz="3600" b="1" dirty="0" smtClean="0"/>
              <a:t>          -Memory-2 GB</a:t>
            </a:r>
          </a:p>
          <a:p>
            <a:pPr marL="0" indent="0">
              <a:buNone/>
            </a:pPr>
            <a:r>
              <a:rPr lang="en-IN" sz="3600" b="1" dirty="0" smtClean="0"/>
              <a:t>          -Internet Connection</a:t>
            </a:r>
            <a:endParaRPr lang="en-IN" sz="3600" b="1" dirty="0"/>
          </a:p>
        </p:txBody>
      </p:sp>
    </p:spTree>
    <p:extLst>
      <p:ext uri="{BB962C8B-B14F-4D97-AF65-F5344CB8AC3E}">
        <p14:creationId xmlns:p14="http://schemas.microsoft.com/office/powerpoint/2010/main" val="3048840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TotalTime>
  <Words>337</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CLOUD BASED ATTENDANCE SYSTEM</vt:lpstr>
      <vt:lpstr>OBJECTIVE</vt:lpstr>
      <vt:lpstr>PowerPoint Presentation</vt:lpstr>
      <vt:lpstr>LITERATURE SURVEY</vt:lpstr>
      <vt:lpstr>PowerPoint Presentation</vt:lpstr>
      <vt:lpstr>PowerPoint Presentation</vt:lpstr>
      <vt:lpstr>REQUIREMENTS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ATTENDANCE SYSTEM</dc:title>
  <dc:creator>Utkarsh Singh</dc:creator>
  <cp:lastModifiedBy>Utkarsh Singh</cp:lastModifiedBy>
  <cp:revision>3</cp:revision>
  <dcterms:created xsi:type="dcterms:W3CDTF">2022-10-13T15:31:31Z</dcterms:created>
  <dcterms:modified xsi:type="dcterms:W3CDTF">2022-10-13T15:52:34Z</dcterms:modified>
</cp:coreProperties>
</file>