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7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20"/>
  </p:normalViewPr>
  <p:slideViewPr>
    <p:cSldViewPr snapToGrid="0">
      <p:cViewPr varScale="1">
        <p:scale>
          <a:sx n="113" d="100"/>
          <a:sy n="113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5/8/25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074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5/8/25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189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5/8/25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233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5/8/25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940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5/8/25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455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5/8/25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475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5/8/25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62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5/8/25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23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5/8/25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30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5/8/25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14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5/8/25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64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5/8/25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949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5/8/25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87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5/8/25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01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5/8/25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8525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E850D-2215-E508-B204-3D5EE7448F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Media Recommender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2D51A0-8D4E-F4D5-AEA4-2A1F605E0E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5301868"/>
            <a:ext cx="10572000" cy="1077912"/>
          </a:xfrm>
        </p:spPr>
        <p:txBody>
          <a:bodyPr>
            <a:normAutofit/>
          </a:bodyPr>
          <a:lstStyle/>
          <a:p>
            <a:r>
              <a:rPr lang="en-US" sz="2000" dirty="0"/>
              <a:t>Utkarsh Yadav</a:t>
            </a:r>
          </a:p>
          <a:p>
            <a:r>
              <a:rPr lang="en-US" sz="2000" dirty="0"/>
              <a:t>     </a:t>
            </a:r>
            <a:r>
              <a:rPr lang="en-US" sz="1600" dirty="0"/>
              <a:t>20CSU118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4BB699-79B4-575D-4ECC-C07B07F26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9917" y="223593"/>
            <a:ext cx="2806262" cy="1790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33A0D9-52DE-2DA6-0F24-0409D87A9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689" y="4566164"/>
            <a:ext cx="1485926" cy="16853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479D93-5AE5-D912-A9B6-F57F830AE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4058" y="4566164"/>
            <a:ext cx="1268990" cy="168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46674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30EBE-5FFB-5543-6237-E2AF8091D6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Thankyou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D467B-9498-FA85-7D91-C85323848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810001" y="5715820"/>
            <a:ext cx="10572000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B6EDA1-E74A-8371-D62E-E4862E3EB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4151" y="223594"/>
            <a:ext cx="2222028" cy="141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9810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EED91-8742-166D-07F8-65341C11D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86835-0A3E-526B-CB75-75376CE3A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2906761"/>
          </a:xfrm>
        </p:spPr>
        <p:txBody>
          <a:bodyPr>
            <a:normAutofit/>
          </a:bodyPr>
          <a:lstStyle/>
          <a:p>
            <a:r>
              <a:rPr lang="en-IN" sz="2400" b="1" i="0" u="none" strike="noStrike" dirty="0">
                <a:effectLst/>
              </a:rPr>
              <a:t>Media Recommendation System</a:t>
            </a:r>
            <a:br>
              <a:rPr lang="en-IN" sz="2400" dirty="0"/>
            </a:br>
            <a:r>
              <a:rPr lang="en-IN" sz="2400" b="0" i="0" u="none" strike="noStrike" dirty="0">
                <a:effectLst/>
              </a:rPr>
              <a:t>A user-friendly platform that suggests movies based on preferences, showing details like story, posters, cast, and IMDb ratings. It uses advanced algorithms to provide personalized recommendations efficiently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DC36BA-7C03-0D71-D9B5-FABA0DE18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4151" y="223594"/>
            <a:ext cx="2222028" cy="14176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BD9848-ADC1-A395-1A94-B3F9AAC1A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3933" y="4566164"/>
            <a:ext cx="1268990" cy="16853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73B9FC-3825-90DE-EB8A-B048D7B33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8786" y="4566163"/>
            <a:ext cx="1485926" cy="168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490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8662D-8745-1101-6172-D2F17D797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84B3E2-6767-329D-5671-AE8A82BD3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447188"/>
            <a:ext cx="4483982" cy="607880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0B5355-7553-51B0-174C-57F80D5BE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290" y="436965"/>
            <a:ext cx="4572428" cy="608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03179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796AD-0FCD-D017-0BDE-6782AF856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u="none" strike="noStrike" dirty="0">
                <a:solidFill>
                  <a:schemeClr val="tx1"/>
                </a:solidFill>
                <a:effectLst/>
              </a:rPr>
              <a:t>Technical Feasibility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3C223-5D1F-DB31-067E-63DB0C816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Language: Python</a:t>
            </a:r>
          </a:p>
          <a:p>
            <a:r>
              <a:rPr lang="en-US" sz="2000" dirty="0"/>
              <a:t>Framework: </a:t>
            </a:r>
            <a:r>
              <a:rPr lang="en-US" sz="2000" dirty="0" err="1"/>
              <a:t>Streamlit</a:t>
            </a:r>
            <a:r>
              <a:rPr lang="en-US" sz="2000" dirty="0"/>
              <a:t> </a:t>
            </a:r>
          </a:p>
          <a:p>
            <a:r>
              <a:rPr lang="en-IN" sz="2000" b="0" i="0" u="none" strike="noStrike" dirty="0">
                <a:effectLst/>
              </a:rPr>
              <a:t>APIs: IMDb or TMDB API </a:t>
            </a:r>
          </a:p>
          <a:p>
            <a:r>
              <a:rPr lang="en-US" sz="2000" dirty="0"/>
              <a:t>IDE: Microsoft VS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AE870A-D831-311B-CFD6-AD7309A5B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4151" y="223594"/>
            <a:ext cx="2222028" cy="14176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45FBA2-BA4E-AD4A-F08D-34BBDE20F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319968" y="3250597"/>
            <a:ext cx="1552063" cy="152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12032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3EEA7-743C-5906-8B7A-AA3208A41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u="none" strike="noStrike" dirty="0">
                <a:solidFill>
                  <a:schemeClr val="tx1"/>
                </a:solidFill>
                <a:effectLst/>
              </a:rPr>
              <a:t>Existing Solutions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09DF0-EE5B-CB54-6D29-C85DC1C43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/>
              <a:t>Netflix</a:t>
            </a:r>
            <a:r>
              <a:rPr lang="en-IN" sz="2000" dirty="0"/>
              <a:t>: Personalized recommendations using user watch history.</a:t>
            </a:r>
          </a:p>
          <a:p>
            <a:r>
              <a:rPr lang="en-IN" sz="2000" b="1" dirty="0"/>
              <a:t>IMDb</a:t>
            </a:r>
            <a:r>
              <a:rPr lang="en-IN" sz="2000" dirty="0"/>
              <a:t>: Top-rated movies based on global reviews, but no personalization.</a:t>
            </a:r>
          </a:p>
          <a:p>
            <a:r>
              <a:rPr lang="en-IN" sz="2000" b="1" dirty="0"/>
              <a:t>Amazon Prime</a:t>
            </a:r>
            <a:r>
              <a:rPr lang="en-IN" sz="2000" dirty="0"/>
              <a:t>: Suggests movies by viewing history, integrated with streaming.</a:t>
            </a:r>
          </a:p>
          <a:p>
            <a:r>
              <a:rPr lang="en-IN" sz="2000" b="1" dirty="0"/>
              <a:t>Google</a:t>
            </a:r>
            <a:r>
              <a:rPr lang="en-IN" sz="2000" dirty="0"/>
              <a:t>: General movie suggestions based on searches and trends.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8D5419-1A6F-BC66-0B5A-7BB22CDB4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4151" y="223594"/>
            <a:ext cx="2222028" cy="14176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FBFA57-1803-3E59-1BDE-7B6DCB9E5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977" y="5308928"/>
            <a:ext cx="857726" cy="10997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8F4B0D-000B-AA3D-3568-DC0C34124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072" y="5308928"/>
            <a:ext cx="1268629" cy="10997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7E9BD4-4AE5-2767-F2DC-29A15660F8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1555" y="5308928"/>
            <a:ext cx="1658431" cy="10997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EBDBDF-6DB2-4EDB-3308-EA425326CB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7679" y="5308928"/>
            <a:ext cx="1224239" cy="109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40404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D496-724B-9F77-8669-7235D2127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u="none" strike="noStrike" dirty="0">
                <a:effectLst/>
              </a:rPr>
              <a:t>Gaps in Existing Solutions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D597C-DD0F-5B14-26C6-94BA38FF8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926265"/>
          </a:xfrm>
        </p:spPr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300" b="1" i="0" u="none" strike="noStrike" dirty="0">
                <a:effectLst/>
              </a:rPr>
              <a:t>Limited Personalization</a:t>
            </a:r>
            <a:r>
              <a:rPr lang="en-IN" sz="2300" b="0" i="0" u="none" strike="noStrike" dirty="0"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300" b="0" i="0" u="none" strike="noStrike" dirty="0">
                <a:effectLst/>
              </a:rPr>
              <a:t>Many systems rely solely on viewing history, ignoring diverse preferences.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300" b="1" i="0" u="none" strike="noStrike" dirty="0">
                <a:effectLst/>
              </a:rPr>
              <a:t>Lack of Detailed Information</a:t>
            </a:r>
            <a:r>
              <a:rPr lang="en-IN" sz="2300" b="0" i="0" u="none" strike="noStrike" dirty="0"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300" b="0" i="0" u="none" strike="noStrike" dirty="0">
                <a:effectLst/>
              </a:rPr>
              <a:t>Limited insights on movie storylines, cast, and directors.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300" b="1" i="0" u="none" strike="noStrike" dirty="0">
                <a:effectLst/>
              </a:rPr>
              <a:t>No Unified Platform</a:t>
            </a:r>
            <a:r>
              <a:rPr lang="en-IN" sz="2300" b="0" i="0" u="none" strike="noStrike" dirty="0"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300" b="0" i="0" u="none" strike="noStrike" dirty="0">
                <a:effectLst/>
              </a:rPr>
              <a:t>No single solution combines recommendations, ratings, and detailed movie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300" b="1" i="0" u="none" strike="noStrike" dirty="0">
                <a:effectLst/>
              </a:rPr>
              <a:t>Dependency on Extensive User Data</a:t>
            </a:r>
            <a:r>
              <a:rPr lang="en-IN" sz="2300" b="0" i="0" u="none" strike="noStrike" dirty="0"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300" b="0" i="0" u="none" strike="noStrike" dirty="0">
                <a:effectLst/>
              </a:rPr>
              <a:t>Platforms like Netflix require significant user activity for accurate suggestions.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300" b="1" i="0" u="none" strike="noStrike" dirty="0">
                <a:effectLst/>
              </a:rPr>
              <a:t>Interface Complexity</a:t>
            </a:r>
            <a:r>
              <a:rPr lang="en-IN" sz="2300" b="0" i="0" u="none" strike="noStrike" dirty="0"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300" b="0" i="0" u="none" strike="noStrike" dirty="0">
                <a:effectLst/>
              </a:rPr>
              <a:t>Some platforms have non-intuitive or cluttered UIs, reducing user engagement.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569450-583F-B7C4-039F-BE5BCF1CC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4151" y="223594"/>
            <a:ext cx="2222028" cy="141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824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5E39E-F1FA-2048-3780-E048AEEC3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EC0C3-1470-9D79-B6C3-03232FF2F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20858"/>
          </a:xfrm>
        </p:spPr>
        <p:txBody>
          <a:bodyPr>
            <a:normAutofit/>
          </a:bodyPr>
          <a:lstStyle/>
          <a:p>
            <a:r>
              <a:rPr lang="en-IN" sz="2000" b="0" i="0" u="none" strike="noStrike" dirty="0">
                <a:effectLst/>
              </a:rPr>
              <a:t>Users struggle to find relevant movies due to overwhelming options. Existing platforms lack detailed information, seamless personalization, and a simple, unified interface for recommendations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marL="0" indent="0" algn="l">
              <a:buNone/>
            </a:pPr>
            <a:endParaRPr lang="en-IN" b="0" i="0" u="none" strike="noStrike" dirty="0">
              <a:effectLst/>
            </a:endParaRPr>
          </a:p>
          <a:p>
            <a:pPr algn="l"/>
            <a:r>
              <a:rPr lang="en-IN" sz="2000" b="1" dirty="0">
                <a:latin typeface="+mj-lt"/>
              </a:rPr>
              <a:t>Objective </a:t>
            </a:r>
            <a:endParaRPr lang="en-IN" sz="2000" b="1" i="0" u="none" strike="noStrike" dirty="0">
              <a:effectLst/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To</a:t>
            </a:r>
            <a:r>
              <a:rPr lang="en-IN" sz="2000" b="0" i="0" u="none" strike="noStrike" dirty="0">
                <a:effectLst/>
              </a:rPr>
              <a:t> develop a unified and user-friendly system that provides: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effectLst/>
              </a:rPr>
              <a:t>Personalized movie recommendations.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effectLst/>
              </a:rPr>
              <a:t>Comprehensive movie details (story, cast, IMDb ratings).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effectLst/>
              </a:rPr>
              <a:t>A simple and responsive interface for seamless exploration.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860A03-3890-1689-9D97-15CCA825D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4151" y="223594"/>
            <a:ext cx="2222028" cy="141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09529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933D5-7E12-0B2A-6C51-0F812E02C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4DB9D-34D3-B0B1-F0F3-961A48356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/>
              <a:t>Research</a:t>
            </a:r>
            <a:r>
              <a:rPr lang="en-IN" sz="2000" dirty="0"/>
              <a:t>: </a:t>
            </a:r>
            <a:r>
              <a:rPr lang="en-IN" sz="2000" dirty="0" err="1"/>
              <a:t>Analyzed</a:t>
            </a:r>
            <a:r>
              <a:rPr lang="en-IN" sz="2000" dirty="0"/>
              <a:t> platforms (Netflix, IMDb) and identified user needs.</a:t>
            </a:r>
          </a:p>
          <a:p>
            <a:r>
              <a:rPr lang="en-IN" sz="2000" b="1" dirty="0"/>
              <a:t>Data Collection</a:t>
            </a:r>
            <a:r>
              <a:rPr lang="en-IN" sz="2000" dirty="0"/>
              <a:t>: Used IMDb/TMDB APIs for movie data.</a:t>
            </a:r>
            <a:r>
              <a:rPr lang="en-IN" sz="2000" b="1" dirty="0"/>
              <a:t> </a:t>
            </a:r>
          </a:p>
          <a:p>
            <a:r>
              <a:rPr lang="en-IN" sz="2000" b="1" dirty="0"/>
              <a:t>Algorithms</a:t>
            </a:r>
            <a:r>
              <a:rPr lang="en-IN" sz="2000" dirty="0"/>
              <a:t>: Implemented content-based, collaborative, and hybrid filtering.</a:t>
            </a:r>
          </a:p>
          <a:p>
            <a:r>
              <a:rPr lang="en-IN" sz="2000" b="1" dirty="0"/>
              <a:t>Testing</a:t>
            </a:r>
            <a:r>
              <a:rPr lang="en-IN" sz="2000" dirty="0"/>
              <a:t>: Ensured accuracy, responsiveness, and API integration.</a:t>
            </a:r>
          </a:p>
          <a:p>
            <a:r>
              <a:rPr lang="en-IN" sz="2000" b="1" dirty="0"/>
              <a:t>Deployment</a:t>
            </a:r>
            <a:r>
              <a:rPr lang="en-IN" sz="2000" dirty="0"/>
              <a:t>: Hosted on Heroku/AWS for user access.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A1450B-632C-DBC3-9DF5-C539ED31F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4151" y="223594"/>
            <a:ext cx="2222028" cy="1417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33CBAF-2EAA-EE8C-05E0-CF9A7C970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977" y="5308928"/>
            <a:ext cx="857726" cy="10997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8119F8-1819-9550-EF4B-EE7ACADAF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072" y="5308928"/>
            <a:ext cx="1268629" cy="10997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50FE45-AFA9-E260-92B1-93E044B34A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1555" y="5308928"/>
            <a:ext cx="1658431" cy="10997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84152A-A869-A064-B206-1972E89096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7679" y="5308928"/>
            <a:ext cx="1224239" cy="109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19333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910A8-9745-4EE6-B004-8870F0E41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A2925-5BDB-1113-93A3-DB8E0B531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/>
              <a:t>Personalized Recommendations</a:t>
            </a:r>
            <a:r>
              <a:rPr lang="en-IN" sz="2000" dirty="0"/>
              <a:t>: Accurate movie suggestions based on user preferences and </a:t>
            </a:r>
            <a:r>
              <a:rPr lang="en-IN" sz="2000" dirty="0" err="1"/>
              <a:t>behavior</a:t>
            </a:r>
            <a:r>
              <a:rPr lang="en-IN" sz="2000" dirty="0"/>
              <a:t>.</a:t>
            </a:r>
          </a:p>
          <a:p>
            <a:r>
              <a:rPr lang="en-IN" sz="2000" b="1" dirty="0"/>
              <a:t>Comprehensive Movie Details</a:t>
            </a:r>
            <a:r>
              <a:rPr lang="en-IN" sz="2000" dirty="0"/>
              <a:t>: Includes storylines, posters, cast, directors, and IMDb ratings.</a:t>
            </a:r>
          </a:p>
          <a:p>
            <a:r>
              <a:rPr lang="en-IN" sz="2000" b="1" dirty="0"/>
              <a:t>Responsive Interface</a:t>
            </a:r>
            <a:r>
              <a:rPr lang="en-IN" sz="2000" dirty="0"/>
              <a:t>: User-friendly design accessible across devices.</a:t>
            </a:r>
          </a:p>
          <a:p>
            <a:r>
              <a:rPr lang="en-IN" sz="2000" b="1" dirty="0"/>
              <a:t>Efficient System</a:t>
            </a:r>
            <a:r>
              <a:rPr lang="en-IN" sz="2000" dirty="0"/>
              <a:t>: Seamless data integration and real-time recommendation generation.</a:t>
            </a:r>
          </a:p>
          <a:p>
            <a:r>
              <a:rPr lang="en-IN" sz="2000" b="1" dirty="0"/>
              <a:t>Enhanced User Experience</a:t>
            </a:r>
            <a:r>
              <a:rPr lang="en-IN" sz="2000" dirty="0"/>
              <a:t>: Simplifies movie exploration and decision-making.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0FCDBB-8946-EB2B-50CE-534C91C76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4151" y="223594"/>
            <a:ext cx="2222028" cy="141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95101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{CBF9EC66-D27E-C947-98DC-7F836942D823}tf10001121_mac</Template>
  <TotalTime>624</TotalTime>
  <Words>385</Words>
  <Application>Microsoft Macintosh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-webkit-standard</vt:lpstr>
      <vt:lpstr>Arial</vt:lpstr>
      <vt:lpstr>Century Gothic</vt:lpstr>
      <vt:lpstr>Wingdings 2</vt:lpstr>
      <vt:lpstr>Quotable</vt:lpstr>
      <vt:lpstr>Media Recommender System</vt:lpstr>
      <vt:lpstr>Introduction</vt:lpstr>
      <vt:lpstr>PowerPoint Presentation</vt:lpstr>
      <vt:lpstr>Technical Feasibility</vt:lpstr>
      <vt:lpstr>Existing Solutions</vt:lpstr>
      <vt:lpstr>Gaps in Existing Solutions</vt:lpstr>
      <vt:lpstr>Problem Statement </vt:lpstr>
      <vt:lpstr>Design Methodology</vt:lpstr>
      <vt:lpstr>Outcomes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Recommender System</dc:title>
  <dc:creator>Utkarsh Yadav</dc:creator>
  <cp:lastModifiedBy>Utkarsh Yadav</cp:lastModifiedBy>
  <cp:revision>5</cp:revision>
  <dcterms:created xsi:type="dcterms:W3CDTF">2024-12-22T19:57:43Z</dcterms:created>
  <dcterms:modified xsi:type="dcterms:W3CDTF">2025-05-08T07:23:15Z</dcterms:modified>
</cp:coreProperties>
</file>