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F2A16-2A4A-4990-90AB-64992C22488D}" v="179" dt="2022-03-27T07:03:03.068"/>
    <p1510:client id="{5BE3E546-59B9-4055-A852-8BACDBF501BD}" v="757" dt="2022-03-27T05:56:15.699"/>
    <p1510:client id="{997E3E55-E47F-4C18-B953-8D12F9BA5C1B}" v="67" dt="2022-03-27T06:38:30.120"/>
    <p1510:client id="{B4F9D128-6AFB-4AC1-9F52-4227B2252860}" v="53" dt="2022-03-27T07:11:34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1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9560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601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8684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397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668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7367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05425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3586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957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266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33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347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194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412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507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830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ransition spd="med">
    <p:pull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34816" y="2041426"/>
            <a:ext cx="6116094" cy="1049067"/>
          </a:xfrm>
        </p:spPr>
        <p:txBody>
          <a:bodyPr>
            <a:noAutofit/>
          </a:bodyPr>
          <a:lstStyle/>
          <a:p>
            <a:r>
              <a:rPr lang="tr-TR" sz="6600">
                <a:cs typeface="Calibri Light"/>
              </a:rPr>
              <a:t>DİJİTAL YIĞILIM</a:t>
            </a:r>
            <a:endParaRPr lang="tr-TR" sz="660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4D06CDDA-E765-49F3-A54A-FA72B1F5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55" y="3480758"/>
            <a:ext cx="2297501" cy="20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B8DD66F-8522-4F4E-7792-171E88BA11CD}"/>
              </a:ext>
            </a:extLst>
          </p:cNvPr>
          <p:cNvSpPr txBox="1"/>
          <p:nvPr/>
        </p:nvSpPr>
        <p:spPr>
          <a:xfrm>
            <a:off x="1460741" y="1302587"/>
            <a:ext cx="267131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tr-TR" sz="2800">
                <a:latin typeface="Times New Roman"/>
                <a:cs typeface="Times New Roman"/>
              </a:rPr>
              <a:t>Mevcut otobüs kapasitesi</a:t>
            </a:r>
          </a:p>
          <a:p>
            <a:pPr marL="342900" indent="-342900">
              <a:buFont typeface="Wingdings"/>
              <a:buChar char="Ø"/>
            </a:pPr>
            <a:endParaRPr lang="tr-TR" sz="28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tr-TR" sz="2800">
                <a:latin typeface="Times New Roman"/>
                <a:cs typeface="Times New Roman"/>
              </a:rPr>
              <a:t>Otobüste bulunan kişi sayısı</a:t>
            </a:r>
          </a:p>
          <a:p>
            <a:pPr marL="342900" indent="-342900">
              <a:buFont typeface="Wingdings"/>
              <a:buChar char="Ø"/>
            </a:pPr>
            <a:endParaRPr lang="tr-TR" sz="28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tr-TR" sz="2800">
                <a:latin typeface="Times New Roman"/>
                <a:cs typeface="Times New Roman"/>
              </a:rPr>
              <a:t>Kadın erkek dağılım oranı</a:t>
            </a:r>
          </a:p>
          <a:p>
            <a:pPr marL="342900" indent="-342900">
              <a:buFont typeface="Wingdings"/>
              <a:buChar char="Ø"/>
            </a:pPr>
            <a:endParaRPr lang="tr-TR" sz="28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endParaRPr lang="tr-TR" sz="28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endParaRPr lang="tr-TR" sz="2800">
              <a:latin typeface="Times New Roman"/>
              <a:cs typeface="Times New Roman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06D0CAB-2A8B-44EA-AFC0-1899DF4E8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48" y="1498076"/>
            <a:ext cx="6248400" cy="3450995"/>
          </a:xfrm>
        </p:spPr>
      </p:pic>
    </p:spTree>
    <p:extLst>
      <p:ext uri="{BB962C8B-B14F-4D97-AF65-F5344CB8AC3E}">
        <p14:creationId xmlns:p14="http://schemas.microsoft.com/office/powerpoint/2010/main" val="343650560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C5D533-9807-099A-8900-D4C3FBC1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36972" y="685800"/>
            <a:ext cx="198978" cy="1752599"/>
          </a:xfrm>
        </p:spPr>
        <p:txBody>
          <a:bodyPr/>
          <a:lstStyle/>
          <a:p>
            <a:endParaRPr lang="tr-TR"/>
          </a:p>
        </p:txBody>
      </p:sp>
      <p:pic>
        <p:nvPicPr>
          <p:cNvPr id="4" name="Resim 4" descr="kişi, kadın içeren bir resim&#10;&#10;Açıklama otomatik olarak oluşturuldu">
            <a:extLst>
              <a:ext uri="{FF2B5EF4-FFF2-40B4-BE49-F238E27FC236}">
                <a16:creationId xmlns:a16="http://schemas.microsoft.com/office/drawing/2014/main" id="{26AE7ECB-4F2A-E450-5FE6-DE92246B2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083" y="1211597"/>
            <a:ext cx="6898826" cy="4439121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25A4F1D-626E-8176-7E59-BB997FCEBBE9}"/>
              </a:ext>
            </a:extLst>
          </p:cNvPr>
          <p:cNvSpPr txBox="1"/>
          <p:nvPr/>
        </p:nvSpPr>
        <p:spPr>
          <a:xfrm>
            <a:off x="1561382" y="1662023"/>
            <a:ext cx="2743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tr-TR" sz="2800">
                <a:latin typeface="Times New Roman"/>
                <a:cs typeface="Times New Roman"/>
              </a:rPr>
              <a:t>Spor salonundaki kişi sayısı</a:t>
            </a:r>
          </a:p>
          <a:p>
            <a:pPr marL="285750" indent="-285750">
              <a:buFont typeface="Wingdings"/>
              <a:buChar char="Ø"/>
            </a:pPr>
            <a:endParaRPr lang="tr-TR" sz="280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tr-TR" sz="2800">
                <a:latin typeface="Times New Roman"/>
                <a:cs typeface="Times New Roman"/>
              </a:rPr>
              <a:t>Kadın erkek dağılım oranı</a:t>
            </a:r>
          </a:p>
          <a:p>
            <a:pPr marL="285750" indent="-285750">
              <a:buFont typeface="Wingdings"/>
              <a:buChar char="Ø"/>
            </a:pPr>
            <a:endParaRPr lang="tr-TR" sz="280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endParaRPr lang="tr-TR" sz="2800">
              <a:latin typeface="Times New Roman"/>
              <a:cs typeface="Times New Roman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3C323D9-5A45-7657-38D5-2399CDECBC26}"/>
              </a:ext>
            </a:extLst>
          </p:cNvPr>
          <p:cNvSpPr txBox="1"/>
          <p:nvPr/>
        </p:nvSpPr>
        <p:spPr>
          <a:xfrm>
            <a:off x="7757124" y="-2206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310F928-B445-31BF-9E9B-07F491BFCC6A}"/>
              </a:ext>
            </a:extLst>
          </p:cNvPr>
          <p:cNvSpPr txBox="1"/>
          <p:nvPr/>
        </p:nvSpPr>
        <p:spPr>
          <a:xfrm>
            <a:off x="4435056" y="-1545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89116665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05C314-6607-4A61-4838-CB2CFFD7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274" y="685800"/>
            <a:ext cx="10248750" cy="1249392"/>
          </a:xfrm>
        </p:spPr>
        <p:txBody>
          <a:bodyPr/>
          <a:lstStyle/>
          <a:p>
            <a:r>
              <a:rPr lang="tr-TR">
                <a:latin typeface="Times New Roman"/>
                <a:cs typeface="Times New Roman"/>
              </a:rPr>
              <a:t>Neden toplu taşıma araçları veya spor salonları?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6BC42B-DC9B-3E47-9DBD-952D1817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4434"/>
            <a:ext cx="10018713" cy="4087482"/>
          </a:xfrm>
        </p:spPr>
        <p:txBody>
          <a:bodyPr/>
          <a:lstStyle/>
          <a:p>
            <a:pPr marL="457200" indent="-457200"/>
            <a:r>
              <a:rPr lang="tr-TR" sz="2800">
                <a:latin typeface="Times New Roman"/>
                <a:cs typeface="Times New Roman"/>
              </a:rPr>
              <a:t>Önemli olan nokta aslında toplu taşımalarda yaşanan genel kapasite ve yer sıkıntısı.</a:t>
            </a:r>
          </a:p>
          <a:p>
            <a:pPr marL="457200" indent="-457200">
              <a:buClr>
                <a:srgbClr val="1287C3"/>
              </a:buClr>
            </a:pPr>
            <a:r>
              <a:rPr lang="tr-TR" sz="2800">
                <a:latin typeface="Times New Roman"/>
                <a:cs typeface="Times New Roman"/>
              </a:rPr>
              <a:t>Diğer önemli nokta ise spor salonlarında </a:t>
            </a:r>
            <a:r>
              <a:rPr lang="tr-TR" sz="2800" err="1">
                <a:latin typeface="Times New Roman"/>
                <a:cs typeface="Times New Roman"/>
              </a:rPr>
              <a:t>pandeminin</a:t>
            </a:r>
            <a:r>
              <a:rPr lang="tr-TR" sz="2800">
                <a:latin typeface="Times New Roman"/>
                <a:cs typeface="Times New Roman"/>
              </a:rPr>
              <a:t> de getirdiği etkenlerle birlikte yaşanan kapasite sıkıntısı.</a:t>
            </a:r>
          </a:p>
          <a:p>
            <a:pPr marL="457200" indent="-457200">
              <a:buClr>
                <a:srgbClr val="1287C3"/>
              </a:buClr>
            </a:pPr>
            <a:r>
              <a:rPr lang="tr-TR" sz="2800">
                <a:latin typeface="Times New Roman"/>
                <a:cs typeface="Times New Roman"/>
              </a:rPr>
              <a:t>Bunun dışında diğer toplu kullanılan alanlarda yaşanılan zaman ve yer sıkıntısı olarak açıklayabiliriz.</a:t>
            </a:r>
            <a:br>
              <a:rPr lang="tr-TR" sz="2800">
                <a:latin typeface="Times New Roman"/>
              </a:rPr>
            </a:br>
            <a:endParaRPr lang="tr-TR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9132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974209-9D5E-A071-1F3E-E3F815D0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309" y="136583"/>
            <a:ext cx="5561734" cy="1758352"/>
          </a:xfrm>
        </p:spPr>
        <p:txBody>
          <a:bodyPr/>
          <a:lstStyle/>
          <a:p>
            <a:pPr marL="0" indent="0" algn="just">
              <a:buNone/>
            </a:pPr>
            <a:r>
              <a:rPr lang="tr-TR">
                <a:latin typeface="Times New Roman"/>
                <a:cs typeface="Times New Roman"/>
              </a:rPr>
              <a:t>UYGULAMANIN GENEL GÖRÜNÜMÜ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F6B5962-A39F-E63F-1EA1-69F2E4252CA2}"/>
              </a:ext>
            </a:extLst>
          </p:cNvPr>
          <p:cNvSpPr txBox="1"/>
          <p:nvPr/>
        </p:nvSpPr>
        <p:spPr>
          <a:xfrm>
            <a:off x="2352136" y="2510288"/>
            <a:ext cx="835036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pic>
        <p:nvPicPr>
          <p:cNvPr id="2" name="Resim 4">
            <a:extLst>
              <a:ext uri="{FF2B5EF4-FFF2-40B4-BE49-F238E27FC236}">
                <a16:creationId xmlns:a16="http://schemas.microsoft.com/office/drawing/2014/main" id="{23D40EA1-67A1-FB3C-CFF0-7C29BBA6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4" y="1601638"/>
            <a:ext cx="3242254" cy="4862422"/>
          </a:xfrm>
          <a:prstGeom prst="rect">
            <a:avLst/>
          </a:prstGeo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7ED1710-4B7D-C675-0C19-73510EB17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27" y="1601638"/>
            <a:ext cx="3151845" cy="48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0848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A669142-93A8-0CCA-1221-CB14B729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63" y="1328469"/>
            <a:ext cx="3344775" cy="510683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998A12D-0DAB-F5D6-16E4-A4E41C7ECE30}"/>
              </a:ext>
            </a:extLst>
          </p:cNvPr>
          <p:cNvSpPr txBox="1"/>
          <p:nvPr/>
        </p:nvSpPr>
        <p:spPr>
          <a:xfrm>
            <a:off x="3099759" y="55496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800" b="1">
                <a:solidFill>
                  <a:schemeClr val="bg2">
                    <a:lumMod val="10000"/>
                  </a:schemeClr>
                </a:solidFill>
              </a:rPr>
              <a:t>OTOBÜS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786417B-4A50-0008-D5E0-7F4F941F2AA8}"/>
              </a:ext>
            </a:extLst>
          </p:cNvPr>
          <p:cNvSpPr txBox="1"/>
          <p:nvPr/>
        </p:nvSpPr>
        <p:spPr>
          <a:xfrm>
            <a:off x="7843388" y="55406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SPOR SALONU</a:t>
            </a:r>
          </a:p>
        </p:txBody>
      </p:sp>
      <p:pic>
        <p:nvPicPr>
          <p:cNvPr id="8" name="Resim 8">
            <a:extLst>
              <a:ext uri="{FF2B5EF4-FFF2-40B4-BE49-F238E27FC236}">
                <a16:creationId xmlns:a16="http://schemas.microsoft.com/office/drawing/2014/main" id="{BC700CD4-4D74-9C44-777A-538701B6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972" y="1329904"/>
            <a:ext cx="3221199" cy="5108277"/>
          </a:xfrm>
        </p:spPr>
      </p:pic>
    </p:spTree>
    <p:extLst>
      <p:ext uri="{BB962C8B-B14F-4D97-AF65-F5344CB8AC3E}">
        <p14:creationId xmlns:p14="http://schemas.microsoft.com/office/powerpoint/2010/main" val="39911969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47E63FC9-B5B0-0AF6-4849-160F5D1F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94" y="1012345"/>
            <a:ext cx="4882012" cy="3529281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E33E3E3-D26F-F7E2-0A0E-A0060D6C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05" y="796508"/>
            <a:ext cx="2970963" cy="470426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81432E4-3819-5D07-1B93-85E874CFCE17}"/>
              </a:ext>
            </a:extLst>
          </p:cNvPr>
          <p:cNvSpPr/>
          <p:nvPr/>
        </p:nvSpPr>
        <p:spPr>
          <a:xfrm>
            <a:off x="-9385540" y="6336102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17F0769-BD94-36BB-115D-EDB19FE24969}"/>
              </a:ext>
            </a:extLst>
          </p:cNvPr>
          <p:cNvSpPr txBox="1"/>
          <p:nvPr/>
        </p:nvSpPr>
        <p:spPr>
          <a:xfrm>
            <a:off x="-7396612" y="4795388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03BC03-19CC-D16B-93D0-04AFDB5648A2}"/>
              </a:ext>
            </a:extLst>
          </p:cNvPr>
          <p:cNvSpPr/>
          <p:nvPr/>
        </p:nvSpPr>
        <p:spPr>
          <a:xfrm>
            <a:off x="2274499" y="4869611"/>
            <a:ext cx="1883431" cy="92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19C76150-ED4E-5CC6-DDDF-584A1E1F4BC0}"/>
              </a:ext>
            </a:extLst>
          </p:cNvPr>
          <p:cNvCxnSpPr/>
          <p:nvPr/>
        </p:nvCxnSpPr>
        <p:spPr>
          <a:xfrm flipV="1">
            <a:off x="3696960" y="4057831"/>
            <a:ext cx="3689228" cy="882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4598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Geniş ekran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Corbel</vt:lpstr>
      <vt:lpstr>Times New Roman</vt:lpstr>
      <vt:lpstr>Wingdings</vt:lpstr>
      <vt:lpstr>Parallax</vt:lpstr>
      <vt:lpstr>DİJİTAL YIĞILIM</vt:lpstr>
      <vt:lpstr>PowerPoint Sunusu</vt:lpstr>
      <vt:lpstr>PowerPoint Sunusu</vt:lpstr>
      <vt:lpstr>Neden toplu taşıma araçları veya spor salonları?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Mehmet Utku Meşe</cp:lastModifiedBy>
  <cp:revision>2</cp:revision>
  <dcterms:created xsi:type="dcterms:W3CDTF">2022-03-27T02:45:45Z</dcterms:created>
  <dcterms:modified xsi:type="dcterms:W3CDTF">2022-03-27T08:43:41Z</dcterms:modified>
</cp:coreProperties>
</file>