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4d5fbd9c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2fa1cff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6fdb67a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4609c6ef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6c56e0d0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ff77fc3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79223706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3a67b916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28480c1e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6de976fb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2be0dbb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381fbbd4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167e71b9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2ca2fd27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289e33a6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3af1dfb3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37fc39a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3ed20ad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e1c56d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29206865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dc2f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4622f76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319d999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dc72f44712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ubd</cp:lastModifiedBy>
  <cp:revision>5</cp:revision>
  <dcterms:created xsi:type="dcterms:W3CDTF">2021-02-25T16:50:42Z</dcterms:created>
  <dcterms:modified xsi:type="dcterms:W3CDTF">2021-12-13T20:19:01Z</dcterms:modified>
</cp:coreProperties>
</file>