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97" r:id="rId6"/>
    <p:sldId id="299" r:id="rId7"/>
    <p:sldId id="300" r:id="rId8"/>
    <p:sldId id="302" r:id="rId9"/>
    <p:sldId id="301" r:id="rId10"/>
    <p:sldId id="303" r:id="rId11"/>
    <p:sldId id="304" r:id="rId12"/>
    <p:sldId id="263"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lette BUKASA KAMPATA" initials="NBK" lastIdx="4" clrIdx="0"/>
  <p:cmAuthor id="2" name="Plath, Melissa" initials="PM" lastIdx="3" clrIdx="1">
    <p:extLst>
      <p:ext uri="{19B8F6BF-5375-455C-9EA6-DF929625EA0E}">
        <p15:presenceInfo xmlns:p15="http://schemas.microsoft.com/office/powerpoint/2012/main" userId="S::mplath@ad.helsinki.fi::1d732dcf-8dbf-4194-8348-59b07ee58aad" providerId="AD"/>
      </p:ext>
    </p:extLst>
  </p:cmAuthor>
  <p:cmAuthor id="3" name="Albert Butare" initials="AB" lastIdx="2" clrIdx="2">
    <p:extLst>
      <p:ext uri="{19B8F6BF-5375-455C-9EA6-DF929625EA0E}">
        <p15:presenceInfo xmlns:p15="http://schemas.microsoft.com/office/powerpoint/2012/main" userId="fbf1d2a300e04e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991D"/>
    <a:srgbClr val="40C3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614" autoAdjust="0"/>
    <p:restoredTop sz="94700"/>
  </p:normalViewPr>
  <p:slideViewPr>
    <p:cSldViewPr snapToGrid="0">
      <p:cViewPr varScale="1">
        <p:scale>
          <a:sx n="87" d="100"/>
          <a:sy n="87" d="100"/>
        </p:scale>
        <p:origin x="114" y="42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D62D-892D-4769-BAD3-DE59C2DEBB89}" type="datetimeFigureOut">
              <a:rPr lang="fi-FI" smtClean="0"/>
              <a:t>22.3.2021</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BA729-24BE-4B98-81B8-A1B1CB206BC7}" type="slidenum">
              <a:rPr lang="fi-FI" smtClean="0"/>
              <a:t>‹N°›</a:t>
            </a:fld>
            <a:endParaRPr lang="fi-FI"/>
          </a:p>
        </p:txBody>
      </p:sp>
    </p:spTree>
    <p:extLst>
      <p:ext uri="{BB962C8B-B14F-4D97-AF65-F5344CB8AC3E}">
        <p14:creationId xmlns:p14="http://schemas.microsoft.com/office/powerpoint/2010/main" val="2396403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Ellipse 6">
            <a:extLst>
              <a:ext uri="{FF2B5EF4-FFF2-40B4-BE49-F238E27FC236}">
                <a16:creationId xmlns:a16="http://schemas.microsoft.com/office/drawing/2014/main" id="{9B7C2595-7717-472A-9B8F-72D6EAABEAB4}"/>
              </a:ext>
            </a:extLst>
          </p:cNvPr>
          <p:cNvSpPr/>
          <p:nvPr userDrawn="1"/>
        </p:nvSpPr>
        <p:spPr>
          <a:xfrm>
            <a:off x="1503534" y="-733938"/>
            <a:ext cx="5861304" cy="8120159"/>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2A2E2499-65A3-4557-ACDD-F321B942C3F5}"/>
              </a:ext>
            </a:extLst>
          </p:cNvPr>
          <p:cNvSpPr/>
          <p:nvPr userDrawn="1"/>
        </p:nvSpPr>
        <p:spPr>
          <a:xfrm>
            <a:off x="10849226" y="-282604"/>
            <a:ext cx="1489968" cy="1489968"/>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4212B630-A951-4A18-B597-A201BB146A62}"/>
              </a:ext>
            </a:extLst>
          </p:cNvPr>
          <p:cNvSpPr/>
          <p:nvPr userDrawn="1"/>
        </p:nvSpPr>
        <p:spPr>
          <a:xfrm>
            <a:off x="0" y="-733939"/>
            <a:ext cx="7180643" cy="8120160"/>
          </a:xfrm>
          <a:custGeom>
            <a:avLst/>
            <a:gdLst>
              <a:gd name="connsiteX0" fmla="*/ 4249991 w 7180643"/>
              <a:gd name="connsiteY0" fmla="*/ 0 h 8120160"/>
              <a:gd name="connsiteX1" fmla="*/ 7180643 w 7180643"/>
              <a:gd name="connsiteY1" fmla="*/ 4060080 h 8120160"/>
              <a:gd name="connsiteX2" fmla="*/ 4249991 w 7180643"/>
              <a:gd name="connsiteY2" fmla="*/ 8120160 h 8120160"/>
              <a:gd name="connsiteX3" fmla="*/ 2853069 w 7180643"/>
              <a:gd name="connsiteY3" fmla="*/ 7630131 h 8120160"/>
              <a:gd name="connsiteX4" fmla="*/ 2807689 w 7180643"/>
              <a:gd name="connsiteY4" fmla="*/ 7591937 h 8120160"/>
              <a:gd name="connsiteX5" fmla="*/ 0 w 7180643"/>
              <a:gd name="connsiteY5" fmla="*/ 7591937 h 8120160"/>
              <a:gd name="connsiteX6" fmla="*/ 0 w 7180643"/>
              <a:gd name="connsiteY6" fmla="*/ 733937 h 8120160"/>
              <a:gd name="connsiteX7" fmla="*/ 2572305 w 7180643"/>
              <a:gd name="connsiteY7" fmla="*/ 733937 h 8120160"/>
              <a:gd name="connsiteX8" fmla="*/ 2611436 w 7180643"/>
              <a:gd name="connsiteY8" fmla="*/ 693398 h 8120160"/>
              <a:gd name="connsiteX9" fmla="*/ 4249991 w 7180643"/>
              <a:gd name="connsiteY9" fmla="*/ 0 h 812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80643" h="8120160">
                <a:moveTo>
                  <a:pt x="4249991" y="0"/>
                </a:moveTo>
                <a:cubicBezTo>
                  <a:pt x="5868545" y="0"/>
                  <a:pt x="7180643" y="1817760"/>
                  <a:pt x="7180643" y="4060080"/>
                </a:cubicBezTo>
                <a:cubicBezTo>
                  <a:pt x="7180643" y="6302400"/>
                  <a:pt x="5868545" y="8120160"/>
                  <a:pt x="4249991" y="8120160"/>
                </a:cubicBezTo>
                <a:cubicBezTo>
                  <a:pt x="3744193" y="8120160"/>
                  <a:pt x="3268322" y="7942645"/>
                  <a:pt x="2853069" y="7630131"/>
                </a:cubicBezTo>
                <a:lnTo>
                  <a:pt x="2807689" y="7591937"/>
                </a:lnTo>
                <a:lnTo>
                  <a:pt x="0" y="7591937"/>
                </a:lnTo>
                <a:lnTo>
                  <a:pt x="0" y="733937"/>
                </a:lnTo>
                <a:lnTo>
                  <a:pt x="2572305" y="733937"/>
                </a:lnTo>
                <a:lnTo>
                  <a:pt x="2611436" y="693398"/>
                </a:lnTo>
                <a:cubicBezTo>
                  <a:pt x="3079171" y="255623"/>
                  <a:pt x="3643033" y="0"/>
                  <a:pt x="4249991" y="0"/>
                </a:cubicBezTo>
                <a:close/>
              </a:path>
            </a:pathLst>
          </a:custGeom>
          <a:solidFill>
            <a:srgbClr val="40C3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pic>
        <p:nvPicPr>
          <p:cNvPr id="10" name="Picture 14">
            <a:extLst>
              <a:ext uri="{FF2B5EF4-FFF2-40B4-BE49-F238E27FC236}">
                <a16:creationId xmlns:a16="http://schemas.microsoft.com/office/drawing/2014/main" id="{24559632-23B8-4C48-83F4-6E4177D05D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89797" y="6298872"/>
            <a:ext cx="567812" cy="386112"/>
          </a:xfrm>
          <a:prstGeom prst="rect">
            <a:avLst/>
          </a:prstGeom>
        </p:spPr>
      </p:pic>
      <p:grpSp>
        <p:nvGrpSpPr>
          <p:cNvPr id="11" name="Groupe 10">
            <a:extLst>
              <a:ext uri="{FF2B5EF4-FFF2-40B4-BE49-F238E27FC236}">
                <a16:creationId xmlns:a16="http://schemas.microsoft.com/office/drawing/2014/main" id="{8085DEC1-DDB5-4A1F-813D-329E232A60D6}"/>
              </a:ext>
            </a:extLst>
          </p:cNvPr>
          <p:cNvGrpSpPr/>
          <p:nvPr userDrawn="1"/>
        </p:nvGrpSpPr>
        <p:grpSpPr>
          <a:xfrm>
            <a:off x="8185984" y="2103764"/>
            <a:ext cx="3189822" cy="2444753"/>
            <a:chOff x="8029477" y="2105554"/>
            <a:chExt cx="3189822" cy="2444753"/>
          </a:xfrm>
        </p:grpSpPr>
        <p:pic>
          <p:nvPicPr>
            <p:cNvPr id="12" name="Picture 9">
              <a:extLst>
                <a:ext uri="{FF2B5EF4-FFF2-40B4-BE49-F238E27FC236}">
                  <a16:creationId xmlns:a16="http://schemas.microsoft.com/office/drawing/2014/main" id="{28F4F638-F7CD-40AA-BE40-86F3BFCB23C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8029478" y="2105554"/>
              <a:ext cx="3189821" cy="1967748"/>
            </a:xfrm>
            <a:prstGeom prst="rect">
              <a:avLst/>
            </a:prstGeom>
          </p:spPr>
        </p:pic>
        <p:pic>
          <p:nvPicPr>
            <p:cNvPr id="13" name="Picture 8">
              <a:extLst>
                <a:ext uri="{FF2B5EF4-FFF2-40B4-BE49-F238E27FC236}">
                  <a16:creationId xmlns:a16="http://schemas.microsoft.com/office/drawing/2014/main" id="{FA63CA96-2108-49FF-9FD1-1A1BD4FA458C}"/>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4551" t="56660" r="764" b="12241"/>
            <a:stretch/>
          </p:blipFill>
          <p:spPr>
            <a:xfrm>
              <a:off x="8029477" y="4233099"/>
              <a:ext cx="3189822" cy="317208"/>
            </a:xfrm>
            <a:prstGeom prst="rect">
              <a:avLst/>
            </a:prstGeom>
          </p:spPr>
        </p:pic>
      </p:grpSp>
      <p:sp>
        <p:nvSpPr>
          <p:cNvPr id="14" name="Rectangle 13">
            <a:extLst>
              <a:ext uri="{FF2B5EF4-FFF2-40B4-BE49-F238E27FC236}">
                <a16:creationId xmlns:a16="http://schemas.microsoft.com/office/drawing/2014/main" id="{D7FAFB28-94F0-467E-97E6-3848286A9965}"/>
              </a:ext>
            </a:extLst>
          </p:cNvPr>
          <p:cNvSpPr/>
          <p:nvPr userDrawn="1"/>
        </p:nvSpPr>
        <p:spPr>
          <a:xfrm>
            <a:off x="7364838" y="6279822"/>
            <a:ext cx="4603224" cy="430887"/>
          </a:xfrm>
          <a:prstGeom prst="rect">
            <a:avLst/>
          </a:prstGeom>
        </p:spPr>
        <p:txBody>
          <a:bodyPr wrap="square">
            <a:spAutoFit/>
          </a:bodyPr>
          <a:lstStyle/>
          <a:p>
            <a:r>
              <a:rPr lang="en-US" sz="1100" b="0" i="0" dirty="0">
                <a:solidFill>
                  <a:schemeClr val="tx1">
                    <a:lumMod val="65000"/>
                    <a:lumOff val="35000"/>
                  </a:schemeClr>
                </a:solidFill>
                <a:effectLst/>
                <a:latin typeface="Rubik"/>
              </a:rPr>
              <a:t>The LEAP-RE project has received funding from the European Union’s Horizon 2020 Research and Innovation Program under Grant Agreement 963530.</a:t>
            </a:r>
            <a:endParaRPr lang="fr-FR" sz="1100" dirty="0">
              <a:solidFill>
                <a:schemeClr val="tx1">
                  <a:lumMod val="65000"/>
                  <a:lumOff val="35000"/>
                </a:schemeClr>
              </a:solidFill>
            </a:endParaRPr>
          </a:p>
        </p:txBody>
      </p:sp>
      <p:sp>
        <p:nvSpPr>
          <p:cNvPr id="15" name="Ellipse 14">
            <a:extLst>
              <a:ext uri="{FF2B5EF4-FFF2-40B4-BE49-F238E27FC236}">
                <a16:creationId xmlns:a16="http://schemas.microsoft.com/office/drawing/2014/main" id="{4E368669-3AC1-4DF1-8F5F-441D3466744F}"/>
              </a:ext>
            </a:extLst>
          </p:cNvPr>
          <p:cNvSpPr/>
          <p:nvPr userDrawn="1"/>
        </p:nvSpPr>
        <p:spPr>
          <a:xfrm>
            <a:off x="10990556" y="-276566"/>
            <a:ext cx="1349504" cy="1349504"/>
          </a:xfrm>
          <a:prstGeom prst="ellipse">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1437F7A6-3665-458A-BB4B-B1F047BFE027}"/>
              </a:ext>
            </a:extLst>
          </p:cNvPr>
          <p:cNvSpPr>
            <a:spLocks noGrp="1"/>
          </p:cNvSpPr>
          <p:nvPr>
            <p:ph type="ctrTitle" hasCustomPrompt="1"/>
          </p:nvPr>
        </p:nvSpPr>
        <p:spPr>
          <a:xfrm>
            <a:off x="506863" y="1071678"/>
            <a:ext cx="5655627" cy="1658322"/>
          </a:xfrm>
        </p:spPr>
        <p:txBody>
          <a:bodyPr anchor="b">
            <a:normAutofit/>
          </a:bodyPr>
          <a:lstStyle>
            <a:lvl1pPr algn="ctr">
              <a:defRPr sz="4800" b="1" cap="all" baseline="0">
                <a:solidFill>
                  <a:schemeClr val="bg1"/>
                </a:solidFill>
                <a:latin typeface="Verdana" panose="020B0604030504040204" pitchFamily="34" charset="0"/>
                <a:ea typeface="Verdana" panose="020B0604030504040204" pitchFamily="34" charset="0"/>
              </a:defRPr>
            </a:lvl1pPr>
          </a:lstStyle>
          <a:p>
            <a:r>
              <a:rPr lang="fr-FR" dirty="0" err="1"/>
              <a:t>Presentation</a:t>
            </a:r>
            <a:r>
              <a:rPr lang="fr-FR" dirty="0"/>
              <a:t> </a:t>
            </a:r>
            <a:r>
              <a:rPr lang="fr-FR" dirty="0" err="1"/>
              <a:t>Title</a:t>
            </a:r>
            <a:endParaRPr lang="fr-FR" dirty="0"/>
          </a:p>
        </p:txBody>
      </p:sp>
      <p:sp>
        <p:nvSpPr>
          <p:cNvPr id="3" name="Sous-titre 2">
            <a:extLst>
              <a:ext uri="{FF2B5EF4-FFF2-40B4-BE49-F238E27FC236}">
                <a16:creationId xmlns:a16="http://schemas.microsoft.com/office/drawing/2014/main" id="{5D3DC98F-ADC6-48CC-868C-E2591E46AFD0}"/>
              </a:ext>
            </a:extLst>
          </p:cNvPr>
          <p:cNvSpPr>
            <a:spLocks noGrp="1"/>
          </p:cNvSpPr>
          <p:nvPr>
            <p:ph type="subTitle" idx="1" hasCustomPrompt="1"/>
          </p:nvPr>
        </p:nvSpPr>
        <p:spPr>
          <a:xfrm>
            <a:off x="1377193" y="3562032"/>
            <a:ext cx="3274706" cy="2224290"/>
          </a:xfrm>
        </p:spPr>
        <p:txBody>
          <a:bodyPr>
            <a:normAutofit/>
          </a:bodyPr>
          <a:lstStyle>
            <a:lvl1pPr marL="0" indent="0" algn="ctr">
              <a:buNone/>
              <a:defRPr sz="3000">
                <a:solidFill>
                  <a:schemeClr val="bg1"/>
                </a:solidFill>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EVENT      NAME ORGANISATION</a:t>
            </a:r>
          </a:p>
          <a:p>
            <a:endParaRPr lang="fr-FR" dirty="0"/>
          </a:p>
        </p:txBody>
      </p:sp>
    </p:spTree>
    <p:extLst>
      <p:ext uri="{BB962C8B-B14F-4D97-AF65-F5344CB8AC3E}">
        <p14:creationId xmlns:p14="http://schemas.microsoft.com/office/powerpoint/2010/main" val="67506322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1_Titr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0B4CB1-B120-408F-A783-39E41244F493}"/>
              </a:ext>
            </a:extLst>
          </p:cNvPr>
          <p:cNvSpPr/>
          <p:nvPr userDrawn="1"/>
        </p:nvSpPr>
        <p:spPr>
          <a:xfrm>
            <a:off x="0" y="0"/>
            <a:ext cx="8593584" cy="6858000"/>
          </a:xfrm>
          <a:prstGeom prst="rect">
            <a:avLst/>
          </a:prstGeom>
          <a:solidFill>
            <a:srgbClr val="40C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9">
            <a:extLst>
              <a:ext uri="{FF2B5EF4-FFF2-40B4-BE49-F238E27FC236}">
                <a16:creationId xmlns:a16="http://schemas.microsoft.com/office/drawing/2014/main" id="{F67F373B-B4E0-4D6A-B32A-74A1956C2F0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218783" y="330228"/>
            <a:ext cx="1732586" cy="1068804"/>
          </a:xfrm>
          <a:prstGeom prst="rect">
            <a:avLst/>
          </a:prstGeom>
        </p:spPr>
      </p:pic>
      <p:sp>
        <p:nvSpPr>
          <p:cNvPr id="9" name="Ellipse 8">
            <a:extLst>
              <a:ext uri="{FF2B5EF4-FFF2-40B4-BE49-F238E27FC236}">
                <a16:creationId xmlns:a16="http://schemas.microsoft.com/office/drawing/2014/main" id="{626F04F8-3867-46F5-ABE0-375CE1860D38}"/>
              </a:ext>
            </a:extLst>
          </p:cNvPr>
          <p:cNvSpPr>
            <a:spLocks noChangeAspect="1"/>
          </p:cNvSpPr>
          <p:nvPr userDrawn="1"/>
        </p:nvSpPr>
        <p:spPr>
          <a:xfrm>
            <a:off x="-495475" y="-506591"/>
            <a:ext cx="1489968" cy="1489968"/>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5B973DB4-7AE4-45E6-9B8E-1448E1929F5A}"/>
              </a:ext>
            </a:extLst>
          </p:cNvPr>
          <p:cNvSpPr>
            <a:spLocks noChangeAspect="1"/>
          </p:cNvSpPr>
          <p:nvPr userDrawn="1"/>
        </p:nvSpPr>
        <p:spPr>
          <a:xfrm>
            <a:off x="-218785" y="-213064"/>
            <a:ext cx="1346250" cy="1357720"/>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16E9A543-7CDB-4B27-91E1-83D7BB4A42F9}"/>
              </a:ext>
            </a:extLst>
          </p:cNvPr>
          <p:cNvSpPr/>
          <p:nvPr userDrawn="1"/>
        </p:nvSpPr>
        <p:spPr>
          <a:xfrm flipV="1">
            <a:off x="8593584" y="6675120"/>
            <a:ext cx="2432556" cy="48616"/>
          </a:xfrm>
          <a:prstGeom prst="rect">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Ellipse 11">
            <a:extLst>
              <a:ext uri="{FF2B5EF4-FFF2-40B4-BE49-F238E27FC236}">
                <a16:creationId xmlns:a16="http://schemas.microsoft.com/office/drawing/2014/main" id="{95C8B6E5-77E1-46DD-B0FA-86D6FABA6186}"/>
              </a:ext>
            </a:extLst>
          </p:cNvPr>
          <p:cNvSpPr/>
          <p:nvPr userDrawn="1"/>
        </p:nvSpPr>
        <p:spPr>
          <a:xfrm>
            <a:off x="11085076" y="5715861"/>
            <a:ext cx="1349504" cy="1349504"/>
          </a:xfrm>
          <a:prstGeom prst="ellipse">
            <a:avLst/>
          </a:prstGeom>
          <a:solidFill>
            <a:srgbClr val="40C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D32797A4-C49E-4BA8-9D6A-7CDC10733191}"/>
              </a:ext>
            </a:extLst>
          </p:cNvPr>
          <p:cNvSpPr/>
          <p:nvPr userDrawn="1"/>
        </p:nvSpPr>
        <p:spPr>
          <a:xfrm rot="447595">
            <a:off x="10956967" y="5603319"/>
            <a:ext cx="1489968" cy="1489968"/>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E068C04E-F376-4E73-8D0F-75BBB694A1DC}"/>
              </a:ext>
            </a:extLst>
          </p:cNvPr>
          <p:cNvSpPr>
            <a:spLocks noGrp="1"/>
          </p:cNvSpPr>
          <p:nvPr>
            <p:ph type="title" hasCustomPrompt="1"/>
          </p:nvPr>
        </p:nvSpPr>
        <p:spPr>
          <a:xfrm>
            <a:off x="2187020" y="1727994"/>
            <a:ext cx="4219544" cy="1133475"/>
          </a:xfrm>
        </p:spPr>
        <p:txBody>
          <a:bodyPr anchor="b">
            <a:normAutofit/>
          </a:bodyPr>
          <a:lstStyle>
            <a:lvl1pPr algn="ctr">
              <a:defRPr sz="3600" b="1" cap="all" baseline="0">
                <a:solidFill>
                  <a:schemeClr val="bg1"/>
                </a:solidFill>
              </a:defRPr>
            </a:lvl1pPr>
          </a:lstStyle>
          <a:p>
            <a:r>
              <a:rPr lang="fr-FR" dirty="0"/>
              <a:t>Part </a:t>
            </a:r>
            <a:r>
              <a:rPr lang="fr-FR" dirty="0" err="1"/>
              <a:t>n°x</a:t>
            </a:r>
            <a:r>
              <a:rPr lang="fr-FR" dirty="0"/>
              <a:t> </a:t>
            </a:r>
            <a:r>
              <a:rPr lang="fr-FR" dirty="0" err="1"/>
              <a:t>title</a:t>
            </a:r>
            <a:endParaRPr lang="fr-FR" dirty="0"/>
          </a:p>
        </p:txBody>
      </p:sp>
      <p:sp>
        <p:nvSpPr>
          <p:cNvPr id="3" name="Espace réservé du texte 2">
            <a:extLst>
              <a:ext uri="{FF2B5EF4-FFF2-40B4-BE49-F238E27FC236}">
                <a16:creationId xmlns:a16="http://schemas.microsoft.com/office/drawing/2014/main" id="{AAEEBD9C-5667-426A-A6E9-56BC80FBA69D}"/>
              </a:ext>
            </a:extLst>
          </p:cNvPr>
          <p:cNvSpPr>
            <a:spLocks noGrp="1"/>
          </p:cNvSpPr>
          <p:nvPr>
            <p:ph type="body" idx="1" hasCustomPrompt="1"/>
          </p:nvPr>
        </p:nvSpPr>
        <p:spPr>
          <a:xfrm>
            <a:off x="2479983" y="3437585"/>
            <a:ext cx="3633618" cy="701628"/>
          </a:xfrm>
        </p:spPr>
        <p:txBody>
          <a:bodyPr/>
          <a:lstStyle>
            <a:lvl1pPr marL="0" indent="0" algn="ctr">
              <a:buNone/>
              <a:defRPr sz="2400">
                <a:solidFill>
                  <a:schemeClr val="bg1"/>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err="1"/>
              <a:t>Subtitle</a:t>
            </a:r>
            <a:endParaRPr lang="fr-FR" dirty="0"/>
          </a:p>
        </p:txBody>
      </p:sp>
      <p:sp>
        <p:nvSpPr>
          <p:cNvPr id="15" name="Espace réservé du numéro de diapositive 5">
            <a:extLst>
              <a:ext uri="{FF2B5EF4-FFF2-40B4-BE49-F238E27FC236}">
                <a16:creationId xmlns:a16="http://schemas.microsoft.com/office/drawing/2014/main" id="{6D26FA9F-D0B8-4904-816F-0C8CFC42237F}"/>
              </a:ext>
            </a:extLst>
          </p:cNvPr>
          <p:cNvSpPr>
            <a:spLocks noGrp="1"/>
          </p:cNvSpPr>
          <p:nvPr>
            <p:ph type="sldNum" sz="quarter" idx="12"/>
          </p:nvPr>
        </p:nvSpPr>
        <p:spPr>
          <a:xfrm>
            <a:off x="11348709" y="6025488"/>
            <a:ext cx="487251" cy="365125"/>
          </a:xfrm>
        </p:spPr>
        <p:txBody>
          <a:bodyPr/>
          <a:lstStyle>
            <a:lvl1pPr>
              <a:defRPr>
                <a:solidFill>
                  <a:schemeClr val="bg1"/>
                </a:solidFill>
              </a:defRPr>
            </a:lvl1pPr>
          </a:lstStyle>
          <a:p>
            <a:fld id="{AE3CA754-A55E-413D-A6F6-65F50450773E}" type="slidenum">
              <a:rPr lang="fr-FR" smtClean="0"/>
              <a:pPr/>
              <a:t>‹N°›</a:t>
            </a:fld>
            <a:endParaRPr lang="fr-FR"/>
          </a:p>
        </p:txBody>
      </p:sp>
    </p:spTree>
    <p:extLst>
      <p:ext uri="{BB962C8B-B14F-4D97-AF65-F5344CB8AC3E}">
        <p14:creationId xmlns:p14="http://schemas.microsoft.com/office/powerpoint/2010/main" val="249951848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5E718F5-CE47-4314-827A-9CA4317AB98A}"/>
              </a:ext>
            </a:extLst>
          </p:cNvPr>
          <p:cNvSpPr>
            <a:spLocks noGrp="1"/>
          </p:cNvSpPr>
          <p:nvPr>
            <p:ph idx="1"/>
          </p:nvPr>
        </p:nvSpPr>
        <p:spPr>
          <a:xfrm>
            <a:off x="823570" y="1486664"/>
            <a:ext cx="10326783"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6">
            <a:extLst>
              <a:ext uri="{FF2B5EF4-FFF2-40B4-BE49-F238E27FC236}">
                <a16:creationId xmlns:a16="http://schemas.microsoft.com/office/drawing/2014/main" id="{08CE6DD2-1A65-4BC6-87DC-303F3A14403B}"/>
              </a:ext>
            </a:extLst>
          </p:cNvPr>
          <p:cNvSpPr/>
          <p:nvPr userDrawn="1"/>
        </p:nvSpPr>
        <p:spPr>
          <a:xfrm>
            <a:off x="0" y="342083"/>
            <a:ext cx="10652227" cy="716132"/>
          </a:xfrm>
          <a:prstGeom prst="rect">
            <a:avLst/>
          </a:prstGeom>
          <a:solidFill>
            <a:srgbClr val="3E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7">
            <a:extLst>
              <a:ext uri="{FF2B5EF4-FFF2-40B4-BE49-F238E27FC236}">
                <a16:creationId xmlns:a16="http://schemas.microsoft.com/office/drawing/2014/main" id="{4AD13B27-3614-41CA-B2CD-88C95CAFAA6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833631" y="388289"/>
            <a:ext cx="1011079" cy="623718"/>
          </a:xfrm>
          <a:prstGeom prst="rect">
            <a:avLst/>
          </a:prstGeom>
        </p:spPr>
      </p:pic>
      <p:sp>
        <p:nvSpPr>
          <p:cNvPr id="10" name="Rectangle 9">
            <a:extLst>
              <a:ext uri="{FF2B5EF4-FFF2-40B4-BE49-F238E27FC236}">
                <a16:creationId xmlns:a16="http://schemas.microsoft.com/office/drawing/2014/main" id="{D7C2E2EE-26E1-4D16-A131-8487EFA5E1B7}"/>
              </a:ext>
            </a:extLst>
          </p:cNvPr>
          <p:cNvSpPr/>
          <p:nvPr userDrawn="1"/>
        </p:nvSpPr>
        <p:spPr>
          <a:xfrm flipV="1">
            <a:off x="0" y="6627527"/>
            <a:ext cx="11080197" cy="45719"/>
          </a:xfrm>
          <a:prstGeom prst="rect">
            <a:avLst/>
          </a:prstGeom>
          <a:solidFill>
            <a:srgbClr val="3E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Ellipse 10">
            <a:extLst>
              <a:ext uri="{FF2B5EF4-FFF2-40B4-BE49-F238E27FC236}">
                <a16:creationId xmlns:a16="http://schemas.microsoft.com/office/drawing/2014/main" id="{84147D52-842D-473D-B822-CF5CCE487E81}"/>
              </a:ext>
            </a:extLst>
          </p:cNvPr>
          <p:cNvSpPr/>
          <p:nvPr userDrawn="1"/>
        </p:nvSpPr>
        <p:spPr>
          <a:xfrm rot="447595">
            <a:off x="11014117" y="5631894"/>
            <a:ext cx="1489968" cy="1489968"/>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89A06AF6-1D0C-423C-B1BE-58FDABFFE5A0}"/>
              </a:ext>
            </a:extLst>
          </p:cNvPr>
          <p:cNvSpPr/>
          <p:nvPr userDrawn="1"/>
        </p:nvSpPr>
        <p:spPr>
          <a:xfrm rot="447595">
            <a:off x="11144335" y="5759034"/>
            <a:ext cx="1349504" cy="1349504"/>
          </a:xfrm>
          <a:prstGeom prst="ellipse">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Ellipse 12">
            <a:extLst>
              <a:ext uri="{FF2B5EF4-FFF2-40B4-BE49-F238E27FC236}">
                <a16:creationId xmlns:a16="http://schemas.microsoft.com/office/drawing/2014/main" id="{742966B9-27E1-421E-85D6-4B974D3BE945}"/>
              </a:ext>
            </a:extLst>
          </p:cNvPr>
          <p:cNvSpPr>
            <a:spLocks noChangeAspect="1"/>
          </p:cNvSpPr>
          <p:nvPr userDrawn="1"/>
        </p:nvSpPr>
        <p:spPr>
          <a:xfrm rot="447595">
            <a:off x="-266749" y="-464584"/>
            <a:ext cx="1098095" cy="1098095"/>
          </a:xfrm>
          <a:prstGeom prst="ellipse">
            <a:avLst/>
          </a:prstGeom>
          <a:solidFill>
            <a:srgbClr val="00991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8276C7A3-EF93-435B-9161-49B8F3068B69}"/>
              </a:ext>
            </a:extLst>
          </p:cNvPr>
          <p:cNvSpPr>
            <a:spLocks noChangeAspect="1"/>
          </p:cNvSpPr>
          <p:nvPr userDrawn="1"/>
        </p:nvSpPr>
        <p:spPr>
          <a:xfrm>
            <a:off x="-738969" y="-514042"/>
            <a:ext cx="1489968" cy="1489968"/>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D7A89958-725C-40F8-8B1B-449BBBA1FF37}"/>
              </a:ext>
            </a:extLst>
          </p:cNvPr>
          <p:cNvSpPr>
            <a:spLocks noGrp="1"/>
          </p:cNvSpPr>
          <p:nvPr>
            <p:ph type="title"/>
          </p:nvPr>
        </p:nvSpPr>
        <p:spPr>
          <a:xfrm>
            <a:off x="838200" y="453905"/>
            <a:ext cx="9672961" cy="514411"/>
          </a:xfrm>
        </p:spPr>
        <p:txBody>
          <a:bodyPr>
            <a:normAutofit/>
          </a:bodyPr>
          <a:lstStyle>
            <a:lvl1pPr>
              <a:defRPr lang="fr-FR" sz="2800" b="1" kern="1200" dirty="0">
                <a:solidFill>
                  <a:schemeClr val="bg1"/>
                </a:solidFill>
                <a:latin typeface="Verdana" panose="020B0604030504040204" pitchFamily="34" charset="0"/>
                <a:ea typeface="Verdana" panose="020B0604030504040204" pitchFamily="34" charset="0"/>
                <a:cs typeface="+mj-cs"/>
              </a:defRPr>
            </a:lvl1pPr>
          </a:lstStyle>
          <a:p>
            <a:r>
              <a:rPr lang="fr-FR" dirty="0"/>
              <a:t>Modifiez le style du titre</a:t>
            </a:r>
          </a:p>
        </p:txBody>
      </p:sp>
      <p:sp>
        <p:nvSpPr>
          <p:cNvPr id="6" name="Espace réservé du numéro de diapositive 5">
            <a:extLst>
              <a:ext uri="{FF2B5EF4-FFF2-40B4-BE49-F238E27FC236}">
                <a16:creationId xmlns:a16="http://schemas.microsoft.com/office/drawing/2014/main" id="{3E7C0EBC-6EFB-4774-94A6-B7DA4E552E72}"/>
              </a:ext>
            </a:extLst>
          </p:cNvPr>
          <p:cNvSpPr>
            <a:spLocks noGrp="1"/>
          </p:cNvSpPr>
          <p:nvPr>
            <p:ph type="sldNum" sz="quarter" idx="12"/>
          </p:nvPr>
        </p:nvSpPr>
        <p:spPr>
          <a:xfrm>
            <a:off x="11436872" y="6104586"/>
            <a:ext cx="520169" cy="365125"/>
          </a:xfrm>
        </p:spPr>
        <p:txBody>
          <a:bodyPr/>
          <a:lstStyle>
            <a:lvl1pPr>
              <a:defRPr>
                <a:solidFill>
                  <a:schemeClr val="bg1"/>
                </a:solidFill>
              </a:defRPr>
            </a:lvl1pPr>
          </a:lstStyle>
          <a:p>
            <a:fld id="{AE3CA754-A55E-413D-A6F6-65F50450773E}" type="slidenum">
              <a:rPr lang="fr-FR" smtClean="0"/>
              <a:pPr/>
              <a:t>‹N°›</a:t>
            </a:fld>
            <a:endParaRPr lang="fr-FR"/>
          </a:p>
        </p:txBody>
      </p:sp>
    </p:spTree>
    <p:extLst>
      <p:ext uri="{BB962C8B-B14F-4D97-AF65-F5344CB8AC3E}">
        <p14:creationId xmlns:p14="http://schemas.microsoft.com/office/powerpoint/2010/main" val="243589184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5F3CD-3A1F-4698-B736-1998CEC47209}"/>
              </a:ext>
            </a:extLst>
          </p:cNvPr>
          <p:cNvSpPr>
            <a:spLocks noGrp="1"/>
          </p:cNvSpPr>
          <p:nvPr>
            <p:ph type="title"/>
          </p:nvPr>
        </p:nvSpPr>
        <p:spPr>
          <a:xfrm>
            <a:off x="838200" y="807868"/>
            <a:ext cx="10515600" cy="781235"/>
          </a:xfrm>
        </p:spPr>
        <p:txBody>
          <a:bodyPr/>
          <a:lstStyle/>
          <a:p>
            <a:r>
              <a:rPr lang="fr-FR"/>
              <a:t>Modifiez le style du titre</a:t>
            </a:r>
          </a:p>
        </p:txBody>
      </p:sp>
      <p:sp>
        <p:nvSpPr>
          <p:cNvPr id="6" name="Ellipse 5">
            <a:extLst>
              <a:ext uri="{FF2B5EF4-FFF2-40B4-BE49-F238E27FC236}">
                <a16:creationId xmlns:a16="http://schemas.microsoft.com/office/drawing/2014/main" id="{8EEA3978-35AB-46C0-BF3A-E00CF5EB62A1}"/>
              </a:ext>
            </a:extLst>
          </p:cNvPr>
          <p:cNvSpPr/>
          <p:nvPr userDrawn="1"/>
        </p:nvSpPr>
        <p:spPr>
          <a:xfrm rot="447595">
            <a:off x="-446156" y="3477027"/>
            <a:ext cx="892314" cy="917282"/>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8D5EFADE-A59F-419F-AFB1-481973B2A726}"/>
              </a:ext>
            </a:extLst>
          </p:cNvPr>
          <p:cNvSpPr/>
          <p:nvPr userDrawn="1"/>
        </p:nvSpPr>
        <p:spPr>
          <a:xfrm flipV="1">
            <a:off x="0" y="6627527"/>
            <a:ext cx="11080197" cy="45719"/>
          </a:xfrm>
          <a:prstGeom prst="rect">
            <a:avLst/>
          </a:prstGeom>
          <a:solidFill>
            <a:srgbClr val="3E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Ellipse 7">
            <a:extLst>
              <a:ext uri="{FF2B5EF4-FFF2-40B4-BE49-F238E27FC236}">
                <a16:creationId xmlns:a16="http://schemas.microsoft.com/office/drawing/2014/main" id="{FA87D5B2-03B6-46EC-8EF8-8ACF7D2E0F8D}"/>
              </a:ext>
            </a:extLst>
          </p:cNvPr>
          <p:cNvSpPr/>
          <p:nvPr userDrawn="1"/>
        </p:nvSpPr>
        <p:spPr>
          <a:xfrm rot="161190">
            <a:off x="-783522" y="2448739"/>
            <a:ext cx="1489968" cy="1489968"/>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Picture 7">
            <a:extLst>
              <a:ext uri="{FF2B5EF4-FFF2-40B4-BE49-F238E27FC236}">
                <a16:creationId xmlns:a16="http://schemas.microsoft.com/office/drawing/2014/main" id="{85E44F6D-1131-4329-BE77-4CABD009D22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23700" y="184150"/>
            <a:ext cx="1011079" cy="623718"/>
          </a:xfrm>
          <a:prstGeom prst="rect">
            <a:avLst/>
          </a:prstGeom>
        </p:spPr>
      </p:pic>
      <p:sp>
        <p:nvSpPr>
          <p:cNvPr id="10" name="Ellipse 9">
            <a:extLst>
              <a:ext uri="{FF2B5EF4-FFF2-40B4-BE49-F238E27FC236}">
                <a16:creationId xmlns:a16="http://schemas.microsoft.com/office/drawing/2014/main" id="{6FCE4CE1-0DDB-4D2D-90A9-D19D30A9BE4B}"/>
              </a:ext>
            </a:extLst>
          </p:cNvPr>
          <p:cNvSpPr/>
          <p:nvPr userDrawn="1"/>
        </p:nvSpPr>
        <p:spPr>
          <a:xfrm rot="447595">
            <a:off x="11014117" y="5631894"/>
            <a:ext cx="1489968" cy="1489968"/>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65F37E03-64B0-4E1A-9577-02AA2D3AF099}"/>
              </a:ext>
            </a:extLst>
          </p:cNvPr>
          <p:cNvSpPr/>
          <p:nvPr userDrawn="1"/>
        </p:nvSpPr>
        <p:spPr>
          <a:xfrm rot="447595">
            <a:off x="11144335" y="5759034"/>
            <a:ext cx="1349504" cy="1349504"/>
          </a:xfrm>
          <a:prstGeom prst="ellipse">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numéro de diapositive 5">
            <a:extLst>
              <a:ext uri="{FF2B5EF4-FFF2-40B4-BE49-F238E27FC236}">
                <a16:creationId xmlns:a16="http://schemas.microsoft.com/office/drawing/2014/main" id="{1141DC13-049B-4765-91FF-EFDFCEDDD5A5}"/>
              </a:ext>
            </a:extLst>
          </p:cNvPr>
          <p:cNvSpPr>
            <a:spLocks noGrp="1"/>
          </p:cNvSpPr>
          <p:nvPr>
            <p:ph type="sldNum" sz="quarter" idx="12"/>
          </p:nvPr>
        </p:nvSpPr>
        <p:spPr>
          <a:xfrm>
            <a:off x="11383605" y="6162447"/>
            <a:ext cx="520169" cy="365125"/>
          </a:xfrm>
        </p:spPr>
        <p:txBody>
          <a:bodyPr/>
          <a:lstStyle>
            <a:lvl1pPr>
              <a:defRPr>
                <a:solidFill>
                  <a:schemeClr val="bg1"/>
                </a:solidFill>
              </a:defRPr>
            </a:lvl1pPr>
          </a:lstStyle>
          <a:p>
            <a:fld id="{AE3CA754-A55E-413D-A6F6-65F50450773E}" type="slidenum">
              <a:rPr lang="fr-FR" smtClean="0"/>
              <a:pPr/>
              <a:t>‹N°›</a:t>
            </a:fld>
            <a:endParaRPr lang="fr-FR"/>
          </a:p>
        </p:txBody>
      </p:sp>
      <p:sp>
        <p:nvSpPr>
          <p:cNvPr id="14" name="Espace réservé du texte 13">
            <a:extLst>
              <a:ext uri="{FF2B5EF4-FFF2-40B4-BE49-F238E27FC236}">
                <a16:creationId xmlns:a16="http://schemas.microsoft.com/office/drawing/2014/main" id="{6541330C-8F4B-4DC6-A67E-2C2AC573FD88}"/>
              </a:ext>
            </a:extLst>
          </p:cNvPr>
          <p:cNvSpPr>
            <a:spLocks noGrp="1"/>
          </p:cNvSpPr>
          <p:nvPr>
            <p:ph type="body" sz="quarter" idx="13"/>
          </p:nvPr>
        </p:nvSpPr>
        <p:spPr>
          <a:xfrm>
            <a:off x="838200" y="1705843"/>
            <a:ext cx="10515600" cy="445660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23409557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5F3CD-3A1F-4698-B736-1998CEC47209}"/>
              </a:ext>
            </a:extLst>
          </p:cNvPr>
          <p:cNvSpPr>
            <a:spLocks noGrp="1"/>
          </p:cNvSpPr>
          <p:nvPr>
            <p:ph type="title"/>
          </p:nvPr>
        </p:nvSpPr>
        <p:spPr>
          <a:xfrm>
            <a:off x="838200" y="994300"/>
            <a:ext cx="10515600" cy="781235"/>
          </a:xfrm>
        </p:spPr>
        <p:txBody>
          <a:bodyPr/>
          <a:lstStyle/>
          <a:p>
            <a:r>
              <a:rPr lang="fr-FR" dirty="0"/>
              <a:t>Modifiez le style du titre</a:t>
            </a:r>
          </a:p>
        </p:txBody>
      </p:sp>
      <p:sp>
        <p:nvSpPr>
          <p:cNvPr id="14" name="Espace réservé du texte 13">
            <a:extLst>
              <a:ext uri="{FF2B5EF4-FFF2-40B4-BE49-F238E27FC236}">
                <a16:creationId xmlns:a16="http://schemas.microsoft.com/office/drawing/2014/main" id="{6541330C-8F4B-4DC6-A67E-2C2AC573FD88}"/>
              </a:ext>
            </a:extLst>
          </p:cNvPr>
          <p:cNvSpPr>
            <a:spLocks noGrp="1"/>
          </p:cNvSpPr>
          <p:nvPr>
            <p:ph type="body" sz="quarter" idx="13"/>
          </p:nvPr>
        </p:nvSpPr>
        <p:spPr>
          <a:xfrm>
            <a:off x="838200" y="1892275"/>
            <a:ext cx="10515600" cy="445660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3" name="Ellipse 12">
            <a:extLst>
              <a:ext uri="{FF2B5EF4-FFF2-40B4-BE49-F238E27FC236}">
                <a16:creationId xmlns:a16="http://schemas.microsoft.com/office/drawing/2014/main" id="{B7815A72-1ECC-4A84-A4CA-A346AE836C42}"/>
              </a:ext>
            </a:extLst>
          </p:cNvPr>
          <p:cNvSpPr>
            <a:spLocks noChangeAspect="1"/>
          </p:cNvSpPr>
          <p:nvPr userDrawn="1"/>
        </p:nvSpPr>
        <p:spPr>
          <a:xfrm rot="447595">
            <a:off x="11640691" y="6223287"/>
            <a:ext cx="690955" cy="690955"/>
          </a:xfrm>
          <a:prstGeom prst="ellipse">
            <a:avLst/>
          </a:prstGeom>
          <a:noFill/>
          <a:ln w="3810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2197CFA3-D332-42D1-9F63-26E3443381C2}"/>
              </a:ext>
            </a:extLst>
          </p:cNvPr>
          <p:cNvSpPr>
            <a:spLocks noChangeAspect="1"/>
          </p:cNvSpPr>
          <p:nvPr userDrawn="1"/>
        </p:nvSpPr>
        <p:spPr>
          <a:xfrm rot="161190">
            <a:off x="-134883" y="-121014"/>
            <a:ext cx="1008000" cy="1008000"/>
          </a:xfrm>
          <a:prstGeom prst="ellipse">
            <a:avLst/>
          </a:prstGeom>
          <a:noFill/>
          <a:ln w="57150">
            <a:solidFill>
              <a:srgbClr val="40C3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Picture 7">
            <a:extLst>
              <a:ext uri="{FF2B5EF4-FFF2-40B4-BE49-F238E27FC236}">
                <a16:creationId xmlns:a16="http://schemas.microsoft.com/office/drawing/2014/main" id="{24B696A5-923E-4DD4-97A6-8B5E9CBF040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50333" y="255172"/>
            <a:ext cx="1011079" cy="623718"/>
          </a:xfrm>
          <a:prstGeom prst="rect">
            <a:avLst/>
          </a:prstGeom>
        </p:spPr>
      </p:pic>
      <p:sp>
        <p:nvSpPr>
          <p:cNvPr id="17" name="Ellipse 16">
            <a:extLst>
              <a:ext uri="{FF2B5EF4-FFF2-40B4-BE49-F238E27FC236}">
                <a16:creationId xmlns:a16="http://schemas.microsoft.com/office/drawing/2014/main" id="{D3786095-22AB-47BB-93C7-1BDAF2C60E5F}"/>
              </a:ext>
            </a:extLst>
          </p:cNvPr>
          <p:cNvSpPr>
            <a:spLocks noChangeAspect="1"/>
          </p:cNvSpPr>
          <p:nvPr userDrawn="1"/>
        </p:nvSpPr>
        <p:spPr>
          <a:xfrm rot="447595">
            <a:off x="11729991" y="6320728"/>
            <a:ext cx="592247" cy="592247"/>
          </a:xfrm>
          <a:prstGeom prst="ellipse">
            <a:avLst/>
          </a:prstGeom>
          <a:solidFill>
            <a:srgbClr val="3EBFD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CA867D3C-C3C6-4D2D-9E6A-A0087DA54BE1}"/>
              </a:ext>
            </a:extLst>
          </p:cNvPr>
          <p:cNvSpPr/>
          <p:nvPr userDrawn="1"/>
        </p:nvSpPr>
        <p:spPr>
          <a:xfrm rot="161190">
            <a:off x="-152739" y="-128154"/>
            <a:ext cx="900000" cy="900000"/>
          </a:xfrm>
          <a:prstGeom prst="ellipse">
            <a:avLst/>
          </a:prstGeom>
          <a:solidFill>
            <a:srgbClr val="00991D"/>
          </a:solid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numéro de diapositive 5">
            <a:extLst>
              <a:ext uri="{FF2B5EF4-FFF2-40B4-BE49-F238E27FC236}">
                <a16:creationId xmlns:a16="http://schemas.microsoft.com/office/drawing/2014/main" id="{1141DC13-049B-4765-91FF-EFDFCEDDD5A5}"/>
              </a:ext>
            </a:extLst>
          </p:cNvPr>
          <p:cNvSpPr>
            <a:spLocks noGrp="1"/>
          </p:cNvSpPr>
          <p:nvPr>
            <p:ph type="sldNum" sz="quarter" idx="12"/>
          </p:nvPr>
        </p:nvSpPr>
        <p:spPr>
          <a:xfrm>
            <a:off x="11659500" y="6378223"/>
            <a:ext cx="520169" cy="365125"/>
          </a:xfrm>
        </p:spPr>
        <p:txBody>
          <a:bodyPr/>
          <a:lstStyle>
            <a:lvl1pPr>
              <a:defRPr>
                <a:solidFill>
                  <a:schemeClr val="bg1"/>
                </a:solidFill>
              </a:defRPr>
            </a:lvl1pPr>
          </a:lstStyle>
          <a:p>
            <a:fld id="{AE3CA754-A55E-413D-A6F6-65F50450773E}" type="slidenum">
              <a:rPr lang="fr-FR" smtClean="0"/>
              <a:pPr/>
              <a:t>‹N°›</a:t>
            </a:fld>
            <a:endParaRPr lang="fr-FR"/>
          </a:p>
        </p:txBody>
      </p:sp>
    </p:spTree>
    <p:extLst>
      <p:ext uri="{BB962C8B-B14F-4D97-AF65-F5344CB8AC3E}">
        <p14:creationId xmlns:p14="http://schemas.microsoft.com/office/powerpoint/2010/main" val="57760775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91151-E287-48AF-B33C-F5E3C0CE6226}"/>
              </a:ext>
            </a:extLst>
          </p:cNvPr>
          <p:cNvSpPr>
            <a:spLocks noGrp="1"/>
          </p:cNvSpPr>
          <p:nvPr>
            <p:ph type="title"/>
          </p:nvPr>
        </p:nvSpPr>
        <p:spPr>
          <a:xfrm>
            <a:off x="838200" y="853869"/>
            <a:ext cx="10515600" cy="623718"/>
          </a:xfrm>
        </p:spPr>
        <p:txBody>
          <a:bodyPr/>
          <a:lstStyle/>
          <a:p>
            <a:r>
              <a:rPr lang="fr-FR"/>
              <a:t>Modifiez le style du titre</a:t>
            </a:r>
          </a:p>
        </p:txBody>
      </p:sp>
      <p:sp>
        <p:nvSpPr>
          <p:cNvPr id="3" name="Espace réservé du contenu 2">
            <a:extLst>
              <a:ext uri="{FF2B5EF4-FFF2-40B4-BE49-F238E27FC236}">
                <a16:creationId xmlns:a16="http://schemas.microsoft.com/office/drawing/2014/main" id="{1DC60457-C77A-4F83-82B9-FA464E4C81C7}"/>
              </a:ext>
            </a:extLst>
          </p:cNvPr>
          <p:cNvSpPr>
            <a:spLocks noGrp="1"/>
          </p:cNvSpPr>
          <p:nvPr>
            <p:ph sz="half" idx="1"/>
          </p:nvPr>
        </p:nvSpPr>
        <p:spPr>
          <a:xfrm>
            <a:off x="838200" y="1710906"/>
            <a:ext cx="5181600" cy="4563713"/>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6BA2DA1C-071A-4BB7-AB19-5261AA3C0ADC}"/>
              </a:ext>
            </a:extLst>
          </p:cNvPr>
          <p:cNvSpPr>
            <a:spLocks noGrp="1"/>
          </p:cNvSpPr>
          <p:nvPr>
            <p:ph sz="half" idx="2"/>
          </p:nvPr>
        </p:nvSpPr>
        <p:spPr>
          <a:xfrm>
            <a:off x="6172200" y="1710906"/>
            <a:ext cx="5181600" cy="4563712"/>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llipse 7">
            <a:extLst>
              <a:ext uri="{FF2B5EF4-FFF2-40B4-BE49-F238E27FC236}">
                <a16:creationId xmlns:a16="http://schemas.microsoft.com/office/drawing/2014/main" id="{BF8B8AA8-69E1-4850-BB9D-E18AAFE90B6B}"/>
              </a:ext>
            </a:extLst>
          </p:cNvPr>
          <p:cNvSpPr/>
          <p:nvPr userDrawn="1"/>
        </p:nvSpPr>
        <p:spPr>
          <a:xfrm rot="447595">
            <a:off x="-446156" y="3477027"/>
            <a:ext cx="892314" cy="917282"/>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935C2D3C-3A9E-4DE3-9F28-60B82DA7F020}"/>
              </a:ext>
            </a:extLst>
          </p:cNvPr>
          <p:cNvSpPr/>
          <p:nvPr userDrawn="1"/>
        </p:nvSpPr>
        <p:spPr>
          <a:xfrm flipV="1">
            <a:off x="0" y="6627527"/>
            <a:ext cx="11080197" cy="45719"/>
          </a:xfrm>
          <a:prstGeom prst="rect">
            <a:avLst/>
          </a:prstGeom>
          <a:solidFill>
            <a:srgbClr val="3E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Ellipse 9">
            <a:extLst>
              <a:ext uri="{FF2B5EF4-FFF2-40B4-BE49-F238E27FC236}">
                <a16:creationId xmlns:a16="http://schemas.microsoft.com/office/drawing/2014/main" id="{E9DD578C-D76F-46FD-A09A-49EBBAD64E82}"/>
              </a:ext>
            </a:extLst>
          </p:cNvPr>
          <p:cNvSpPr/>
          <p:nvPr userDrawn="1"/>
        </p:nvSpPr>
        <p:spPr>
          <a:xfrm rot="161190">
            <a:off x="-783522" y="2448739"/>
            <a:ext cx="1489968" cy="1489968"/>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7">
            <a:extLst>
              <a:ext uri="{FF2B5EF4-FFF2-40B4-BE49-F238E27FC236}">
                <a16:creationId xmlns:a16="http://schemas.microsoft.com/office/drawing/2014/main" id="{7A33B98B-926D-4FF6-92AC-838464075C4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23700" y="184150"/>
            <a:ext cx="1011079" cy="623718"/>
          </a:xfrm>
          <a:prstGeom prst="rect">
            <a:avLst/>
          </a:prstGeom>
        </p:spPr>
      </p:pic>
      <p:sp>
        <p:nvSpPr>
          <p:cNvPr id="12" name="Ellipse 11">
            <a:extLst>
              <a:ext uri="{FF2B5EF4-FFF2-40B4-BE49-F238E27FC236}">
                <a16:creationId xmlns:a16="http://schemas.microsoft.com/office/drawing/2014/main" id="{BE008D22-6FFD-47AD-837E-6D527B0C337D}"/>
              </a:ext>
            </a:extLst>
          </p:cNvPr>
          <p:cNvSpPr/>
          <p:nvPr userDrawn="1"/>
        </p:nvSpPr>
        <p:spPr>
          <a:xfrm rot="447595">
            <a:off x="11014117" y="5631894"/>
            <a:ext cx="1489968" cy="1489968"/>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90D4BDB1-886F-480C-9D0D-22E2D720FFD0}"/>
              </a:ext>
            </a:extLst>
          </p:cNvPr>
          <p:cNvSpPr/>
          <p:nvPr userDrawn="1"/>
        </p:nvSpPr>
        <p:spPr>
          <a:xfrm rot="447595">
            <a:off x="11144335" y="5759034"/>
            <a:ext cx="1349504" cy="1349504"/>
          </a:xfrm>
          <a:prstGeom prst="ellipse">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numéro de diapositive 6">
            <a:extLst>
              <a:ext uri="{FF2B5EF4-FFF2-40B4-BE49-F238E27FC236}">
                <a16:creationId xmlns:a16="http://schemas.microsoft.com/office/drawing/2014/main" id="{54A57272-B554-4F94-B8FC-40BEECA8B9FB}"/>
              </a:ext>
            </a:extLst>
          </p:cNvPr>
          <p:cNvSpPr>
            <a:spLocks noGrp="1"/>
          </p:cNvSpPr>
          <p:nvPr>
            <p:ph type="sldNum" sz="quarter" idx="12"/>
          </p:nvPr>
        </p:nvSpPr>
        <p:spPr>
          <a:xfrm>
            <a:off x="11429492" y="6194315"/>
            <a:ext cx="505287" cy="365125"/>
          </a:xfrm>
        </p:spPr>
        <p:txBody>
          <a:bodyPr/>
          <a:lstStyle>
            <a:lvl1pPr>
              <a:defRPr>
                <a:solidFill>
                  <a:schemeClr val="bg1"/>
                </a:solidFill>
              </a:defRPr>
            </a:lvl1pPr>
          </a:lstStyle>
          <a:p>
            <a:fld id="{AE3CA754-A55E-413D-A6F6-65F50450773E}" type="slidenum">
              <a:rPr lang="fr-FR" smtClean="0"/>
              <a:pPr/>
              <a:t>‹N°›</a:t>
            </a:fld>
            <a:endParaRPr lang="fr-FR"/>
          </a:p>
        </p:txBody>
      </p:sp>
    </p:spTree>
    <p:extLst>
      <p:ext uri="{BB962C8B-B14F-4D97-AF65-F5344CB8AC3E}">
        <p14:creationId xmlns:p14="http://schemas.microsoft.com/office/powerpoint/2010/main" val="63393867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5DAEFC-46D1-4EA2-A429-47DC7BD76F6B}"/>
              </a:ext>
            </a:extLst>
          </p:cNvPr>
          <p:cNvSpPr>
            <a:spLocks noGrp="1"/>
          </p:cNvSpPr>
          <p:nvPr>
            <p:ph type="title"/>
          </p:nvPr>
        </p:nvSpPr>
        <p:spPr>
          <a:xfrm>
            <a:off x="838200" y="826764"/>
            <a:ext cx="10515600" cy="730389"/>
          </a:xfrm>
        </p:spPr>
        <p:txBody>
          <a:bodyPr/>
          <a:lstStyle/>
          <a:p>
            <a:r>
              <a:rPr lang="fr-FR" dirty="0"/>
              <a:t>Modifiez le style du titre</a:t>
            </a:r>
          </a:p>
        </p:txBody>
      </p:sp>
      <p:sp>
        <p:nvSpPr>
          <p:cNvPr id="6" name="Espace réservé du contenu 3">
            <a:extLst>
              <a:ext uri="{FF2B5EF4-FFF2-40B4-BE49-F238E27FC236}">
                <a16:creationId xmlns:a16="http://schemas.microsoft.com/office/drawing/2014/main" id="{39968B1E-916B-4552-BA2B-6DB627638890}"/>
              </a:ext>
            </a:extLst>
          </p:cNvPr>
          <p:cNvSpPr>
            <a:spLocks noGrp="1"/>
          </p:cNvSpPr>
          <p:nvPr>
            <p:ph sz="half" idx="2"/>
          </p:nvPr>
        </p:nvSpPr>
        <p:spPr>
          <a:xfrm>
            <a:off x="838200" y="1722266"/>
            <a:ext cx="4932000" cy="3539471"/>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llipse 6">
            <a:extLst>
              <a:ext uri="{FF2B5EF4-FFF2-40B4-BE49-F238E27FC236}">
                <a16:creationId xmlns:a16="http://schemas.microsoft.com/office/drawing/2014/main" id="{B49CBE83-8FEE-49FF-8A57-70B6B42359C3}"/>
              </a:ext>
            </a:extLst>
          </p:cNvPr>
          <p:cNvSpPr/>
          <p:nvPr userDrawn="1"/>
        </p:nvSpPr>
        <p:spPr>
          <a:xfrm rot="447595">
            <a:off x="-446156" y="3477027"/>
            <a:ext cx="892314" cy="917282"/>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DBBBA98-277F-4453-8E86-981C9D61AABD}"/>
              </a:ext>
            </a:extLst>
          </p:cNvPr>
          <p:cNvSpPr/>
          <p:nvPr userDrawn="1"/>
        </p:nvSpPr>
        <p:spPr>
          <a:xfrm flipV="1">
            <a:off x="0" y="6627527"/>
            <a:ext cx="11080197" cy="45719"/>
          </a:xfrm>
          <a:prstGeom prst="rect">
            <a:avLst/>
          </a:prstGeom>
          <a:solidFill>
            <a:srgbClr val="3E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Ellipse 8">
            <a:extLst>
              <a:ext uri="{FF2B5EF4-FFF2-40B4-BE49-F238E27FC236}">
                <a16:creationId xmlns:a16="http://schemas.microsoft.com/office/drawing/2014/main" id="{924EB3C9-27DB-498B-B31B-C807B7146E99}"/>
              </a:ext>
            </a:extLst>
          </p:cNvPr>
          <p:cNvSpPr/>
          <p:nvPr userDrawn="1"/>
        </p:nvSpPr>
        <p:spPr>
          <a:xfrm rot="161190">
            <a:off x="-783522" y="2448739"/>
            <a:ext cx="1489968" cy="1489968"/>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7">
            <a:extLst>
              <a:ext uri="{FF2B5EF4-FFF2-40B4-BE49-F238E27FC236}">
                <a16:creationId xmlns:a16="http://schemas.microsoft.com/office/drawing/2014/main" id="{BB93D56D-2D2D-4E39-985F-A40D2219581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23700" y="184150"/>
            <a:ext cx="1011079" cy="623718"/>
          </a:xfrm>
          <a:prstGeom prst="rect">
            <a:avLst/>
          </a:prstGeom>
        </p:spPr>
      </p:pic>
      <p:sp>
        <p:nvSpPr>
          <p:cNvPr id="11" name="Ellipse 10">
            <a:extLst>
              <a:ext uri="{FF2B5EF4-FFF2-40B4-BE49-F238E27FC236}">
                <a16:creationId xmlns:a16="http://schemas.microsoft.com/office/drawing/2014/main" id="{F094F9FD-D88C-4E69-8C0B-DE1AFBF34216}"/>
              </a:ext>
            </a:extLst>
          </p:cNvPr>
          <p:cNvSpPr/>
          <p:nvPr userDrawn="1"/>
        </p:nvSpPr>
        <p:spPr>
          <a:xfrm rot="447595">
            <a:off x="11014117" y="5631894"/>
            <a:ext cx="1489968" cy="1489968"/>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AE3866E0-887D-4C3E-A1CA-9F6B506459F9}"/>
              </a:ext>
            </a:extLst>
          </p:cNvPr>
          <p:cNvSpPr/>
          <p:nvPr userDrawn="1"/>
        </p:nvSpPr>
        <p:spPr>
          <a:xfrm rot="447595">
            <a:off x="11144335" y="5759034"/>
            <a:ext cx="1349504" cy="1349504"/>
          </a:xfrm>
          <a:prstGeom prst="ellipse">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a:extLst>
              <a:ext uri="{FF2B5EF4-FFF2-40B4-BE49-F238E27FC236}">
                <a16:creationId xmlns:a16="http://schemas.microsoft.com/office/drawing/2014/main" id="{9A487D82-7C40-46F6-A5D9-DA799A6F0ADA}"/>
              </a:ext>
            </a:extLst>
          </p:cNvPr>
          <p:cNvSpPr>
            <a:spLocks noGrp="1"/>
          </p:cNvSpPr>
          <p:nvPr>
            <p:ph type="sldNum" sz="quarter" idx="12"/>
          </p:nvPr>
        </p:nvSpPr>
        <p:spPr>
          <a:xfrm>
            <a:off x="11461071" y="6194315"/>
            <a:ext cx="473707" cy="365125"/>
          </a:xfrm>
        </p:spPr>
        <p:txBody>
          <a:bodyPr/>
          <a:lstStyle>
            <a:lvl1pPr>
              <a:defRPr>
                <a:solidFill>
                  <a:schemeClr val="bg1"/>
                </a:solidFill>
              </a:defRPr>
            </a:lvl1pPr>
          </a:lstStyle>
          <a:p>
            <a:fld id="{AE3CA754-A55E-413D-A6F6-65F50450773E}" type="slidenum">
              <a:rPr lang="fr-FR" smtClean="0"/>
              <a:pPr/>
              <a:t>‹N°›</a:t>
            </a:fld>
            <a:endParaRPr lang="fr-FR"/>
          </a:p>
        </p:txBody>
      </p:sp>
      <p:sp>
        <p:nvSpPr>
          <p:cNvPr id="14" name="Espace réservé du texte 13">
            <a:extLst>
              <a:ext uri="{FF2B5EF4-FFF2-40B4-BE49-F238E27FC236}">
                <a16:creationId xmlns:a16="http://schemas.microsoft.com/office/drawing/2014/main" id="{8F6FE9E6-3107-4A8E-B97A-22CD5E7DBC89}"/>
              </a:ext>
            </a:extLst>
          </p:cNvPr>
          <p:cNvSpPr>
            <a:spLocks noGrp="1"/>
          </p:cNvSpPr>
          <p:nvPr>
            <p:ph type="body" sz="quarter" idx="13"/>
          </p:nvPr>
        </p:nvSpPr>
        <p:spPr>
          <a:xfrm>
            <a:off x="838200" y="5379867"/>
            <a:ext cx="9982200" cy="1094018"/>
          </a:xfrm>
        </p:spPr>
        <p:txBody>
          <a:bodyPr/>
          <a:lstStyle>
            <a:lvl1pPr marL="0" indent="0">
              <a:buNone/>
              <a:defRPr/>
            </a:lvl1pPr>
          </a:lstStyle>
          <a:p>
            <a:pPr lvl="0"/>
            <a:r>
              <a:rPr lang="fr-FR" dirty="0"/>
              <a:t>Cliquez pour modifier les styles du texte du masque</a:t>
            </a:r>
          </a:p>
        </p:txBody>
      </p:sp>
      <p:sp>
        <p:nvSpPr>
          <p:cNvPr id="16" name="Espace réservé du contenu 15">
            <a:extLst>
              <a:ext uri="{FF2B5EF4-FFF2-40B4-BE49-F238E27FC236}">
                <a16:creationId xmlns:a16="http://schemas.microsoft.com/office/drawing/2014/main" id="{41D24579-655C-44A0-8B20-BF1E940E94ED}"/>
              </a:ext>
            </a:extLst>
          </p:cNvPr>
          <p:cNvSpPr>
            <a:spLocks noGrp="1"/>
          </p:cNvSpPr>
          <p:nvPr>
            <p:ph sz="quarter" idx="14"/>
          </p:nvPr>
        </p:nvSpPr>
        <p:spPr>
          <a:xfrm>
            <a:off x="5888400" y="1721612"/>
            <a:ext cx="4932000" cy="354012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2952520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F20768-8248-40CA-80CA-9A552F8E6310}"/>
              </a:ext>
            </a:extLst>
          </p:cNvPr>
          <p:cNvSpPr>
            <a:spLocks noGrp="1"/>
          </p:cNvSpPr>
          <p:nvPr>
            <p:ph type="title"/>
          </p:nvPr>
        </p:nvSpPr>
        <p:spPr>
          <a:xfrm>
            <a:off x="836612" y="972116"/>
            <a:ext cx="3932237" cy="923971"/>
          </a:xfrm>
        </p:spPr>
        <p:txBody>
          <a:bodyPr anchor="b">
            <a:normAutofit/>
          </a:bodyPr>
          <a:lstStyle>
            <a:lvl1pPr>
              <a:defRPr sz="2800"/>
            </a:lvl1pPr>
          </a:lstStyle>
          <a:p>
            <a:r>
              <a:rPr lang="fr-FR" dirty="0"/>
              <a:t>Modifiez le style du titre</a:t>
            </a:r>
          </a:p>
        </p:txBody>
      </p:sp>
      <p:sp>
        <p:nvSpPr>
          <p:cNvPr id="3" name="Espace réservé pour une image  2">
            <a:extLst>
              <a:ext uri="{FF2B5EF4-FFF2-40B4-BE49-F238E27FC236}">
                <a16:creationId xmlns:a16="http://schemas.microsoft.com/office/drawing/2014/main" id="{C214870A-2E77-467F-B3E0-CB7B596F9A2C}"/>
              </a:ext>
            </a:extLst>
          </p:cNvPr>
          <p:cNvSpPr>
            <a:spLocks noGrp="1"/>
          </p:cNvSpPr>
          <p:nvPr>
            <p:ph type="pic" idx="1"/>
          </p:nvPr>
        </p:nvSpPr>
        <p:spPr>
          <a:xfrm>
            <a:off x="5183188" y="987426"/>
            <a:ext cx="6172200" cy="46414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00B2932-FBCF-4193-B7D8-887925AFAC72}"/>
              </a:ext>
            </a:extLst>
          </p:cNvPr>
          <p:cNvSpPr>
            <a:spLocks noGrp="1"/>
          </p:cNvSpPr>
          <p:nvPr>
            <p:ph type="body" sz="half" idx="2"/>
          </p:nvPr>
        </p:nvSpPr>
        <p:spPr>
          <a:xfrm>
            <a:off x="859084" y="2241310"/>
            <a:ext cx="3932237" cy="393754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8" name="Rectangle 7">
            <a:extLst>
              <a:ext uri="{FF2B5EF4-FFF2-40B4-BE49-F238E27FC236}">
                <a16:creationId xmlns:a16="http://schemas.microsoft.com/office/drawing/2014/main" id="{6079D975-EF07-4B03-9A01-437F362BCF6B}"/>
              </a:ext>
            </a:extLst>
          </p:cNvPr>
          <p:cNvSpPr/>
          <p:nvPr userDrawn="1"/>
        </p:nvSpPr>
        <p:spPr>
          <a:xfrm>
            <a:off x="-152879" y="2031676"/>
            <a:ext cx="4924904" cy="83197"/>
          </a:xfrm>
          <a:prstGeom prst="rect">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Ellipse 8">
            <a:extLst>
              <a:ext uri="{FF2B5EF4-FFF2-40B4-BE49-F238E27FC236}">
                <a16:creationId xmlns:a16="http://schemas.microsoft.com/office/drawing/2014/main" id="{7A790434-CBEA-40F6-B9ED-43D463DE5DED}"/>
              </a:ext>
            </a:extLst>
          </p:cNvPr>
          <p:cNvSpPr/>
          <p:nvPr userDrawn="1"/>
        </p:nvSpPr>
        <p:spPr>
          <a:xfrm rot="447595">
            <a:off x="-446156" y="3477027"/>
            <a:ext cx="892314" cy="917282"/>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962A0A3C-E460-4B69-8032-3C4BAE9B1A68}"/>
              </a:ext>
            </a:extLst>
          </p:cNvPr>
          <p:cNvSpPr/>
          <p:nvPr userDrawn="1"/>
        </p:nvSpPr>
        <p:spPr>
          <a:xfrm flipV="1">
            <a:off x="0" y="6627527"/>
            <a:ext cx="11080197" cy="45719"/>
          </a:xfrm>
          <a:prstGeom prst="rect">
            <a:avLst/>
          </a:prstGeom>
          <a:solidFill>
            <a:srgbClr val="3E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Ellipse 10">
            <a:extLst>
              <a:ext uri="{FF2B5EF4-FFF2-40B4-BE49-F238E27FC236}">
                <a16:creationId xmlns:a16="http://schemas.microsoft.com/office/drawing/2014/main" id="{66603A45-D4D6-4FAE-B2D6-2AC29993F13D}"/>
              </a:ext>
            </a:extLst>
          </p:cNvPr>
          <p:cNvSpPr/>
          <p:nvPr userDrawn="1"/>
        </p:nvSpPr>
        <p:spPr>
          <a:xfrm rot="161190">
            <a:off x="-783522" y="2448739"/>
            <a:ext cx="1489968" cy="1489968"/>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Picture 7">
            <a:extLst>
              <a:ext uri="{FF2B5EF4-FFF2-40B4-BE49-F238E27FC236}">
                <a16:creationId xmlns:a16="http://schemas.microsoft.com/office/drawing/2014/main" id="{1EAACDCF-C384-4C4F-85DC-D770E8928AB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23700" y="184150"/>
            <a:ext cx="1011079" cy="623718"/>
          </a:xfrm>
          <a:prstGeom prst="rect">
            <a:avLst/>
          </a:prstGeom>
        </p:spPr>
      </p:pic>
      <p:sp>
        <p:nvSpPr>
          <p:cNvPr id="13" name="Ellipse 12">
            <a:extLst>
              <a:ext uri="{FF2B5EF4-FFF2-40B4-BE49-F238E27FC236}">
                <a16:creationId xmlns:a16="http://schemas.microsoft.com/office/drawing/2014/main" id="{3AF51A7A-5CBC-4508-9221-BF9105919F97}"/>
              </a:ext>
            </a:extLst>
          </p:cNvPr>
          <p:cNvSpPr/>
          <p:nvPr userDrawn="1"/>
        </p:nvSpPr>
        <p:spPr>
          <a:xfrm rot="447595">
            <a:off x="11014117" y="5631894"/>
            <a:ext cx="1489968" cy="1489968"/>
          </a:xfrm>
          <a:prstGeom prst="ellipse">
            <a:avLst/>
          </a:prstGeom>
          <a:noFill/>
          <a:ln w="57150">
            <a:solidFill>
              <a:srgbClr val="3EBF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D127379A-828C-4044-98A3-061B25BA53D4}"/>
              </a:ext>
            </a:extLst>
          </p:cNvPr>
          <p:cNvSpPr/>
          <p:nvPr userDrawn="1"/>
        </p:nvSpPr>
        <p:spPr>
          <a:xfrm rot="447595">
            <a:off x="11144335" y="5759034"/>
            <a:ext cx="1349504" cy="1349504"/>
          </a:xfrm>
          <a:prstGeom prst="ellipse">
            <a:avLst/>
          </a:prstGeom>
          <a:solidFill>
            <a:srgbClr val="0099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numéro de diapositive 6">
            <a:extLst>
              <a:ext uri="{FF2B5EF4-FFF2-40B4-BE49-F238E27FC236}">
                <a16:creationId xmlns:a16="http://schemas.microsoft.com/office/drawing/2014/main" id="{8A74C671-939B-4C87-9813-D06E8473FD55}"/>
              </a:ext>
            </a:extLst>
          </p:cNvPr>
          <p:cNvSpPr>
            <a:spLocks noGrp="1"/>
          </p:cNvSpPr>
          <p:nvPr>
            <p:ph type="sldNum" sz="quarter" idx="12"/>
          </p:nvPr>
        </p:nvSpPr>
        <p:spPr>
          <a:xfrm>
            <a:off x="11398146" y="6124638"/>
            <a:ext cx="514165" cy="365125"/>
          </a:xfrm>
        </p:spPr>
        <p:txBody>
          <a:bodyPr/>
          <a:lstStyle>
            <a:lvl1pPr>
              <a:defRPr>
                <a:solidFill>
                  <a:schemeClr val="bg1"/>
                </a:solidFill>
              </a:defRPr>
            </a:lvl1pPr>
          </a:lstStyle>
          <a:p>
            <a:fld id="{AE3CA754-A55E-413D-A6F6-65F50450773E}" type="slidenum">
              <a:rPr lang="fr-FR" smtClean="0"/>
              <a:pPr/>
              <a:t>‹N°›</a:t>
            </a:fld>
            <a:endParaRPr lang="fr-FR"/>
          </a:p>
        </p:txBody>
      </p:sp>
    </p:spTree>
    <p:extLst>
      <p:ext uri="{BB962C8B-B14F-4D97-AF65-F5344CB8AC3E}">
        <p14:creationId xmlns:p14="http://schemas.microsoft.com/office/powerpoint/2010/main" val="301390923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E464CC-771C-4E99-A5FD-5CDC94C9FACD}"/>
              </a:ext>
            </a:extLst>
          </p:cNvPr>
          <p:cNvSpPr/>
          <p:nvPr userDrawn="1"/>
        </p:nvSpPr>
        <p:spPr>
          <a:xfrm>
            <a:off x="0" y="0"/>
            <a:ext cx="12192000" cy="6207979"/>
          </a:xfrm>
          <a:prstGeom prst="rect">
            <a:avLst/>
          </a:prstGeom>
          <a:solidFill>
            <a:srgbClr val="40C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14">
            <a:extLst>
              <a:ext uri="{FF2B5EF4-FFF2-40B4-BE49-F238E27FC236}">
                <a16:creationId xmlns:a16="http://schemas.microsoft.com/office/drawing/2014/main" id="{1DF26152-0BC2-43E6-8786-388FCF369E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5363" y="6341748"/>
            <a:ext cx="567812" cy="386112"/>
          </a:xfrm>
          <a:prstGeom prst="rect">
            <a:avLst/>
          </a:prstGeom>
        </p:spPr>
      </p:pic>
      <p:sp>
        <p:nvSpPr>
          <p:cNvPr id="7" name="Rectangle 6">
            <a:extLst>
              <a:ext uri="{FF2B5EF4-FFF2-40B4-BE49-F238E27FC236}">
                <a16:creationId xmlns:a16="http://schemas.microsoft.com/office/drawing/2014/main" id="{85A8C4D0-C49F-4733-B026-688954C2F7B8}"/>
              </a:ext>
            </a:extLst>
          </p:cNvPr>
          <p:cNvSpPr/>
          <p:nvPr userDrawn="1"/>
        </p:nvSpPr>
        <p:spPr>
          <a:xfrm>
            <a:off x="814768" y="6413524"/>
            <a:ext cx="11291507" cy="261610"/>
          </a:xfrm>
          <a:prstGeom prst="rect">
            <a:avLst/>
          </a:prstGeom>
        </p:spPr>
        <p:txBody>
          <a:bodyPr wrap="square">
            <a:spAutoFit/>
          </a:bodyPr>
          <a:lstStyle/>
          <a:p>
            <a:r>
              <a:rPr lang="en-US" sz="1100" b="0" i="0" dirty="0">
                <a:solidFill>
                  <a:schemeClr val="tx1">
                    <a:lumMod val="65000"/>
                    <a:lumOff val="35000"/>
                  </a:schemeClr>
                </a:solidFill>
                <a:effectLst/>
                <a:latin typeface="Rubik"/>
              </a:rPr>
              <a:t>The LEAP-RE project has received funding from the European Union’s Horizon 2020 Research and Innovation Program under Grant Agreement 963530.</a:t>
            </a:r>
            <a:endParaRPr lang="fr-FR" sz="1100" dirty="0">
              <a:solidFill>
                <a:schemeClr val="tx1">
                  <a:lumMod val="65000"/>
                  <a:lumOff val="35000"/>
                </a:schemeClr>
              </a:solidFill>
            </a:endParaRPr>
          </a:p>
        </p:txBody>
      </p:sp>
      <p:sp>
        <p:nvSpPr>
          <p:cNvPr id="8" name="Subtitle 2">
            <a:extLst>
              <a:ext uri="{FF2B5EF4-FFF2-40B4-BE49-F238E27FC236}">
                <a16:creationId xmlns:a16="http://schemas.microsoft.com/office/drawing/2014/main" id="{22B12F15-6298-43B6-8860-F5F55E624791}"/>
              </a:ext>
            </a:extLst>
          </p:cNvPr>
          <p:cNvSpPr txBox="1">
            <a:spLocks/>
          </p:cNvSpPr>
          <p:nvPr userDrawn="1"/>
        </p:nvSpPr>
        <p:spPr>
          <a:xfrm>
            <a:off x="5248120" y="2988713"/>
            <a:ext cx="3257705" cy="448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0" kern="1200" cap="none" baseline="0">
                <a:solidFill>
                  <a:schemeClr val="bg1"/>
                </a:solidFill>
                <a:latin typeface="Verdana" panose="020B0604030504040204" pitchFamily="34" charset="0"/>
                <a:ea typeface="Verdana" panose="020B0604030504040204" pitchFamily="34" charset="0"/>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www.leap-re.eu</a:t>
            </a:r>
          </a:p>
        </p:txBody>
      </p:sp>
      <p:sp>
        <p:nvSpPr>
          <p:cNvPr id="9" name="Subtitle 2">
            <a:extLst>
              <a:ext uri="{FF2B5EF4-FFF2-40B4-BE49-F238E27FC236}">
                <a16:creationId xmlns:a16="http://schemas.microsoft.com/office/drawing/2014/main" id="{C0AC89DA-4ED1-4E70-809B-51FF6125C0A6}"/>
              </a:ext>
            </a:extLst>
          </p:cNvPr>
          <p:cNvSpPr txBox="1">
            <a:spLocks/>
          </p:cNvSpPr>
          <p:nvPr userDrawn="1"/>
        </p:nvSpPr>
        <p:spPr>
          <a:xfrm>
            <a:off x="5248120" y="3926161"/>
            <a:ext cx="3257705" cy="448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0" kern="1200" cap="none" baseline="0">
                <a:solidFill>
                  <a:schemeClr val="bg1"/>
                </a:solidFill>
                <a:latin typeface="Verdana" panose="020B0604030504040204" pitchFamily="34" charset="0"/>
                <a:ea typeface="Verdana" panose="020B0604030504040204" pitchFamily="34" charset="0"/>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contact@leap-re.eu</a:t>
            </a:r>
          </a:p>
        </p:txBody>
      </p:sp>
      <p:sp>
        <p:nvSpPr>
          <p:cNvPr id="10" name="Subtitle 2">
            <a:extLst>
              <a:ext uri="{FF2B5EF4-FFF2-40B4-BE49-F238E27FC236}">
                <a16:creationId xmlns:a16="http://schemas.microsoft.com/office/drawing/2014/main" id="{EA6F78DF-9D01-4E6F-94A4-932D0EA526B2}"/>
              </a:ext>
            </a:extLst>
          </p:cNvPr>
          <p:cNvSpPr txBox="1">
            <a:spLocks/>
          </p:cNvSpPr>
          <p:nvPr userDrawn="1"/>
        </p:nvSpPr>
        <p:spPr>
          <a:xfrm>
            <a:off x="5248120" y="4920759"/>
            <a:ext cx="3257705" cy="448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0" kern="1200" cap="none" baseline="0">
                <a:solidFill>
                  <a:schemeClr val="bg1"/>
                </a:solidFill>
                <a:latin typeface="Verdana" panose="020B0604030504040204" pitchFamily="34" charset="0"/>
                <a:ea typeface="Verdana" panose="020B0604030504040204" pitchFamily="34" charset="0"/>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a:t>
            </a:r>
            <a:r>
              <a:rPr lang="en-GB" dirty="0" err="1"/>
              <a:t>leapRE_EU</a:t>
            </a:r>
            <a:endParaRPr lang="en-GB" dirty="0"/>
          </a:p>
        </p:txBody>
      </p:sp>
      <p:pic>
        <p:nvPicPr>
          <p:cNvPr id="11" name="Image 10" descr="Une image contenant clipart&#10;&#10;Description générée automatiquement">
            <a:extLst>
              <a:ext uri="{FF2B5EF4-FFF2-40B4-BE49-F238E27FC236}">
                <a16:creationId xmlns:a16="http://schemas.microsoft.com/office/drawing/2014/main" id="{70743B68-E78E-4488-AAB1-4C476F62E9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71639" y="4920759"/>
            <a:ext cx="525589" cy="525589"/>
          </a:xfrm>
          <a:prstGeom prst="rect">
            <a:avLst/>
          </a:prstGeom>
        </p:spPr>
      </p:pic>
      <p:pic>
        <p:nvPicPr>
          <p:cNvPr id="12" name="Image 11">
            <a:extLst>
              <a:ext uri="{FF2B5EF4-FFF2-40B4-BE49-F238E27FC236}">
                <a16:creationId xmlns:a16="http://schemas.microsoft.com/office/drawing/2014/main" id="{134791B9-3FCE-41AF-96FC-9CAAF72011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05648" y="3848133"/>
            <a:ext cx="604935" cy="604935"/>
          </a:xfrm>
          <a:prstGeom prst="rect">
            <a:avLst/>
          </a:prstGeom>
        </p:spPr>
      </p:pic>
      <p:pic>
        <p:nvPicPr>
          <p:cNvPr id="13" name="Image 12">
            <a:extLst>
              <a:ext uri="{FF2B5EF4-FFF2-40B4-BE49-F238E27FC236}">
                <a16:creationId xmlns:a16="http://schemas.microsoft.com/office/drawing/2014/main" id="{76DE4B4E-3B45-49F2-BEFB-F4DB22B966D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405648" y="2919638"/>
            <a:ext cx="604935" cy="604935"/>
          </a:xfrm>
          <a:prstGeom prst="rect">
            <a:avLst/>
          </a:prstGeom>
        </p:spPr>
      </p:pic>
      <p:sp>
        <p:nvSpPr>
          <p:cNvPr id="14" name="Ellipse 13">
            <a:extLst>
              <a:ext uri="{FF2B5EF4-FFF2-40B4-BE49-F238E27FC236}">
                <a16:creationId xmlns:a16="http://schemas.microsoft.com/office/drawing/2014/main" id="{7962E686-F4F8-41BA-A4E3-F8D79387C22E}"/>
              </a:ext>
            </a:extLst>
          </p:cNvPr>
          <p:cNvSpPr>
            <a:spLocks noChangeAspect="1"/>
          </p:cNvSpPr>
          <p:nvPr userDrawn="1"/>
        </p:nvSpPr>
        <p:spPr>
          <a:xfrm rot="161190">
            <a:off x="-480890" y="-570729"/>
            <a:ext cx="1977468" cy="1977468"/>
          </a:xfrm>
          <a:prstGeom prst="ellipse">
            <a:avLst/>
          </a:prstGeom>
          <a:noFill/>
          <a:ln w="57150">
            <a:solidFill>
              <a:srgbClr val="009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8F3690F0-FCC0-40C7-995C-58AB7F8CA1C7}"/>
              </a:ext>
            </a:extLst>
          </p:cNvPr>
          <p:cNvSpPr>
            <a:spLocks noChangeAspect="1"/>
          </p:cNvSpPr>
          <p:nvPr userDrawn="1"/>
        </p:nvSpPr>
        <p:spPr>
          <a:xfrm rot="447595">
            <a:off x="11419014" y="5789700"/>
            <a:ext cx="1098095" cy="1098095"/>
          </a:xfrm>
          <a:prstGeom prst="ellipse">
            <a:avLst/>
          </a:prstGeom>
          <a:solidFill>
            <a:srgbClr val="00991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21670B89-6975-4662-9154-2389D4DA01CA}"/>
              </a:ext>
            </a:extLst>
          </p:cNvPr>
          <p:cNvSpPr>
            <a:spLocks noChangeAspect="1"/>
          </p:cNvSpPr>
          <p:nvPr userDrawn="1"/>
        </p:nvSpPr>
        <p:spPr>
          <a:xfrm>
            <a:off x="-744985" y="746889"/>
            <a:ext cx="1489968" cy="1489968"/>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C73860EB-2363-4A44-9FD7-B34782F1350A}"/>
              </a:ext>
            </a:extLst>
          </p:cNvPr>
          <p:cNvSpPr txBox="1"/>
          <p:nvPr userDrawn="1"/>
        </p:nvSpPr>
        <p:spPr>
          <a:xfrm>
            <a:off x="4252912" y="974147"/>
            <a:ext cx="3686175" cy="707886"/>
          </a:xfrm>
          <a:prstGeom prst="rect">
            <a:avLst/>
          </a:prstGeom>
          <a:noFill/>
        </p:spPr>
        <p:txBody>
          <a:bodyPr wrap="square" rtlCol="0">
            <a:spAutoFit/>
          </a:bodyPr>
          <a:lstStyle/>
          <a:p>
            <a:r>
              <a:rPr lang="fr-FR" sz="4000" b="1" dirty="0">
                <a:solidFill>
                  <a:schemeClr val="bg1"/>
                </a:solidFill>
                <a:latin typeface="Verdana" panose="020B0604030504040204" pitchFamily="34" charset="0"/>
                <a:ea typeface="Verdana" panose="020B0604030504040204" pitchFamily="34" charset="0"/>
              </a:rPr>
              <a:t>THANK YOU</a:t>
            </a:r>
          </a:p>
        </p:txBody>
      </p:sp>
      <p:sp>
        <p:nvSpPr>
          <p:cNvPr id="18" name="ZoneTexte 17">
            <a:extLst>
              <a:ext uri="{FF2B5EF4-FFF2-40B4-BE49-F238E27FC236}">
                <a16:creationId xmlns:a16="http://schemas.microsoft.com/office/drawing/2014/main" id="{AA49115E-4164-445F-A631-8F8A71EC03E1}"/>
              </a:ext>
            </a:extLst>
          </p:cNvPr>
          <p:cNvSpPr txBox="1"/>
          <p:nvPr userDrawn="1"/>
        </p:nvSpPr>
        <p:spPr>
          <a:xfrm>
            <a:off x="2895599" y="1877593"/>
            <a:ext cx="6400800" cy="461665"/>
          </a:xfrm>
          <a:prstGeom prst="rect">
            <a:avLst/>
          </a:prstGeom>
          <a:noFill/>
        </p:spPr>
        <p:txBody>
          <a:bodyPr wrap="square" rtlCol="0">
            <a:spAutoFit/>
          </a:bodyPr>
          <a:lstStyle/>
          <a:p>
            <a:pPr algn="ctr"/>
            <a:r>
              <a:rPr lang="en-GB" sz="2400" noProof="0" dirty="0">
                <a:solidFill>
                  <a:schemeClr val="bg1"/>
                </a:solidFill>
                <a:latin typeface="Verdana" panose="020B0604030504040204" pitchFamily="34" charset="0"/>
                <a:ea typeface="Verdana" panose="020B0604030504040204" pitchFamily="34" charset="0"/>
              </a:rPr>
              <a:t>CONTACT US FOR MORE INFORMATION</a:t>
            </a:r>
          </a:p>
        </p:txBody>
      </p:sp>
    </p:spTree>
    <p:extLst>
      <p:ext uri="{BB962C8B-B14F-4D97-AF65-F5344CB8AC3E}">
        <p14:creationId xmlns:p14="http://schemas.microsoft.com/office/powerpoint/2010/main" val="325328969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30E722B-4761-4A69-BC4C-DF14000D8B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7E41E92C-D797-4667-B80F-0BB45961A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F5CC2215-6074-4638-8CC6-1C8FE51D67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4DFFB-3ACB-4D74-8D7F-8E2F1D09B9CC}" type="datetimeFigureOut">
              <a:rPr lang="fr-FR" smtClean="0"/>
              <a:t>22/03/2021</a:t>
            </a:fld>
            <a:endParaRPr lang="fr-FR"/>
          </a:p>
        </p:txBody>
      </p:sp>
      <p:sp>
        <p:nvSpPr>
          <p:cNvPr id="5" name="Espace réservé du pied de page 4">
            <a:extLst>
              <a:ext uri="{FF2B5EF4-FFF2-40B4-BE49-F238E27FC236}">
                <a16:creationId xmlns:a16="http://schemas.microsoft.com/office/drawing/2014/main" id="{4A2A40DC-9783-44F2-AB6C-6EA5F9C15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784E092-A6DA-4F77-890A-0704FED21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CA754-A55E-413D-A6F6-65F50450773E}" type="slidenum">
              <a:rPr lang="fr-FR" smtClean="0"/>
              <a:t>‹N°›</a:t>
            </a:fld>
            <a:endParaRPr lang="fr-FR"/>
          </a:p>
        </p:txBody>
      </p:sp>
    </p:spTree>
    <p:extLst>
      <p:ext uri="{BB962C8B-B14F-4D97-AF65-F5344CB8AC3E}">
        <p14:creationId xmlns:p14="http://schemas.microsoft.com/office/powerpoint/2010/main" val="85416820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63" r:id="rId4"/>
    <p:sldLayoutId id="2147483665" r:id="rId5"/>
    <p:sldLayoutId id="2147483652" r:id="rId6"/>
    <p:sldLayoutId id="2147483654" r:id="rId7"/>
    <p:sldLayoutId id="2147483657" r:id="rId8"/>
    <p:sldLayoutId id="2147483664" r:id="rId9"/>
  </p:sldLayoutIdLst>
  <p:transition spd="slow">
    <p:push dir="u"/>
  </p:transition>
  <p:txStyles>
    <p:titleStyle>
      <a:lvl1pPr algn="l" defTabSz="914400" rtl="0" eaLnBrk="1" latinLnBrk="0" hangingPunct="1">
        <a:lnSpc>
          <a:spcPct val="90000"/>
        </a:lnSpc>
        <a:spcBef>
          <a:spcPct val="0"/>
        </a:spcBef>
        <a:buNone/>
        <a:defRPr sz="4000" b="1" kern="1200">
          <a:solidFill>
            <a:schemeClr val="tx1">
              <a:lumMod val="65000"/>
              <a:lumOff val="35000"/>
            </a:schemeClr>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Clr>
          <a:srgbClr val="00991D"/>
        </a:buClr>
        <a:buFont typeface="Arial" panose="020B0604020202020204" pitchFamily="34" charset="0"/>
        <a:buNone/>
        <a:defRPr sz="24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991D"/>
        </a:buClr>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991D"/>
        </a:buClr>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991D"/>
        </a:buClr>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991D"/>
        </a:buClr>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8E8118-E6DE-4F0E-B3DE-9C40D3D90565}"/>
              </a:ext>
            </a:extLst>
          </p:cNvPr>
          <p:cNvSpPr>
            <a:spLocks noGrp="1"/>
          </p:cNvSpPr>
          <p:nvPr>
            <p:ph type="ctrTitle"/>
          </p:nvPr>
        </p:nvSpPr>
        <p:spPr>
          <a:xfrm>
            <a:off x="187825" y="330925"/>
            <a:ext cx="6334896" cy="1860330"/>
          </a:xfrm>
        </p:spPr>
        <p:txBody>
          <a:bodyPr>
            <a:normAutofit fontScale="90000"/>
          </a:bodyPr>
          <a:lstStyle/>
          <a:p>
            <a:r>
              <a:rPr lang="fr-FR" dirty="0"/>
              <a:t>LEAP-RE </a:t>
            </a:r>
            <a:br>
              <a:rPr lang="fr-FR" dirty="0"/>
            </a:br>
            <a:r>
              <a:rPr lang="fr-FR" dirty="0"/>
              <a:t>Kick-OFF MEETING</a:t>
            </a:r>
            <a:br>
              <a:rPr lang="fr-FR" dirty="0"/>
            </a:br>
            <a:r>
              <a:rPr lang="fr-FR" sz="3200" b="0" dirty="0"/>
              <a:t>23-24 March 2021</a:t>
            </a:r>
            <a:endParaRPr lang="en-US" b="0" dirty="0"/>
          </a:p>
        </p:txBody>
      </p:sp>
      <p:sp>
        <p:nvSpPr>
          <p:cNvPr id="3" name="Sous-titre 2">
            <a:extLst>
              <a:ext uri="{FF2B5EF4-FFF2-40B4-BE49-F238E27FC236}">
                <a16:creationId xmlns:a16="http://schemas.microsoft.com/office/drawing/2014/main" id="{FBE6075A-4F1E-412D-8530-A622D0799CD7}"/>
              </a:ext>
            </a:extLst>
          </p:cNvPr>
          <p:cNvSpPr>
            <a:spLocks noGrp="1"/>
          </p:cNvSpPr>
          <p:nvPr>
            <p:ph type="subTitle" idx="1"/>
          </p:nvPr>
        </p:nvSpPr>
        <p:spPr>
          <a:xfrm>
            <a:off x="1216102" y="2947842"/>
            <a:ext cx="4121586" cy="2528793"/>
          </a:xfrm>
        </p:spPr>
        <p:txBody>
          <a:bodyPr>
            <a:normAutofit/>
          </a:bodyPr>
          <a:lstStyle/>
          <a:p>
            <a:r>
              <a:rPr lang="fr-FR" sz="3600" b="1" dirty="0"/>
              <a:t>Pillar 1</a:t>
            </a:r>
          </a:p>
          <a:p>
            <a:r>
              <a:rPr lang="fr-FR" sz="3600" b="1" dirty="0" err="1"/>
              <a:t>presentation</a:t>
            </a:r>
            <a:endParaRPr lang="fr-FR" sz="3600" b="1" dirty="0"/>
          </a:p>
        </p:txBody>
      </p:sp>
    </p:spTree>
    <p:extLst>
      <p:ext uri="{BB962C8B-B14F-4D97-AF65-F5344CB8AC3E}">
        <p14:creationId xmlns:p14="http://schemas.microsoft.com/office/powerpoint/2010/main" val="45407212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8FE71A6-3016-40F9-A0F9-C4C10EA24195}"/>
              </a:ext>
            </a:extLst>
          </p:cNvPr>
          <p:cNvSpPr>
            <a:spLocks noGrp="1"/>
          </p:cNvSpPr>
          <p:nvPr>
            <p:ph idx="1"/>
          </p:nvPr>
        </p:nvSpPr>
        <p:spPr>
          <a:xfrm>
            <a:off x="179757" y="1230801"/>
            <a:ext cx="10606429" cy="5662454"/>
          </a:xfrm>
        </p:spPr>
        <p:txBody>
          <a:bodyPr>
            <a:noAutofit/>
          </a:bodyPr>
          <a:lstStyle/>
          <a:p>
            <a:r>
              <a:rPr lang="en-GB" sz="2000" dirty="0"/>
              <a:t>LEAP-RE is a Research and Innovation Action (RIA) including a Call for proposal action co-funded by national or regional funding agencies and European Commission (like an ERANET scheme).</a:t>
            </a:r>
          </a:p>
          <a:p>
            <a:endParaRPr lang="en-GB" sz="2000" dirty="0"/>
          </a:p>
          <a:p>
            <a:r>
              <a:rPr lang="en-GB" sz="2000" dirty="0"/>
              <a:t>Pillar 1 is dedicated to this activity, gathering 16 funding organisations, committed to fund research and innovation transcontinental projects on renewable energy proposed by third Parties through transnational Calls for proposal. Call Steering Committee gathers funding agencies</a:t>
            </a:r>
          </a:p>
          <a:p>
            <a:endParaRPr lang="en-GB" sz="2000" dirty="0"/>
          </a:p>
          <a:p>
            <a:r>
              <a:rPr lang="en-GB" sz="2000" dirty="0"/>
              <a:t>Consortia applying to the Calls should gather participants from both continents.</a:t>
            </a:r>
          </a:p>
          <a:p>
            <a:endParaRPr lang="en-GB" sz="2000" dirty="0"/>
          </a:p>
          <a:p>
            <a:r>
              <a:rPr lang="en-GB" sz="2000" dirty="0"/>
              <a:t>Eligible topics are the 6 multi-annual Roadmaps elaborated in Pre-LEAP-RE</a:t>
            </a:r>
          </a:p>
          <a:p>
            <a:endParaRPr lang="en-GB" sz="2000" dirty="0"/>
          </a:p>
          <a:p>
            <a:r>
              <a:rPr lang="en-GB" sz="2000" dirty="0"/>
              <a:t>LEAP RE Call encourages partnership with projects conducted under the “LC-GD-2-3-2020”:  Accelerating the green transition and energy access Partnership with Africa” topic. </a:t>
            </a:r>
          </a:p>
          <a:p>
            <a:br>
              <a:rPr lang="en-GB" sz="2000" dirty="0"/>
            </a:br>
            <a:endParaRPr lang="en-GB" sz="2000" dirty="0"/>
          </a:p>
          <a:p>
            <a:endParaRPr lang="en-GB" sz="2000" dirty="0"/>
          </a:p>
          <a:p>
            <a:endParaRPr lang="en-GB" sz="2000" dirty="0"/>
          </a:p>
        </p:txBody>
      </p:sp>
      <p:sp>
        <p:nvSpPr>
          <p:cNvPr id="3" name="Titre 2">
            <a:extLst>
              <a:ext uri="{FF2B5EF4-FFF2-40B4-BE49-F238E27FC236}">
                <a16:creationId xmlns:a16="http://schemas.microsoft.com/office/drawing/2014/main" id="{AE974180-603F-4904-AAC0-0A2F5D828A8D}"/>
              </a:ext>
            </a:extLst>
          </p:cNvPr>
          <p:cNvSpPr>
            <a:spLocks noGrp="1"/>
          </p:cNvSpPr>
          <p:nvPr>
            <p:ph type="title"/>
          </p:nvPr>
        </p:nvSpPr>
        <p:spPr>
          <a:xfrm>
            <a:off x="838200" y="407252"/>
            <a:ext cx="9672961" cy="514411"/>
          </a:xfrm>
        </p:spPr>
        <p:txBody>
          <a:bodyPr/>
          <a:lstStyle/>
          <a:p>
            <a:r>
              <a:rPr lang="en-US" dirty="0"/>
              <a:t>Pillar 1 : Introduction</a:t>
            </a:r>
          </a:p>
        </p:txBody>
      </p:sp>
    </p:spTree>
    <p:extLst>
      <p:ext uri="{BB962C8B-B14F-4D97-AF65-F5344CB8AC3E}">
        <p14:creationId xmlns:p14="http://schemas.microsoft.com/office/powerpoint/2010/main" val="182532282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3AF601F6-C88A-460B-83F4-90A8880DD18F}"/>
              </a:ext>
            </a:extLst>
          </p:cNvPr>
          <p:cNvSpPr>
            <a:spLocks noGrp="1"/>
          </p:cNvSpPr>
          <p:nvPr>
            <p:ph type="title"/>
          </p:nvPr>
        </p:nvSpPr>
        <p:spPr>
          <a:xfrm>
            <a:off x="884853" y="610651"/>
            <a:ext cx="9672961" cy="514411"/>
          </a:xfrm>
        </p:spPr>
        <p:txBody>
          <a:bodyPr>
            <a:normAutofit fontScale="90000"/>
          </a:bodyPr>
          <a:lstStyle/>
          <a:p>
            <a:r>
              <a:rPr lang="en-US" dirty="0"/>
              <a:t>Pillar 1 </a:t>
            </a:r>
            <a:r>
              <a:rPr lang="en-GB" dirty="0"/>
              <a:t>: 16 Funding Agencies from both Continents  Involved In The 2021 Co-fund Call</a:t>
            </a:r>
            <a:br>
              <a:rPr lang="en-GB" dirty="0"/>
            </a:br>
            <a:endParaRPr lang="fr-FR" dirty="0"/>
          </a:p>
        </p:txBody>
      </p:sp>
      <p:pic>
        <p:nvPicPr>
          <p:cNvPr id="5" name="Image 4">
            <a:extLst>
              <a:ext uri="{FF2B5EF4-FFF2-40B4-BE49-F238E27FC236}">
                <a16:creationId xmlns:a16="http://schemas.microsoft.com/office/drawing/2014/main" id="{34A13BBA-8751-46C2-A225-7416BBB3A760}"/>
              </a:ext>
            </a:extLst>
          </p:cNvPr>
          <p:cNvPicPr>
            <a:picLocks noChangeAspect="1"/>
          </p:cNvPicPr>
          <p:nvPr/>
        </p:nvPicPr>
        <p:blipFill>
          <a:blip r:embed="rId2"/>
          <a:stretch>
            <a:fillRect/>
          </a:stretch>
        </p:blipFill>
        <p:spPr>
          <a:xfrm>
            <a:off x="1765069" y="1862041"/>
            <a:ext cx="6391980" cy="4273524"/>
          </a:xfrm>
          <a:prstGeom prst="rect">
            <a:avLst/>
          </a:prstGeom>
        </p:spPr>
      </p:pic>
      <p:pic>
        <p:nvPicPr>
          <p:cNvPr id="6" name="Image 5">
            <a:extLst>
              <a:ext uri="{FF2B5EF4-FFF2-40B4-BE49-F238E27FC236}">
                <a16:creationId xmlns:a16="http://schemas.microsoft.com/office/drawing/2014/main" id="{A89F9087-9077-4237-A237-DF83C73D4873}"/>
              </a:ext>
            </a:extLst>
          </p:cNvPr>
          <p:cNvPicPr>
            <a:picLocks noChangeAspect="1"/>
          </p:cNvPicPr>
          <p:nvPr/>
        </p:nvPicPr>
        <p:blipFill>
          <a:blip r:embed="rId3"/>
          <a:stretch>
            <a:fillRect/>
          </a:stretch>
        </p:blipFill>
        <p:spPr>
          <a:xfrm>
            <a:off x="5820452" y="1715749"/>
            <a:ext cx="7343539" cy="5010503"/>
          </a:xfrm>
          <a:prstGeom prst="rect">
            <a:avLst/>
          </a:prstGeom>
        </p:spPr>
      </p:pic>
      <p:sp>
        <p:nvSpPr>
          <p:cNvPr id="7" name="ZoneTexte 6">
            <a:extLst>
              <a:ext uri="{FF2B5EF4-FFF2-40B4-BE49-F238E27FC236}">
                <a16:creationId xmlns:a16="http://schemas.microsoft.com/office/drawing/2014/main" id="{39ABEF64-4E0E-422E-9754-A36DC4441772}"/>
              </a:ext>
            </a:extLst>
          </p:cNvPr>
          <p:cNvSpPr txBox="1"/>
          <p:nvPr/>
        </p:nvSpPr>
        <p:spPr>
          <a:xfrm>
            <a:off x="2579427" y="1242270"/>
            <a:ext cx="1320233" cy="461665"/>
          </a:xfrm>
          <a:prstGeom prst="rect">
            <a:avLst/>
          </a:prstGeom>
          <a:solidFill>
            <a:srgbClr val="40C3DA"/>
          </a:solidFill>
        </p:spPr>
        <p:txBody>
          <a:bodyPr wrap="none" rtlCol="0">
            <a:spAutoFit/>
          </a:bodyPr>
          <a:lstStyle/>
          <a:p>
            <a:r>
              <a:rPr lang="fr-FR" sz="2400" dirty="0" err="1"/>
              <a:t>Africa</a:t>
            </a:r>
            <a:r>
              <a:rPr lang="fr-FR" sz="2400" dirty="0"/>
              <a:t> (7)</a:t>
            </a:r>
          </a:p>
        </p:txBody>
      </p:sp>
      <p:sp>
        <p:nvSpPr>
          <p:cNvPr id="8" name="ZoneTexte 7">
            <a:extLst>
              <a:ext uri="{FF2B5EF4-FFF2-40B4-BE49-F238E27FC236}">
                <a16:creationId xmlns:a16="http://schemas.microsoft.com/office/drawing/2014/main" id="{0058EB8F-9137-4349-9E30-0B939DCD8141}"/>
              </a:ext>
            </a:extLst>
          </p:cNvPr>
          <p:cNvSpPr txBox="1"/>
          <p:nvPr/>
        </p:nvSpPr>
        <p:spPr>
          <a:xfrm>
            <a:off x="7081876" y="1242270"/>
            <a:ext cx="1487780" cy="461665"/>
          </a:xfrm>
          <a:prstGeom prst="rect">
            <a:avLst/>
          </a:prstGeom>
          <a:solidFill>
            <a:srgbClr val="40C3DA"/>
          </a:solidFill>
        </p:spPr>
        <p:txBody>
          <a:bodyPr wrap="none" rtlCol="0">
            <a:spAutoFit/>
          </a:bodyPr>
          <a:lstStyle/>
          <a:p>
            <a:r>
              <a:rPr lang="fr-FR" sz="2400" dirty="0"/>
              <a:t>Europe (9)</a:t>
            </a:r>
          </a:p>
        </p:txBody>
      </p:sp>
    </p:spTree>
    <p:extLst>
      <p:ext uri="{BB962C8B-B14F-4D97-AF65-F5344CB8AC3E}">
        <p14:creationId xmlns:p14="http://schemas.microsoft.com/office/powerpoint/2010/main" val="202740202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A49710FA-51AA-47BC-8B95-7699CEAA8A7F}"/>
              </a:ext>
            </a:extLst>
          </p:cNvPr>
          <p:cNvGraphicFramePr>
            <a:graphicFrameLocks noGrp="1"/>
          </p:cNvGraphicFramePr>
          <p:nvPr>
            <p:extLst>
              <p:ext uri="{D42A27DB-BD31-4B8C-83A1-F6EECF244321}">
                <p14:modId xmlns:p14="http://schemas.microsoft.com/office/powerpoint/2010/main" val="2136624470"/>
              </p:ext>
            </p:extLst>
          </p:nvPr>
        </p:nvGraphicFramePr>
        <p:xfrm>
          <a:off x="138183" y="1661614"/>
          <a:ext cx="3806129" cy="3534771"/>
        </p:xfrm>
        <a:graphic>
          <a:graphicData uri="http://schemas.openxmlformats.org/drawingml/2006/table">
            <a:tbl>
              <a:tblPr firstRow="1" firstCol="1" bandRow="1"/>
              <a:tblGrid>
                <a:gridCol w="1091312">
                  <a:extLst>
                    <a:ext uri="{9D8B030D-6E8A-4147-A177-3AD203B41FA5}">
                      <a16:colId xmlns:a16="http://schemas.microsoft.com/office/drawing/2014/main" val="998852821"/>
                    </a:ext>
                  </a:extLst>
                </a:gridCol>
                <a:gridCol w="1603540">
                  <a:extLst>
                    <a:ext uri="{9D8B030D-6E8A-4147-A177-3AD203B41FA5}">
                      <a16:colId xmlns:a16="http://schemas.microsoft.com/office/drawing/2014/main" val="1689888675"/>
                    </a:ext>
                  </a:extLst>
                </a:gridCol>
                <a:gridCol w="90936">
                  <a:extLst>
                    <a:ext uri="{9D8B030D-6E8A-4147-A177-3AD203B41FA5}">
                      <a16:colId xmlns:a16="http://schemas.microsoft.com/office/drawing/2014/main" val="3883848385"/>
                    </a:ext>
                  </a:extLst>
                </a:gridCol>
                <a:gridCol w="1020341">
                  <a:extLst>
                    <a:ext uri="{9D8B030D-6E8A-4147-A177-3AD203B41FA5}">
                      <a16:colId xmlns:a16="http://schemas.microsoft.com/office/drawing/2014/main" val="2026628498"/>
                    </a:ext>
                  </a:extLst>
                </a:gridCol>
              </a:tblGrid>
              <a:tr h="424816">
                <a:tc>
                  <a:txBody>
                    <a:bodyPr/>
                    <a:lstStyle/>
                    <a:p>
                      <a:pPr algn="just">
                        <a:lnSpc>
                          <a:spcPct val="107000"/>
                        </a:lnSpc>
                        <a:spcAft>
                          <a:spcPts val="0"/>
                        </a:spcAft>
                      </a:pPr>
                      <a:r>
                        <a:rPr lang="en-GB" sz="12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Country /Region </a:t>
                      </a:r>
                      <a:endParaRPr lang="fr-FR"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175895" algn="just">
                        <a:lnSpc>
                          <a:spcPct val="107000"/>
                        </a:lnSpc>
                        <a:spcAft>
                          <a:spcPts val="0"/>
                        </a:spcAft>
                      </a:pPr>
                      <a:r>
                        <a:rPr lang="en-GB" sz="12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Funding Organisation </a:t>
                      </a:r>
                      <a:endParaRPr lang="fr-FR"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gridSpan="2">
                  <a:txBody>
                    <a:bodyPr/>
                    <a:lstStyle/>
                    <a:p>
                      <a:pPr algn="just">
                        <a:lnSpc>
                          <a:spcPct val="107000"/>
                        </a:lnSpc>
                        <a:spcAft>
                          <a:spcPts val="0"/>
                        </a:spcAft>
                      </a:pPr>
                      <a:r>
                        <a:rPr lang="en-GB" sz="12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Budget (Euro)</a:t>
                      </a:r>
                      <a:endParaRPr lang="fr-FR"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hMerge="1">
                  <a:txBody>
                    <a:bodyPr/>
                    <a:lstStyle/>
                    <a:p>
                      <a:endParaRPr lang="fr-FR"/>
                    </a:p>
                  </a:txBody>
                  <a:tcPr/>
                </a:tc>
                <a:extLst>
                  <a:ext uri="{0D108BD9-81ED-4DB2-BD59-A6C34878D82A}">
                    <a16:rowId xmlns:a16="http://schemas.microsoft.com/office/drawing/2014/main" val="184290848"/>
                  </a:ext>
                </a:extLst>
              </a:tr>
              <a:tr h="392675">
                <a:tc>
                  <a:txBody>
                    <a:bodyPr/>
                    <a:lstStyle/>
                    <a:p>
                      <a:pPr algn="just">
                        <a:lnSpc>
                          <a:spcPct val="107000"/>
                        </a:lnSpc>
                        <a:spcAft>
                          <a:spcPts val="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Algeria</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gridSpan="2">
                  <a:txBody>
                    <a:bodyPr/>
                    <a:lstStyle/>
                    <a:p>
                      <a:pPr marL="3810" algn="just">
                        <a:lnSpc>
                          <a:spcPct val="107000"/>
                        </a:lnSpc>
                        <a:spcAft>
                          <a:spcPts val="0"/>
                        </a:spcAft>
                      </a:pPr>
                      <a:r>
                        <a:rPr lang="en-GB" sz="1200" b="1" dirty="0">
                          <a:effectLst/>
                          <a:latin typeface="Calibri" panose="020F0502020204030204" pitchFamily="34" charset="0"/>
                          <a:ea typeface="Calibri" panose="020F0502020204030204" pitchFamily="34" charset="0"/>
                          <a:cs typeface="Calibri" panose="020F0502020204030204" pitchFamily="34" charset="0"/>
                        </a:rPr>
                        <a:t>MESRS</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hMerge="1">
                  <a:txBody>
                    <a:bodyPr/>
                    <a:lstStyle/>
                    <a:p>
                      <a:endParaRPr lang="fr-FR"/>
                    </a:p>
                  </a:txBody>
                  <a:tcPr/>
                </a:tc>
                <a:tc>
                  <a:txBody>
                    <a:bodyPr/>
                    <a:lstStyle/>
                    <a:p>
                      <a:pPr marL="3175" algn="r">
                        <a:lnSpc>
                          <a:spcPct val="107000"/>
                        </a:lnSpc>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1 000 000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261414819"/>
                  </a:ext>
                </a:extLst>
              </a:tr>
              <a:tr h="396867">
                <a:tc>
                  <a:txBody>
                    <a:bodyPr/>
                    <a:lstStyle/>
                    <a:p>
                      <a:pPr algn="just">
                        <a:lnSpc>
                          <a:spcPct val="107000"/>
                        </a:lnSpc>
                        <a:spcAft>
                          <a:spcPts val="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 Egypt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gridSpan="2">
                  <a:txBody>
                    <a:bodyPr/>
                    <a:lstStyle/>
                    <a:p>
                      <a:pPr marL="3810" algn="just">
                        <a:lnSpc>
                          <a:spcPct val="107000"/>
                        </a:lnSpc>
                        <a:spcAft>
                          <a:spcPts val="0"/>
                        </a:spcAft>
                      </a:pPr>
                      <a:r>
                        <a:rPr lang="en-GB" sz="1200" b="1">
                          <a:effectLst/>
                          <a:latin typeface="Calibri" panose="020F0502020204030204" pitchFamily="34" charset="0"/>
                          <a:ea typeface="Calibri" panose="020F0502020204030204" pitchFamily="34" charset="0"/>
                          <a:cs typeface="Calibri" panose="020F0502020204030204" pitchFamily="34" charset="0"/>
                        </a:rPr>
                        <a:t>ASRT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hMerge="1">
                  <a:txBody>
                    <a:bodyPr/>
                    <a:lstStyle/>
                    <a:p>
                      <a:endParaRPr lang="fr-FR"/>
                    </a:p>
                  </a:txBody>
                  <a:tcPr/>
                </a:tc>
                <a:tc>
                  <a:txBody>
                    <a:bodyPr/>
                    <a:lstStyle/>
                    <a:p>
                      <a:pPr marL="3175" algn="r">
                        <a:lnSpc>
                          <a:spcPct val="107000"/>
                        </a:lnSpc>
                        <a:spcAft>
                          <a:spcPts val="0"/>
                        </a:spcAft>
                      </a:pPr>
                      <a:r>
                        <a:rPr lang="fr-FR" sz="1200">
                          <a:effectLst/>
                          <a:latin typeface="Calibri" panose="020F0502020204030204" pitchFamily="34" charset="0"/>
                          <a:ea typeface="Calibri" panose="020F0502020204030204" pitchFamily="34" charset="0"/>
                          <a:cs typeface="Calibri" panose="020F0502020204030204" pitchFamily="34" charset="0"/>
                        </a:rPr>
                        <a:t>100 000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344084968"/>
                  </a:ext>
                </a:extLst>
              </a:tr>
              <a:tr h="493988">
                <a:tc>
                  <a:txBody>
                    <a:bodyPr/>
                    <a:lstStyle/>
                    <a:p>
                      <a:pPr algn="just">
                        <a:lnSpc>
                          <a:spcPct val="107000"/>
                        </a:lnSpc>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Morocco</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gridSpan="2">
                  <a:txBody>
                    <a:bodyPr/>
                    <a:lstStyle/>
                    <a:p>
                      <a:pPr marL="3810" algn="just">
                        <a:lnSpc>
                          <a:spcPct val="107000"/>
                        </a:lnSpc>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MENFPESRS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hMerge="1">
                  <a:txBody>
                    <a:bodyPr/>
                    <a:lstStyle/>
                    <a:p>
                      <a:endParaRPr lang="fr-FR"/>
                    </a:p>
                  </a:txBody>
                  <a:tcPr/>
                </a:tc>
                <a:tc>
                  <a:txBody>
                    <a:bodyPr/>
                    <a:lstStyle/>
                    <a:p>
                      <a:pPr marL="3175" algn="r">
                        <a:lnSpc>
                          <a:spcPct val="107000"/>
                        </a:lnSpc>
                        <a:spcAft>
                          <a:spcPts val="0"/>
                        </a:spcAft>
                      </a:pPr>
                      <a:r>
                        <a:rPr lang="it-IT" sz="1200">
                          <a:effectLst/>
                          <a:latin typeface="Calibri" panose="020F0502020204030204" pitchFamily="34" charset="0"/>
                          <a:ea typeface="Calibri" panose="020F0502020204030204" pitchFamily="34" charset="0"/>
                          <a:cs typeface="Calibri" panose="020F0502020204030204" pitchFamily="34" charset="0"/>
                        </a:rPr>
                        <a:t>1 000 000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501865158"/>
                  </a:ext>
                </a:extLst>
              </a:tr>
              <a:tr h="493988">
                <a:tc>
                  <a:txBody>
                    <a:bodyPr/>
                    <a:lstStyle/>
                    <a:p>
                      <a:pPr algn="just">
                        <a:lnSpc>
                          <a:spcPct val="107000"/>
                        </a:lnSpc>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Morocco</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gridSpan="2">
                  <a:txBody>
                    <a:bodyPr/>
                    <a:lstStyle/>
                    <a:p>
                      <a:pPr marL="3810" algn="just">
                        <a:lnSpc>
                          <a:spcPct val="107000"/>
                        </a:lnSpc>
                        <a:spcAft>
                          <a:spcPts val="0"/>
                        </a:spcAft>
                      </a:pPr>
                      <a:r>
                        <a:rPr lang="en-GB" sz="1200" b="1">
                          <a:effectLst/>
                          <a:latin typeface="Calibri" panose="020F0502020204030204" pitchFamily="34" charset="0"/>
                          <a:ea typeface="Calibri" panose="020F0502020204030204" pitchFamily="34" charset="0"/>
                          <a:cs typeface="Calibri" panose="020F0502020204030204" pitchFamily="34" charset="0"/>
                        </a:rPr>
                        <a:t>IRESEN</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hMerge="1">
                  <a:txBody>
                    <a:bodyPr/>
                    <a:lstStyle/>
                    <a:p>
                      <a:endParaRPr lang="fr-FR"/>
                    </a:p>
                  </a:txBody>
                  <a:tcPr/>
                </a:tc>
                <a:tc>
                  <a:txBody>
                    <a:bodyPr/>
                    <a:lstStyle/>
                    <a:p>
                      <a:pPr marL="3175" algn="r">
                        <a:lnSpc>
                          <a:spcPct val="107000"/>
                        </a:lnSpc>
                        <a:spcAft>
                          <a:spcPts val="0"/>
                        </a:spcAft>
                      </a:pPr>
                      <a:r>
                        <a:rPr lang="it-IT" sz="1200">
                          <a:effectLst/>
                          <a:latin typeface="Calibri" panose="020F0502020204030204" pitchFamily="34" charset="0"/>
                          <a:ea typeface="Calibri" panose="020F0502020204030204" pitchFamily="34" charset="0"/>
                          <a:cs typeface="Calibri" panose="020F0502020204030204" pitchFamily="34" charset="0"/>
                        </a:rPr>
                        <a:t>500 000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603708940"/>
                  </a:ext>
                </a:extLst>
              </a:tr>
              <a:tr h="489097">
                <a:tc>
                  <a:txBody>
                    <a:bodyPr/>
                    <a:lstStyle/>
                    <a:p>
                      <a:pPr algn="just">
                        <a:lnSpc>
                          <a:spcPct val="107000"/>
                        </a:lnSpc>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South Africa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gridSpan="2">
                  <a:txBody>
                    <a:bodyPr/>
                    <a:lstStyle/>
                    <a:p>
                      <a:pPr marL="3810" algn="just">
                        <a:lnSpc>
                          <a:spcPct val="107000"/>
                        </a:lnSpc>
                        <a:spcAft>
                          <a:spcPts val="0"/>
                        </a:spcAft>
                      </a:pPr>
                      <a:r>
                        <a:rPr lang="en-GB" sz="1200" b="1">
                          <a:effectLst/>
                          <a:latin typeface="Calibri" panose="020F0502020204030204" pitchFamily="34" charset="0"/>
                          <a:ea typeface="Calibri" panose="020F0502020204030204" pitchFamily="34" charset="0"/>
                          <a:cs typeface="Calibri" panose="020F0502020204030204" pitchFamily="34" charset="0"/>
                        </a:rPr>
                        <a:t>DSI</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hMerge="1">
                  <a:txBody>
                    <a:bodyPr/>
                    <a:lstStyle/>
                    <a:p>
                      <a:endParaRPr lang="fr-FR"/>
                    </a:p>
                  </a:txBody>
                  <a:tcPr/>
                </a:tc>
                <a:tc>
                  <a:txBody>
                    <a:bodyPr/>
                    <a:lstStyle/>
                    <a:p>
                      <a:pPr marL="3175" algn="r">
                        <a:lnSpc>
                          <a:spcPct val="107000"/>
                        </a:lnSpc>
                        <a:spcAft>
                          <a:spcPts val="0"/>
                        </a:spcAft>
                      </a:pPr>
                      <a:r>
                        <a:rPr lang="en-GB" sz="1200">
                          <a:effectLst/>
                          <a:latin typeface="Calibri" panose="020F0502020204030204" pitchFamily="34" charset="0"/>
                          <a:ea typeface="Calibri" panose="020F0502020204030204" pitchFamily="34" charset="0"/>
                          <a:cs typeface="Calibri" panose="020F0502020204030204" pitchFamily="34" charset="0"/>
                        </a:rPr>
                        <a:t>1 000 000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772688779"/>
                  </a:ext>
                </a:extLst>
              </a:tr>
              <a:tr h="368218">
                <a:tc>
                  <a:txBody>
                    <a:bodyPr/>
                    <a:lstStyle/>
                    <a:p>
                      <a:pPr algn="just">
                        <a:lnSpc>
                          <a:spcPct val="107000"/>
                        </a:lnSpc>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South Africa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gridSpan="2">
                  <a:txBody>
                    <a:bodyPr/>
                    <a:lstStyle/>
                    <a:p>
                      <a:pPr marL="3810" algn="just">
                        <a:lnSpc>
                          <a:spcPct val="107000"/>
                        </a:lnSpc>
                        <a:spcAft>
                          <a:spcPts val="0"/>
                        </a:spcAft>
                      </a:pPr>
                      <a:r>
                        <a:rPr lang="en-GB" sz="1200" b="1">
                          <a:effectLst/>
                          <a:latin typeface="Calibri" panose="020F0502020204030204" pitchFamily="34" charset="0"/>
                          <a:ea typeface="Calibri" panose="020F0502020204030204" pitchFamily="34" charset="0"/>
                          <a:cs typeface="Calibri" panose="020F0502020204030204" pitchFamily="34" charset="0"/>
                        </a:rPr>
                        <a:t>SANEDI</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hMerge="1">
                  <a:txBody>
                    <a:bodyPr/>
                    <a:lstStyle/>
                    <a:p>
                      <a:endParaRPr lang="fr-FR"/>
                    </a:p>
                  </a:txBody>
                  <a:tcPr/>
                </a:tc>
                <a:tc>
                  <a:txBody>
                    <a:bodyPr/>
                    <a:lstStyle/>
                    <a:p>
                      <a:pPr algn="r">
                        <a:lnSpc>
                          <a:spcPct val="107000"/>
                        </a:lnSpc>
                        <a:spcAft>
                          <a:spcPts val="0"/>
                        </a:spcAft>
                      </a:pPr>
                      <a:r>
                        <a:rPr lang="en-GB" sz="1200">
                          <a:effectLst/>
                          <a:latin typeface="Calibri" panose="020F0502020204030204" pitchFamily="34" charset="0"/>
                          <a:ea typeface="Calibri" panose="020F0502020204030204" pitchFamily="34" charset="0"/>
                          <a:cs typeface="Calibri" panose="020F0502020204030204" pitchFamily="34" charset="0"/>
                        </a:rPr>
                        <a:t>300 000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255405177"/>
                  </a:ext>
                </a:extLst>
              </a:tr>
              <a:tr h="475122">
                <a:tc>
                  <a:txBody>
                    <a:bodyPr/>
                    <a:lstStyle/>
                    <a:p>
                      <a:pPr algn="just">
                        <a:lnSpc>
                          <a:spcPct val="107000"/>
                        </a:lnSpc>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Togo</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gridSpan="2">
                  <a:txBody>
                    <a:bodyPr/>
                    <a:lstStyle/>
                    <a:p>
                      <a:pPr marL="3810" algn="just">
                        <a:lnSpc>
                          <a:spcPct val="107000"/>
                        </a:lnSpc>
                        <a:spcAft>
                          <a:spcPts val="0"/>
                        </a:spcAft>
                      </a:pPr>
                      <a:r>
                        <a:rPr lang="en-GB" sz="1200" b="1">
                          <a:effectLst/>
                          <a:latin typeface="Calibri" panose="020F0502020204030204" pitchFamily="34" charset="0"/>
                          <a:ea typeface="Calibri" panose="020F0502020204030204" pitchFamily="34" charset="0"/>
                          <a:cs typeface="Calibri" panose="020F0502020204030204" pitchFamily="34" charset="0"/>
                        </a:rPr>
                        <a:t>University of Lomé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hMerge="1">
                  <a:txBody>
                    <a:bodyPr/>
                    <a:lstStyle/>
                    <a:p>
                      <a:endParaRPr lang="fr-FR"/>
                    </a:p>
                  </a:txBody>
                  <a:tcPr/>
                </a:tc>
                <a:tc>
                  <a:txBody>
                    <a:bodyPr/>
                    <a:lstStyle/>
                    <a:p>
                      <a:pPr marL="3175" algn="r">
                        <a:lnSpc>
                          <a:spcPct val="107000"/>
                        </a:lnSpc>
                        <a:spcAft>
                          <a:spcPts val="0"/>
                        </a:spcAft>
                      </a:pPr>
                      <a:r>
                        <a:rPr lang="en-GB" sz="1200" dirty="0">
                          <a:effectLst/>
                          <a:latin typeface="Calibri" panose="020F0502020204030204" pitchFamily="34" charset="0"/>
                          <a:ea typeface="Calibri" panose="020F0502020204030204" pitchFamily="34" charset="0"/>
                          <a:cs typeface="Calibri" panose="020F0502020204030204" pitchFamily="34" charset="0"/>
                        </a:rPr>
                        <a:t>200 000</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956" marR="39956"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386624216"/>
                  </a:ext>
                </a:extLst>
              </a:tr>
            </a:tbl>
          </a:graphicData>
        </a:graphic>
      </p:graphicFrame>
      <p:graphicFrame>
        <p:nvGraphicFramePr>
          <p:cNvPr id="6" name="Tableau 5">
            <a:extLst>
              <a:ext uri="{FF2B5EF4-FFF2-40B4-BE49-F238E27FC236}">
                <a16:creationId xmlns:a16="http://schemas.microsoft.com/office/drawing/2014/main" id="{3254564B-3D3A-487E-9D38-46ED7E9C7B72}"/>
              </a:ext>
            </a:extLst>
          </p:cNvPr>
          <p:cNvGraphicFramePr>
            <a:graphicFrameLocks noGrp="1"/>
          </p:cNvGraphicFramePr>
          <p:nvPr>
            <p:extLst>
              <p:ext uri="{D42A27DB-BD31-4B8C-83A1-F6EECF244321}">
                <p14:modId xmlns:p14="http://schemas.microsoft.com/office/powerpoint/2010/main" val="2515409429"/>
              </p:ext>
            </p:extLst>
          </p:nvPr>
        </p:nvGraphicFramePr>
        <p:xfrm>
          <a:off x="4149369" y="1661614"/>
          <a:ext cx="4994631" cy="4326340"/>
        </p:xfrm>
        <a:graphic>
          <a:graphicData uri="http://schemas.openxmlformats.org/drawingml/2006/table">
            <a:tbl>
              <a:tblPr firstRow="1" firstCol="1" bandRow="1"/>
              <a:tblGrid>
                <a:gridCol w="1430479">
                  <a:extLst>
                    <a:ext uri="{9D8B030D-6E8A-4147-A177-3AD203B41FA5}">
                      <a16:colId xmlns:a16="http://schemas.microsoft.com/office/drawing/2014/main" val="985987752"/>
                    </a:ext>
                  </a:extLst>
                </a:gridCol>
                <a:gridCol w="2101899">
                  <a:extLst>
                    <a:ext uri="{9D8B030D-6E8A-4147-A177-3AD203B41FA5}">
                      <a16:colId xmlns:a16="http://schemas.microsoft.com/office/drawing/2014/main" val="3230964188"/>
                    </a:ext>
                  </a:extLst>
                </a:gridCol>
                <a:gridCol w="124802">
                  <a:extLst>
                    <a:ext uri="{9D8B030D-6E8A-4147-A177-3AD203B41FA5}">
                      <a16:colId xmlns:a16="http://schemas.microsoft.com/office/drawing/2014/main" val="340673849"/>
                    </a:ext>
                  </a:extLst>
                </a:gridCol>
                <a:gridCol w="1337451">
                  <a:extLst>
                    <a:ext uri="{9D8B030D-6E8A-4147-A177-3AD203B41FA5}">
                      <a16:colId xmlns:a16="http://schemas.microsoft.com/office/drawing/2014/main" val="24635895"/>
                    </a:ext>
                  </a:extLst>
                </a:gridCol>
              </a:tblGrid>
              <a:tr h="463835">
                <a:tc>
                  <a:txBody>
                    <a:bodyPr/>
                    <a:lstStyle/>
                    <a:p>
                      <a:pPr algn="just">
                        <a:lnSpc>
                          <a:spcPct val="107000"/>
                        </a:lnSpc>
                        <a:spcAft>
                          <a:spcPts val="0"/>
                        </a:spcAft>
                      </a:pPr>
                      <a:r>
                        <a:rPr lang="en-GB" sz="12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Country /Region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175895" algn="just">
                        <a:lnSpc>
                          <a:spcPct val="107000"/>
                        </a:lnSpc>
                        <a:spcAft>
                          <a:spcPts val="0"/>
                        </a:spcAft>
                      </a:pPr>
                      <a:r>
                        <a:rPr lang="en-GB" sz="1200" b="1">
                          <a:solidFill>
                            <a:srgbClr val="FFFFFF"/>
                          </a:solidFill>
                          <a:effectLst/>
                          <a:latin typeface="Calibri" panose="020F0502020204030204" pitchFamily="34" charset="0"/>
                          <a:ea typeface="Calibri" panose="020F0502020204030204" pitchFamily="34" charset="0"/>
                          <a:cs typeface="Calibri" panose="020F0502020204030204" pitchFamily="34" charset="0"/>
                        </a:rPr>
                        <a:t>Funding Organisation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gridSpan="2">
                  <a:txBody>
                    <a:bodyPr/>
                    <a:lstStyle/>
                    <a:p>
                      <a:pPr algn="just">
                        <a:lnSpc>
                          <a:spcPct val="107000"/>
                        </a:lnSpc>
                        <a:spcAft>
                          <a:spcPts val="0"/>
                        </a:spcAft>
                      </a:pPr>
                      <a:r>
                        <a:rPr lang="en-GB" sz="12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Budget (Euro)</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hMerge="1">
                  <a:txBody>
                    <a:bodyPr/>
                    <a:lstStyle/>
                    <a:p>
                      <a:endParaRPr lang="fr-FR"/>
                    </a:p>
                  </a:txBody>
                  <a:tcPr/>
                </a:tc>
                <a:extLst>
                  <a:ext uri="{0D108BD9-81ED-4DB2-BD59-A6C34878D82A}">
                    <a16:rowId xmlns:a16="http://schemas.microsoft.com/office/drawing/2014/main" val="3385371028"/>
                  </a:ext>
                </a:extLst>
              </a:tr>
              <a:tr h="324227">
                <a:tc>
                  <a:txBody>
                    <a:bodyPr/>
                    <a:lstStyle/>
                    <a:p>
                      <a:pPr algn="just">
                        <a:lnSpc>
                          <a:spcPct val="107000"/>
                        </a:lnSpc>
                        <a:spcAft>
                          <a:spcPts val="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Belgium</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gridSpan="2">
                  <a:txBody>
                    <a:bodyPr/>
                    <a:lstStyle/>
                    <a:p>
                      <a:pPr marL="3810" algn="just">
                        <a:lnSpc>
                          <a:spcPct val="107000"/>
                        </a:lnSpc>
                        <a:spcAft>
                          <a:spcPts val="0"/>
                        </a:spcAft>
                      </a:pPr>
                      <a:r>
                        <a:rPr lang="en-GB" sz="1200" b="1">
                          <a:effectLst/>
                          <a:latin typeface="Calibri" panose="020F0502020204030204" pitchFamily="34" charset="0"/>
                          <a:ea typeface="Calibri" panose="020F0502020204030204" pitchFamily="34" charset="0"/>
                          <a:cs typeface="Calibri" panose="020F0502020204030204" pitchFamily="34" charset="0"/>
                        </a:rPr>
                        <a:t>FRS-FNRS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hMerge="1">
                  <a:txBody>
                    <a:bodyPr/>
                    <a:lstStyle/>
                    <a:p>
                      <a:endParaRPr lang="fr-FR"/>
                    </a:p>
                  </a:txBody>
                  <a:tcPr/>
                </a:tc>
                <a:tc>
                  <a:txBody>
                    <a:bodyPr/>
                    <a:lstStyle/>
                    <a:p>
                      <a:pPr marL="3175" algn="r">
                        <a:lnSpc>
                          <a:spcPct val="107000"/>
                        </a:lnSpc>
                        <a:spcAft>
                          <a:spcPts val="0"/>
                        </a:spcAft>
                      </a:pPr>
                      <a:r>
                        <a:rPr lang="en-GB" sz="1200">
                          <a:effectLst/>
                          <a:latin typeface="Calibri" panose="020F0502020204030204" pitchFamily="34" charset="0"/>
                          <a:ea typeface="Calibri" panose="020F0502020204030204" pitchFamily="34" charset="0"/>
                          <a:cs typeface="Calibri" panose="020F0502020204030204" pitchFamily="34" charset="0"/>
                        </a:rPr>
                        <a:t>200 000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533856244"/>
                  </a:ext>
                </a:extLst>
              </a:tr>
              <a:tr h="324227">
                <a:tc>
                  <a:txBody>
                    <a:bodyPr/>
                    <a:lstStyle/>
                    <a:p>
                      <a:pPr algn="just">
                        <a:lnSpc>
                          <a:spcPct val="107000"/>
                        </a:lnSpc>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Finland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gridSpan="2">
                  <a:txBody>
                    <a:bodyPr/>
                    <a:lstStyle/>
                    <a:p>
                      <a:pPr marL="3810" algn="just">
                        <a:lnSpc>
                          <a:spcPct val="107000"/>
                        </a:lnSpc>
                        <a:spcAft>
                          <a:spcPts val="0"/>
                        </a:spcAft>
                      </a:pPr>
                      <a:r>
                        <a:rPr lang="en-GB" sz="1200" b="1">
                          <a:effectLst/>
                          <a:latin typeface="Calibri" panose="020F0502020204030204" pitchFamily="34" charset="0"/>
                          <a:ea typeface="Calibri" panose="020F0502020204030204" pitchFamily="34" charset="0"/>
                          <a:cs typeface="Calibri" panose="020F0502020204030204" pitchFamily="34" charset="0"/>
                        </a:rPr>
                        <a:t>AKA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hMerge="1">
                  <a:txBody>
                    <a:bodyPr/>
                    <a:lstStyle/>
                    <a:p>
                      <a:endParaRPr lang="fr-FR"/>
                    </a:p>
                  </a:txBody>
                  <a:tcPr/>
                </a:tc>
                <a:tc>
                  <a:txBody>
                    <a:bodyPr/>
                    <a:lstStyle/>
                    <a:p>
                      <a:pPr marL="3175" algn="r">
                        <a:lnSpc>
                          <a:spcPct val="107000"/>
                        </a:lnSpc>
                        <a:spcAft>
                          <a:spcPts val="0"/>
                        </a:spcAft>
                      </a:pPr>
                      <a:r>
                        <a:rPr lang="en-GB" sz="1200">
                          <a:effectLst/>
                          <a:latin typeface="Calibri" panose="020F0502020204030204" pitchFamily="34" charset="0"/>
                          <a:ea typeface="Calibri" panose="020F0502020204030204" pitchFamily="34" charset="0"/>
                          <a:cs typeface="Calibri" panose="020F0502020204030204" pitchFamily="34" charset="0"/>
                        </a:rPr>
                        <a:t>500 000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884904854"/>
                  </a:ext>
                </a:extLst>
              </a:tr>
              <a:tr h="523341">
                <a:tc>
                  <a:txBody>
                    <a:bodyPr/>
                    <a:lstStyle/>
                    <a:p>
                      <a:pPr algn="just">
                        <a:lnSpc>
                          <a:spcPct val="107000"/>
                        </a:lnSpc>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France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gridSpan="2">
                  <a:txBody>
                    <a:bodyPr/>
                    <a:lstStyle/>
                    <a:p>
                      <a:pPr marL="3810" algn="just">
                        <a:lnSpc>
                          <a:spcPct val="107000"/>
                        </a:lnSpc>
                        <a:spcAft>
                          <a:spcPts val="0"/>
                        </a:spcAft>
                      </a:pPr>
                      <a:r>
                        <a:rPr lang="en-GB" sz="1200" b="1">
                          <a:effectLst/>
                          <a:latin typeface="Calibri" panose="020F0502020204030204" pitchFamily="34" charset="0"/>
                          <a:ea typeface="Calibri" panose="020F0502020204030204" pitchFamily="34" charset="0"/>
                          <a:cs typeface="Calibri" panose="020F0502020204030204" pitchFamily="34" charset="0"/>
                        </a:rPr>
                        <a:t>ANR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hMerge="1">
                  <a:txBody>
                    <a:bodyPr/>
                    <a:lstStyle/>
                    <a:p>
                      <a:endParaRPr lang="fr-FR"/>
                    </a:p>
                  </a:txBody>
                  <a:tcPr/>
                </a:tc>
                <a:tc>
                  <a:txBody>
                    <a:bodyPr/>
                    <a:lstStyle/>
                    <a:p>
                      <a:pPr marL="3175" algn="r">
                        <a:lnSpc>
                          <a:spcPct val="107000"/>
                        </a:lnSpc>
                        <a:spcAft>
                          <a:spcPts val="0"/>
                        </a:spcAft>
                      </a:pPr>
                      <a:r>
                        <a:rPr lang="fr-FR" sz="1200">
                          <a:effectLst/>
                          <a:latin typeface="Calibri" panose="020F0502020204030204" pitchFamily="34" charset="0"/>
                          <a:ea typeface="Calibri" panose="020F0502020204030204" pitchFamily="34" charset="0"/>
                          <a:cs typeface="Calibri" panose="020F0502020204030204" pitchFamily="34" charset="0"/>
                        </a:rPr>
                        <a:t>1 000 000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759074359"/>
                  </a:ext>
                </a:extLst>
              </a:tr>
              <a:tr h="541650">
                <a:tc>
                  <a:txBody>
                    <a:bodyPr/>
                    <a:lstStyle/>
                    <a:p>
                      <a:pPr algn="just">
                        <a:lnSpc>
                          <a:spcPct val="107000"/>
                        </a:lnSpc>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France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gridSpan="2">
                  <a:txBody>
                    <a:bodyPr/>
                    <a:lstStyle/>
                    <a:p>
                      <a:pPr marL="3810" algn="just">
                        <a:lnSpc>
                          <a:spcPct val="107000"/>
                        </a:lnSpc>
                        <a:spcAft>
                          <a:spcPts val="0"/>
                        </a:spcAft>
                      </a:pPr>
                      <a:r>
                        <a:rPr lang="en-GB" sz="1200" b="1">
                          <a:effectLst/>
                          <a:latin typeface="Calibri" panose="020F0502020204030204" pitchFamily="34" charset="0"/>
                          <a:ea typeface="Calibri" panose="020F0502020204030204" pitchFamily="34" charset="0"/>
                          <a:cs typeface="Calibri" panose="020F0502020204030204" pitchFamily="34" charset="0"/>
                        </a:rPr>
                        <a:t>NEXA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hMerge="1">
                  <a:txBody>
                    <a:bodyPr/>
                    <a:lstStyle/>
                    <a:p>
                      <a:endParaRPr lang="fr-FR"/>
                    </a:p>
                  </a:txBody>
                  <a:tcPr/>
                </a:tc>
                <a:tc>
                  <a:txBody>
                    <a:bodyPr/>
                    <a:lstStyle/>
                    <a:p>
                      <a:pPr marL="3175" algn="r">
                        <a:lnSpc>
                          <a:spcPct val="107000"/>
                        </a:lnSpc>
                        <a:spcAft>
                          <a:spcPts val="0"/>
                        </a:spcAft>
                      </a:pPr>
                      <a:r>
                        <a:rPr lang="fr-FR" sz="1200">
                          <a:effectLst/>
                          <a:latin typeface="Calibri" panose="020F0502020204030204" pitchFamily="34" charset="0"/>
                          <a:ea typeface="Calibri" panose="020F0502020204030204" pitchFamily="34" charset="0"/>
                          <a:cs typeface="Calibri" panose="020F0502020204030204" pitchFamily="34" charset="0"/>
                        </a:rPr>
                        <a:t>100 000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16826802"/>
                  </a:ext>
                </a:extLst>
              </a:tr>
              <a:tr h="428744">
                <a:tc>
                  <a:txBody>
                    <a:bodyPr/>
                    <a:lstStyle/>
                    <a:p>
                      <a:pPr algn="just">
                        <a:lnSpc>
                          <a:spcPct val="107000"/>
                        </a:lnSpc>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Germany</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gridSpan="2">
                  <a:txBody>
                    <a:bodyPr/>
                    <a:lstStyle/>
                    <a:p>
                      <a:pPr marL="3810" algn="just">
                        <a:lnSpc>
                          <a:spcPct val="107000"/>
                        </a:lnSpc>
                        <a:spcAft>
                          <a:spcPts val="0"/>
                        </a:spcAft>
                      </a:pPr>
                      <a:r>
                        <a:rPr lang="en-GB" sz="1200" b="1" dirty="0">
                          <a:effectLst/>
                          <a:latin typeface="Calibri" panose="020F0502020204030204" pitchFamily="34" charset="0"/>
                          <a:ea typeface="Calibri" panose="020F0502020204030204" pitchFamily="34" charset="0"/>
                          <a:cs typeface="Calibri" panose="020F0502020204030204" pitchFamily="34" charset="0"/>
                        </a:rPr>
                        <a:t>FZJ-</a:t>
                      </a:r>
                      <a:r>
                        <a:rPr lang="en-GB" sz="1200" b="1" dirty="0" err="1">
                          <a:effectLst/>
                          <a:latin typeface="Calibri" panose="020F0502020204030204" pitchFamily="34" charset="0"/>
                          <a:ea typeface="Calibri" panose="020F0502020204030204" pitchFamily="34" charset="0"/>
                          <a:cs typeface="Calibri" panose="020F0502020204030204" pitchFamily="34" charset="0"/>
                        </a:rPr>
                        <a:t>PtJ</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hMerge="1">
                  <a:txBody>
                    <a:bodyPr/>
                    <a:lstStyle/>
                    <a:p>
                      <a:endParaRPr lang="fr-FR"/>
                    </a:p>
                  </a:txBody>
                  <a:tcPr/>
                </a:tc>
                <a:tc>
                  <a:txBody>
                    <a:bodyPr/>
                    <a:lstStyle/>
                    <a:p>
                      <a:pPr marL="3175" algn="r">
                        <a:lnSpc>
                          <a:spcPct val="107000"/>
                        </a:lnSpc>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2 000 000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311682070"/>
                  </a:ext>
                </a:extLst>
              </a:tr>
              <a:tr h="428744">
                <a:tc>
                  <a:txBody>
                    <a:bodyPr/>
                    <a:lstStyle/>
                    <a:p>
                      <a:pPr algn="just">
                        <a:lnSpc>
                          <a:spcPct val="107000"/>
                        </a:lnSpc>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Portugal</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gridSpan="2">
                  <a:txBody>
                    <a:bodyPr/>
                    <a:lstStyle/>
                    <a:p>
                      <a:pPr marL="3810" algn="just">
                        <a:lnSpc>
                          <a:spcPct val="107000"/>
                        </a:lnSpc>
                        <a:spcAft>
                          <a:spcPts val="0"/>
                        </a:spcAft>
                      </a:pPr>
                      <a:r>
                        <a:rPr lang="en-GB" sz="1200" b="1">
                          <a:effectLst/>
                          <a:latin typeface="Calibri" panose="020F0502020204030204" pitchFamily="34" charset="0"/>
                          <a:ea typeface="Calibri" panose="020F0502020204030204" pitchFamily="34" charset="0"/>
                          <a:cs typeface="Calibri" panose="020F0502020204030204" pitchFamily="34" charset="0"/>
                        </a:rPr>
                        <a:t>FCT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hMerge="1">
                  <a:txBody>
                    <a:bodyPr/>
                    <a:lstStyle/>
                    <a:p>
                      <a:endParaRPr lang="fr-FR"/>
                    </a:p>
                  </a:txBody>
                  <a:tcPr/>
                </a:tc>
                <a:tc>
                  <a:txBody>
                    <a:bodyPr/>
                    <a:lstStyle/>
                    <a:p>
                      <a:pPr marL="3175" algn="r">
                        <a:lnSpc>
                          <a:spcPct val="107000"/>
                        </a:lnSpc>
                        <a:spcAft>
                          <a:spcPts val="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300 000</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731613321"/>
                  </a:ext>
                </a:extLst>
              </a:tr>
              <a:tr h="450868">
                <a:tc>
                  <a:txBody>
                    <a:bodyPr/>
                    <a:lstStyle/>
                    <a:p>
                      <a:pPr algn="just">
                        <a:lnSpc>
                          <a:spcPct val="107000"/>
                        </a:lnSpc>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Romania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gridSpan="2">
                  <a:txBody>
                    <a:bodyPr/>
                    <a:lstStyle/>
                    <a:p>
                      <a:pPr marL="3810" algn="just">
                        <a:lnSpc>
                          <a:spcPct val="107000"/>
                        </a:lnSpc>
                        <a:spcAft>
                          <a:spcPts val="0"/>
                        </a:spcAft>
                      </a:pPr>
                      <a:r>
                        <a:rPr lang="en-GB" sz="1200" b="1">
                          <a:effectLst/>
                          <a:latin typeface="Calibri" panose="020F0502020204030204" pitchFamily="34" charset="0"/>
                          <a:ea typeface="Calibri" panose="020F0502020204030204" pitchFamily="34" charset="0"/>
                          <a:cs typeface="Calibri" panose="020F0502020204030204" pitchFamily="34" charset="0"/>
                        </a:rPr>
                        <a:t>UEFISCDI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hMerge="1">
                  <a:txBody>
                    <a:bodyPr/>
                    <a:lstStyle/>
                    <a:p>
                      <a:endParaRPr lang="fr-FR"/>
                    </a:p>
                  </a:txBody>
                  <a:tcPr/>
                </a:tc>
                <a:tc>
                  <a:txBody>
                    <a:bodyPr/>
                    <a:lstStyle/>
                    <a:p>
                      <a:pPr marL="3175" algn="r">
                        <a:lnSpc>
                          <a:spcPct val="107000"/>
                        </a:lnSpc>
                        <a:spcAft>
                          <a:spcPts val="0"/>
                        </a:spcAft>
                      </a:pPr>
                      <a:r>
                        <a:rPr lang="en-GB" sz="1200">
                          <a:effectLst/>
                          <a:latin typeface="Calibri" panose="020F0502020204030204" pitchFamily="34" charset="0"/>
                          <a:ea typeface="Calibri" panose="020F0502020204030204" pitchFamily="34" charset="0"/>
                          <a:cs typeface="Calibri" panose="020F0502020204030204" pitchFamily="34" charset="0"/>
                        </a:rPr>
                        <a:t>500 000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054037949"/>
                  </a:ext>
                </a:extLst>
              </a:tr>
              <a:tr h="420352">
                <a:tc>
                  <a:txBody>
                    <a:bodyPr/>
                    <a:lstStyle/>
                    <a:p>
                      <a:pPr algn="just">
                        <a:lnSpc>
                          <a:spcPct val="107000"/>
                        </a:lnSpc>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Spain</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gridSpan="2">
                  <a:txBody>
                    <a:bodyPr/>
                    <a:lstStyle/>
                    <a:p>
                      <a:pPr marL="3810" algn="just">
                        <a:lnSpc>
                          <a:spcPct val="107000"/>
                        </a:lnSpc>
                        <a:spcAft>
                          <a:spcPts val="0"/>
                        </a:spcAft>
                      </a:pPr>
                      <a:r>
                        <a:rPr lang="en-GB" sz="1200" b="1">
                          <a:effectLst/>
                          <a:latin typeface="Calibri" panose="020F0502020204030204" pitchFamily="34" charset="0"/>
                          <a:ea typeface="Calibri" panose="020F0502020204030204" pitchFamily="34" charset="0"/>
                          <a:cs typeface="Calibri" panose="020F0502020204030204" pitchFamily="34" charset="0"/>
                        </a:rPr>
                        <a:t>CDTI</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hMerge="1">
                  <a:txBody>
                    <a:bodyPr/>
                    <a:lstStyle/>
                    <a:p>
                      <a:endParaRPr lang="fr-FR"/>
                    </a:p>
                  </a:txBody>
                  <a:tcPr/>
                </a:tc>
                <a:tc>
                  <a:txBody>
                    <a:bodyPr/>
                    <a:lstStyle/>
                    <a:p>
                      <a:pPr marL="3175" algn="r">
                        <a:lnSpc>
                          <a:spcPct val="107000"/>
                        </a:lnSpc>
                        <a:spcAft>
                          <a:spcPts val="0"/>
                        </a:spcAft>
                      </a:pPr>
                      <a:r>
                        <a:rPr lang="en-GB" sz="1200">
                          <a:effectLst/>
                          <a:latin typeface="Calibri" panose="020F0502020204030204" pitchFamily="34" charset="0"/>
                          <a:ea typeface="Calibri" panose="020F0502020204030204" pitchFamily="34" charset="0"/>
                          <a:cs typeface="Times New Roman" panose="02020603050405020304" pitchFamily="18" charset="0"/>
                        </a:rPr>
                        <a:t>800 000</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367001456"/>
                  </a:ext>
                </a:extLst>
              </a:tr>
              <a:tr h="420352">
                <a:tc>
                  <a:txBody>
                    <a:bodyPr/>
                    <a:lstStyle/>
                    <a:p>
                      <a:pPr algn="just">
                        <a:lnSpc>
                          <a:spcPct val="107000"/>
                        </a:lnSpc>
                        <a:spcAft>
                          <a:spcPts val="0"/>
                        </a:spcAft>
                      </a:pPr>
                      <a:r>
                        <a:rPr lang="en-GB" sz="1200" b="1">
                          <a:effectLst/>
                          <a:latin typeface="Calibri" panose="020F0502020204030204" pitchFamily="34" charset="0"/>
                          <a:ea typeface="Calibri" panose="020F0502020204030204" pitchFamily="34" charset="0"/>
                          <a:cs typeface="Times New Roman" panose="02020603050405020304" pitchFamily="18" charset="0"/>
                        </a:rPr>
                        <a:t>UK</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gridSpan="2">
                  <a:txBody>
                    <a:bodyPr/>
                    <a:lstStyle/>
                    <a:p>
                      <a:pPr marL="3810" algn="just">
                        <a:lnSpc>
                          <a:spcPct val="107000"/>
                        </a:lnSpc>
                        <a:spcAft>
                          <a:spcPts val="0"/>
                        </a:spcAft>
                      </a:pPr>
                      <a:r>
                        <a:rPr lang="en-GB" sz="1200" b="1">
                          <a:effectLst/>
                          <a:latin typeface="Calibri" panose="020F0502020204030204" pitchFamily="34" charset="0"/>
                          <a:ea typeface="Calibri" panose="020F0502020204030204" pitchFamily="34" charset="0"/>
                          <a:cs typeface="Calibri" panose="020F0502020204030204" pitchFamily="34" charset="0"/>
                        </a:rPr>
                        <a:t>Loughborough University</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hMerge="1">
                  <a:txBody>
                    <a:bodyPr/>
                    <a:lstStyle/>
                    <a:p>
                      <a:endParaRPr lang="fr-FR"/>
                    </a:p>
                  </a:txBody>
                  <a:tcPr/>
                </a:tc>
                <a:tc>
                  <a:txBody>
                    <a:bodyPr/>
                    <a:lstStyle/>
                    <a:p>
                      <a:pPr marL="3175" algn="r">
                        <a:lnSpc>
                          <a:spcPct val="107000"/>
                        </a:lnSpc>
                        <a:spcAft>
                          <a:spcPts val="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1 500 000</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644" marR="35644"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176639335"/>
                  </a:ext>
                </a:extLst>
              </a:tr>
            </a:tbl>
          </a:graphicData>
        </a:graphic>
      </p:graphicFrame>
      <p:sp>
        <p:nvSpPr>
          <p:cNvPr id="7" name="ZoneTexte 6">
            <a:extLst>
              <a:ext uri="{FF2B5EF4-FFF2-40B4-BE49-F238E27FC236}">
                <a16:creationId xmlns:a16="http://schemas.microsoft.com/office/drawing/2014/main" id="{1FAA61B6-2A0F-42AE-9030-D48FB1DE4985}"/>
              </a:ext>
            </a:extLst>
          </p:cNvPr>
          <p:cNvSpPr txBox="1"/>
          <p:nvPr/>
        </p:nvSpPr>
        <p:spPr>
          <a:xfrm>
            <a:off x="1337481" y="1253418"/>
            <a:ext cx="1596719" cy="338554"/>
          </a:xfrm>
          <a:prstGeom prst="rect">
            <a:avLst/>
          </a:prstGeom>
          <a:solidFill>
            <a:schemeClr val="accent1">
              <a:lumMod val="60000"/>
              <a:lumOff val="40000"/>
            </a:schemeClr>
          </a:solidFill>
        </p:spPr>
        <p:txBody>
          <a:bodyPr wrap="none" rtlCol="0">
            <a:spAutoFit/>
          </a:bodyPr>
          <a:lstStyle/>
          <a:p>
            <a:r>
              <a:rPr lang="fr-FR" sz="1600" b="1" dirty="0" err="1"/>
              <a:t>African</a:t>
            </a:r>
            <a:r>
              <a:rPr lang="fr-FR" sz="1600" b="1" dirty="0"/>
              <a:t> </a:t>
            </a:r>
            <a:r>
              <a:rPr lang="fr-FR" sz="1600" b="1" dirty="0" err="1"/>
              <a:t>Agencies</a:t>
            </a:r>
            <a:endParaRPr lang="fr-FR" sz="1600" b="1" dirty="0"/>
          </a:p>
        </p:txBody>
      </p:sp>
      <p:sp>
        <p:nvSpPr>
          <p:cNvPr id="8" name="ZoneTexte 7">
            <a:extLst>
              <a:ext uri="{FF2B5EF4-FFF2-40B4-BE49-F238E27FC236}">
                <a16:creationId xmlns:a16="http://schemas.microsoft.com/office/drawing/2014/main" id="{B6F4AE9E-5936-4714-81E7-E892BCE4AEC2}"/>
              </a:ext>
            </a:extLst>
          </p:cNvPr>
          <p:cNvSpPr txBox="1"/>
          <p:nvPr/>
        </p:nvSpPr>
        <p:spPr>
          <a:xfrm>
            <a:off x="5451632" y="1253418"/>
            <a:ext cx="1802225" cy="338554"/>
          </a:xfrm>
          <a:prstGeom prst="rect">
            <a:avLst/>
          </a:prstGeom>
          <a:solidFill>
            <a:schemeClr val="accent1">
              <a:lumMod val="60000"/>
              <a:lumOff val="40000"/>
            </a:schemeClr>
          </a:solidFill>
        </p:spPr>
        <p:txBody>
          <a:bodyPr wrap="none" rtlCol="0">
            <a:spAutoFit/>
          </a:bodyPr>
          <a:lstStyle/>
          <a:p>
            <a:r>
              <a:rPr lang="fr-FR" sz="1600" b="1" dirty="0" err="1"/>
              <a:t>European</a:t>
            </a:r>
            <a:r>
              <a:rPr lang="fr-FR" sz="1600" b="1" dirty="0"/>
              <a:t> </a:t>
            </a:r>
            <a:r>
              <a:rPr lang="fr-FR" sz="1600" b="1" dirty="0" err="1"/>
              <a:t>Agencies</a:t>
            </a:r>
            <a:endParaRPr lang="fr-FR" sz="1600" b="1" dirty="0"/>
          </a:p>
        </p:txBody>
      </p:sp>
      <p:sp>
        <p:nvSpPr>
          <p:cNvPr id="9" name="ZoneTexte 8">
            <a:extLst>
              <a:ext uri="{FF2B5EF4-FFF2-40B4-BE49-F238E27FC236}">
                <a16:creationId xmlns:a16="http://schemas.microsoft.com/office/drawing/2014/main" id="{3E7F0E7C-D7A3-4E79-AA15-FA12BD998888}"/>
              </a:ext>
            </a:extLst>
          </p:cNvPr>
          <p:cNvSpPr txBox="1"/>
          <p:nvPr/>
        </p:nvSpPr>
        <p:spPr>
          <a:xfrm>
            <a:off x="1694760" y="6120334"/>
            <a:ext cx="7281802" cy="338554"/>
          </a:xfrm>
          <a:prstGeom prst="rect">
            <a:avLst/>
          </a:prstGeom>
          <a:solidFill>
            <a:schemeClr val="accent1">
              <a:lumMod val="60000"/>
              <a:lumOff val="40000"/>
            </a:schemeClr>
          </a:solidFill>
        </p:spPr>
        <p:txBody>
          <a:bodyPr wrap="none" rtlCol="0">
            <a:spAutoFit/>
          </a:bodyPr>
          <a:lstStyle/>
          <a:p>
            <a:r>
              <a:rPr lang="fr-FR" sz="1600" b="1" dirty="0"/>
              <a:t>Total budget : 11 M€ </a:t>
            </a:r>
            <a:r>
              <a:rPr lang="fr-FR" sz="1600" b="1" dirty="0" err="1"/>
              <a:t>from</a:t>
            </a:r>
            <a:r>
              <a:rPr lang="fr-FR" sz="1600" b="1" dirty="0"/>
              <a:t> </a:t>
            </a:r>
            <a:r>
              <a:rPr lang="fr-FR" sz="1600" b="1" dirty="0" err="1"/>
              <a:t>Agencies</a:t>
            </a:r>
            <a:r>
              <a:rPr lang="fr-FR" sz="1600" b="1" dirty="0"/>
              <a:t> + 5.4 M€ </a:t>
            </a:r>
            <a:r>
              <a:rPr lang="fr-FR" sz="1600" b="1" dirty="0" err="1"/>
              <a:t>from</a:t>
            </a:r>
            <a:r>
              <a:rPr lang="fr-FR" sz="1600" b="1" dirty="0"/>
              <a:t> </a:t>
            </a:r>
            <a:r>
              <a:rPr lang="fr-FR" sz="1600" b="1" dirty="0" err="1"/>
              <a:t>European</a:t>
            </a:r>
            <a:r>
              <a:rPr lang="fr-FR" sz="1600" b="1" dirty="0"/>
              <a:t> Commission = 16.4 M€</a:t>
            </a:r>
          </a:p>
        </p:txBody>
      </p:sp>
      <p:sp>
        <p:nvSpPr>
          <p:cNvPr id="10" name="ZoneTexte 9">
            <a:extLst>
              <a:ext uri="{FF2B5EF4-FFF2-40B4-BE49-F238E27FC236}">
                <a16:creationId xmlns:a16="http://schemas.microsoft.com/office/drawing/2014/main" id="{8DB45FF2-D4FF-45F5-B181-176D5894E951}"/>
              </a:ext>
            </a:extLst>
          </p:cNvPr>
          <p:cNvSpPr txBox="1"/>
          <p:nvPr/>
        </p:nvSpPr>
        <p:spPr>
          <a:xfrm>
            <a:off x="9079044" y="1288239"/>
            <a:ext cx="2084930" cy="338554"/>
          </a:xfrm>
          <a:prstGeom prst="rect">
            <a:avLst/>
          </a:prstGeom>
          <a:solidFill>
            <a:schemeClr val="accent1">
              <a:lumMod val="60000"/>
              <a:lumOff val="40000"/>
            </a:schemeClr>
          </a:solidFill>
        </p:spPr>
        <p:txBody>
          <a:bodyPr wrap="none" rtlCol="0">
            <a:spAutoFit/>
          </a:bodyPr>
          <a:lstStyle/>
          <a:p>
            <a:r>
              <a:rPr lang="fr-FR" sz="1600" b="1" dirty="0" err="1"/>
              <a:t>European</a:t>
            </a:r>
            <a:r>
              <a:rPr lang="fr-FR" sz="1600" b="1" dirty="0"/>
              <a:t> Commission</a:t>
            </a:r>
          </a:p>
        </p:txBody>
      </p:sp>
      <p:sp>
        <p:nvSpPr>
          <p:cNvPr id="11" name="ZoneTexte 10">
            <a:extLst>
              <a:ext uri="{FF2B5EF4-FFF2-40B4-BE49-F238E27FC236}">
                <a16:creationId xmlns:a16="http://schemas.microsoft.com/office/drawing/2014/main" id="{5EF5830A-7B62-481A-B84D-021385CCCBC0}"/>
              </a:ext>
            </a:extLst>
          </p:cNvPr>
          <p:cNvSpPr txBox="1"/>
          <p:nvPr/>
        </p:nvSpPr>
        <p:spPr>
          <a:xfrm>
            <a:off x="9207109" y="1684923"/>
            <a:ext cx="2204450" cy="738664"/>
          </a:xfrm>
          <a:prstGeom prst="rect">
            <a:avLst/>
          </a:prstGeom>
          <a:solidFill>
            <a:schemeClr val="tx2">
              <a:lumMod val="20000"/>
              <a:lumOff val="80000"/>
            </a:schemeClr>
          </a:solidFill>
        </p:spPr>
        <p:txBody>
          <a:bodyPr wrap="none" rtlCol="0">
            <a:spAutoFit/>
          </a:bodyPr>
          <a:lstStyle/>
          <a:p>
            <a:pPr algn="ctr"/>
            <a:r>
              <a:rPr lang="en-GB" sz="1400" dirty="0"/>
              <a:t>Top up allocated to projects</a:t>
            </a:r>
          </a:p>
          <a:p>
            <a:pPr algn="ctr"/>
            <a:r>
              <a:rPr lang="en-GB" sz="1400" dirty="0"/>
              <a:t> through funding agencies</a:t>
            </a:r>
          </a:p>
          <a:p>
            <a:pPr algn="ctr"/>
            <a:r>
              <a:rPr lang="en-GB" sz="1400" dirty="0"/>
              <a:t>~ 5 400 000 €</a:t>
            </a:r>
          </a:p>
        </p:txBody>
      </p:sp>
      <p:sp>
        <p:nvSpPr>
          <p:cNvPr id="12" name="Rectangle 11">
            <a:extLst>
              <a:ext uri="{FF2B5EF4-FFF2-40B4-BE49-F238E27FC236}">
                <a16:creationId xmlns:a16="http://schemas.microsoft.com/office/drawing/2014/main" id="{9D8CDB79-0557-4E6A-8013-A6419D6F968A}"/>
              </a:ext>
            </a:extLst>
          </p:cNvPr>
          <p:cNvSpPr/>
          <p:nvPr/>
        </p:nvSpPr>
        <p:spPr>
          <a:xfrm>
            <a:off x="3048000" y="3105835"/>
            <a:ext cx="6096000" cy="646331"/>
          </a:xfrm>
          <a:prstGeom prst="rect">
            <a:avLst/>
          </a:prstGeom>
        </p:spPr>
        <p:txBody>
          <a:bodyPr>
            <a:spAutoFit/>
          </a:bodyPr>
          <a:lstStyle/>
          <a:p>
            <a:pPr algn="ctr"/>
            <a:r>
              <a:rPr lang="en-US" b="1" i="1" dirty="0">
                <a:solidFill>
                  <a:schemeClr val="bg1"/>
                </a:solidFill>
              </a:rPr>
              <a:t>Pillar 1 : budget committed by Funding Agencies in the Co-fund transnational Call launched</a:t>
            </a:r>
          </a:p>
        </p:txBody>
      </p:sp>
      <p:sp>
        <p:nvSpPr>
          <p:cNvPr id="14" name="ZoneTexte 13">
            <a:extLst>
              <a:ext uri="{FF2B5EF4-FFF2-40B4-BE49-F238E27FC236}">
                <a16:creationId xmlns:a16="http://schemas.microsoft.com/office/drawing/2014/main" id="{1129C894-DFBD-4258-8B5C-47D95F650B5C}"/>
              </a:ext>
            </a:extLst>
          </p:cNvPr>
          <p:cNvSpPr txBox="1"/>
          <p:nvPr/>
        </p:nvSpPr>
        <p:spPr>
          <a:xfrm>
            <a:off x="1066537" y="329469"/>
            <a:ext cx="7188186" cy="707886"/>
          </a:xfrm>
          <a:prstGeom prst="rect">
            <a:avLst/>
          </a:prstGeom>
          <a:noFill/>
        </p:spPr>
        <p:txBody>
          <a:bodyPr wrap="none" rtlCol="0">
            <a:spAutoFit/>
          </a:bodyPr>
          <a:lstStyle/>
          <a:p>
            <a:r>
              <a:rPr lang="en-US" sz="2000" b="1" dirty="0">
                <a:solidFill>
                  <a:schemeClr val="bg1"/>
                </a:solidFill>
                <a:latin typeface="Verdana" panose="020B0604030504040204" pitchFamily="34" charset="0"/>
                <a:ea typeface="Verdana" panose="020B0604030504040204" pitchFamily="34" charset="0"/>
              </a:rPr>
              <a:t>Pillar 1 : budget committed by Funding Agencies</a:t>
            </a:r>
          </a:p>
          <a:p>
            <a:r>
              <a:rPr lang="en-US" sz="2000" b="1" dirty="0">
                <a:solidFill>
                  <a:schemeClr val="bg1"/>
                </a:solidFill>
                <a:latin typeface="Verdana" panose="020B0604030504040204" pitchFamily="34" charset="0"/>
                <a:ea typeface="Verdana" panose="020B0604030504040204" pitchFamily="34" charset="0"/>
              </a:rPr>
              <a:t> in 2021 Co-fund Call</a:t>
            </a:r>
          </a:p>
        </p:txBody>
      </p:sp>
    </p:spTree>
    <p:extLst>
      <p:ext uri="{BB962C8B-B14F-4D97-AF65-F5344CB8AC3E}">
        <p14:creationId xmlns:p14="http://schemas.microsoft.com/office/powerpoint/2010/main" val="133516276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C6F392-5136-4985-8B5D-A14C8194D905}"/>
              </a:ext>
            </a:extLst>
          </p:cNvPr>
          <p:cNvSpPr>
            <a:spLocks noGrp="1"/>
          </p:cNvSpPr>
          <p:nvPr>
            <p:ph idx="1"/>
          </p:nvPr>
        </p:nvSpPr>
        <p:spPr>
          <a:xfrm>
            <a:off x="692941" y="1617293"/>
            <a:ext cx="10326783" cy="4351338"/>
          </a:xfrm>
        </p:spPr>
        <p:txBody>
          <a:bodyPr>
            <a:normAutofit lnSpcReduction="10000"/>
          </a:bodyPr>
          <a:lstStyle/>
          <a:p>
            <a:r>
              <a:rPr lang="en-GB" dirty="0"/>
              <a:t>A first Transcontinental Call was launched on January 15</a:t>
            </a:r>
            <a:r>
              <a:rPr lang="en-GB" baseline="30000" dirty="0"/>
              <a:t>th</a:t>
            </a:r>
            <a:r>
              <a:rPr lang="en-GB" dirty="0"/>
              <a:t> 2021</a:t>
            </a:r>
          </a:p>
          <a:p>
            <a:r>
              <a:rPr lang="en-GB" dirty="0"/>
              <a:t>Each partner of selected project will be funded by national/regional funding agency where he is established</a:t>
            </a:r>
          </a:p>
          <a:p>
            <a:r>
              <a:rPr lang="en-GB" dirty="0"/>
              <a:t>Each Funding Agency will apply its own national/regional rules of funding : nationality of applicant, eligibility of applicant (academic, private…), nature of research (basic research, industrial research…), TRL;</a:t>
            </a:r>
          </a:p>
          <a:p>
            <a:r>
              <a:rPr lang="en-GB" dirty="0"/>
              <a:t>EC funding complement the funding agencies budget as a « top up »</a:t>
            </a:r>
          </a:p>
          <a:p>
            <a:r>
              <a:rPr lang="en-GB" dirty="0"/>
              <a:t>A specific provision using a part of EC top up is dedicated to fund African partners from African countries not participating to the Call. This provision will allow a broader participation of African research and innovation teams. Loughborough University (UK) will be the operating funding agency for these African partners.</a:t>
            </a:r>
          </a:p>
        </p:txBody>
      </p:sp>
      <p:sp>
        <p:nvSpPr>
          <p:cNvPr id="3" name="Titre 2">
            <a:extLst>
              <a:ext uri="{FF2B5EF4-FFF2-40B4-BE49-F238E27FC236}">
                <a16:creationId xmlns:a16="http://schemas.microsoft.com/office/drawing/2014/main" id="{4CC06AC0-51E3-44DE-8D04-714EC9A11B3C}"/>
              </a:ext>
            </a:extLst>
          </p:cNvPr>
          <p:cNvSpPr>
            <a:spLocks noGrp="1"/>
          </p:cNvSpPr>
          <p:nvPr>
            <p:ph type="title"/>
          </p:nvPr>
        </p:nvSpPr>
        <p:spPr/>
        <p:txBody>
          <a:bodyPr/>
          <a:lstStyle/>
          <a:p>
            <a:r>
              <a:rPr lang="en-GB"/>
              <a:t>Pillar 1 2021 Transcontinental Call for proposal</a:t>
            </a:r>
          </a:p>
        </p:txBody>
      </p:sp>
    </p:spTree>
    <p:extLst>
      <p:ext uri="{BB962C8B-B14F-4D97-AF65-F5344CB8AC3E}">
        <p14:creationId xmlns:p14="http://schemas.microsoft.com/office/powerpoint/2010/main" val="116833065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8D659ADB-9DB2-4A7D-A3CE-FE2217A4AE23}"/>
              </a:ext>
            </a:extLst>
          </p:cNvPr>
          <p:cNvSpPr txBox="1">
            <a:spLocks/>
          </p:cNvSpPr>
          <p:nvPr/>
        </p:nvSpPr>
        <p:spPr>
          <a:xfrm>
            <a:off x="1622092" y="523981"/>
            <a:ext cx="8109736" cy="412710"/>
          </a:xfrm>
          <a:prstGeom prst="rect">
            <a:avLst/>
          </a:prstGeom>
          <a:solidFill>
            <a:srgbClr val="40C3DA"/>
          </a:solidFill>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a:solidFill>
                  <a:schemeClr val="bg1"/>
                </a:solidFill>
                <a:latin typeface="Verdana" panose="020B0604030504040204" pitchFamily="34" charset="0"/>
                <a:ea typeface="Verdana" panose="020B0604030504040204" pitchFamily="34" charset="0"/>
              </a:rPr>
              <a:t>Pillar 1 :  Co-fund Transnational Call Agenda</a:t>
            </a:r>
          </a:p>
        </p:txBody>
      </p:sp>
      <p:graphicFrame>
        <p:nvGraphicFramePr>
          <p:cNvPr id="7" name="Tableau 6">
            <a:extLst>
              <a:ext uri="{FF2B5EF4-FFF2-40B4-BE49-F238E27FC236}">
                <a16:creationId xmlns:a16="http://schemas.microsoft.com/office/drawing/2014/main" id="{50D6AD8E-8CD1-4B63-9FA4-C98370229BBF}"/>
              </a:ext>
            </a:extLst>
          </p:cNvPr>
          <p:cNvGraphicFramePr>
            <a:graphicFrameLocks noGrp="1"/>
          </p:cNvGraphicFramePr>
          <p:nvPr>
            <p:extLst>
              <p:ext uri="{D42A27DB-BD31-4B8C-83A1-F6EECF244321}">
                <p14:modId xmlns:p14="http://schemas.microsoft.com/office/powerpoint/2010/main" val="1466044825"/>
              </p:ext>
            </p:extLst>
          </p:nvPr>
        </p:nvGraphicFramePr>
        <p:xfrm>
          <a:off x="2582269" y="2054434"/>
          <a:ext cx="7341128" cy="2965723"/>
        </p:xfrm>
        <a:graphic>
          <a:graphicData uri="http://schemas.openxmlformats.org/drawingml/2006/table">
            <a:tbl>
              <a:tblPr firstRow="1" firstCol="1" bandRow="1">
                <a:tableStyleId>{5C22544A-7EE6-4342-B048-85BDC9FD1C3A}</a:tableStyleId>
              </a:tblPr>
              <a:tblGrid>
                <a:gridCol w="2726021">
                  <a:extLst>
                    <a:ext uri="{9D8B030D-6E8A-4147-A177-3AD203B41FA5}">
                      <a16:colId xmlns:a16="http://schemas.microsoft.com/office/drawing/2014/main" val="3510359721"/>
                    </a:ext>
                  </a:extLst>
                </a:gridCol>
                <a:gridCol w="4615107">
                  <a:extLst>
                    <a:ext uri="{9D8B030D-6E8A-4147-A177-3AD203B41FA5}">
                      <a16:colId xmlns:a16="http://schemas.microsoft.com/office/drawing/2014/main" val="1155769970"/>
                    </a:ext>
                  </a:extLst>
                </a:gridCol>
              </a:tblGrid>
              <a:tr h="588729">
                <a:tc>
                  <a:txBody>
                    <a:bodyPr/>
                    <a:lstStyle/>
                    <a:p>
                      <a:pPr marL="90170" marR="89535" algn="just">
                        <a:lnSpc>
                          <a:spcPct val="150000"/>
                        </a:lnSpc>
                        <a:spcAft>
                          <a:spcPts val="0"/>
                        </a:spcAft>
                        <a:tabLst>
                          <a:tab pos="16510" algn="l"/>
                        </a:tabLst>
                      </a:pPr>
                      <a:r>
                        <a:rPr lang="en-US" sz="1600" kern="1200">
                          <a:effectLst/>
                        </a:rPr>
                        <a:t>15 January 2021</a:t>
                      </a:r>
                      <a:endParaRPr lang="fr-FR"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180340" algn="just">
                        <a:lnSpc>
                          <a:spcPct val="150000"/>
                        </a:lnSpc>
                        <a:spcAft>
                          <a:spcPts val="0"/>
                        </a:spcAft>
                      </a:pPr>
                      <a:r>
                        <a:rPr lang="en-GB" sz="1600" kern="1200" dirty="0">
                          <a:effectLst/>
                        </a:rPr>
                        <a:t>Publication of the Call</a:t>
                      </a:r>
                      <a:endParaRPr lang="fr-FR"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30356140"/>
                  </a:ext>
                </a:extLst>
              </a:tr>
              <a:tr h="588729">
                <a:tc>
                  <a:txBody>
                    <a:bodyPr/>
                    <a:lstStyle/>
                    <a:p>
                      <a:pPr marL="90170" marR="89535" algn="just">
                        <a:lnSpc>
                          <a:spcPct val="150000"/>
                        </a:lnSpc>
                        <a:spcAft>
                          <a:spcPts val="0"/>
                        </a:spcAft>
                      </a:pPr>
                      <a:r>
                        <a:rPr lang="en-US" sz="1600" kern="1200">
                          <a:effectLst/>
                        </a:rPr>
                        <a:t>1st April 2021, </a:t>
                      </a:r>
                      <a:r>
                        <a:rPr lang="en-US" sz="1200" spc="-5">
                          <a:effectLst/>
                        </a:rPr>
                        <a:t>17:00:00 CEST</a:t>
                      </a:r>
                      <a:endParaRPr lang="fr-FR"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180340" algn="just">
                        <a:lnSpc>
                          <a:spcPct val="150000"/>
                        </a:lnSpc>
                        <a:spcAft>
                          <a:spcPts val="0"/>
                        </a:spcAft>
                      </a:pPr>
                      <a:r>
                        <a:rPr lang="en-GB" sz="1600" kern="1200">
                          <a:effectLst/>
                        </a:rPr>
                        <a:t>Deadline for Pre-proposal submission (mandatory)</a:t>
                      </a:r>
                      <a:endParaRPr lang="fr-FR"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812550783"/>
                  </a:ext>
                </a:extLst>
              </a:tr>
              <a:tr h="588729">
                <a:tc>
                  <a:txBody>
                    <a:bodyPr/>
                    <a:lstStyle/>
                    <a:p>
                      <a:pPr marL="90170" marR="89535" algn="just">
                        <a:lnSpc>
                          <a:spcPct val="150000"/>
                        </a:lnSpc>
                        <a:spcAft>
                          <a:spcPts val="0"/>
                        </a:spcAft>
                      </a:pPr>
                      <a:r>
                        <a:rPr lang="en-US" sz="1600" kern="1200">
                          <a:effectLst/>
                        </a:rPr>
                        <a:t>15 June 2021</a:t>
                      </a:r>
                      <a:endParaRPr lang="fr-FR"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180340" algn="just">
                        <a:lnSpc>
                          <a:spcPct val="150000"/>
                        </a:lnSpc>
                        <a:spcAft>
                          <a:spcPts val="0"/>
                        </a:spcAft>
                      </a:pPr>
                      <a:r>
                        <a:rPr lang="en-GB" sz="1600" kern="1200">
                          <a:effectLst/>
                        </a:rPr>
                        <a:t>Communication of pre-proposal assessment</a:t>
                      </a:r>
                      <a:endParaRPr lang="fr-FR"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38398044"/>
                  </a:ext>
                </a:extLst>
              </a:tr>
              <a:tr h="588729">
                <a:tc>
                  <a:txBody>
                    <a:bodyPr/>
                    <a:lstStyle/>
                    <a:p>
                      <a:pPr marL="90170" marR="89535" algn="just">
                        <a:lnSpc>
                          <a:spcPct val="150000"/>
                        </a:lnSpc>
                        <a:spcAft>
                          <a:spcPts val="0"/>
                        </a:spcAft>
                      </a:pPr>
                      <a:r>
                        <a:rPr lang="en-US" sz="1600" kern="1200">
                          <a:effectLst/>
                        </a:rPr>
                        <a:t>15 September 2021, </a:t>
                      </a:r>
                      <a:r>
                        <a:rPr lang="en-US" sz="1200" spc="-5">
                          <a:effectLst/>
                        </a:rPr>
                        <a:t>17:00:00 CEST</a:t>
                      </a:r>
                      <a:endParaRPr lang="fr-FR"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180340" algn="just">
                        <a:lnSpc>
                          <a:spcPct val="150000"/>
                        </a:lnSpc>
                        <a:spcAft>
                          <a:spcPts val="0"/>
                        </a:spcAft>
                      </a:pPr>
                      <a:r>
                        <a:rPr lang="en-GB" sz="1600" kern="1200">
                          <a:effectLst/>
                        </a:rPr>
                        <a:t>Deadline for Full Proposal submission</a:t>
                      </a:r>
                      <a:endParaRPr lang="fr-FR"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036411815"/>
                  </a:ext>
                </a:extLst>
              </a:tr>
              <a:tr h="588729">
                <a:tc>
                  <a:txBody>
                    <a:bodyPr/>
                    <a:lstStyle/>
                    <a:p>
                      <a:pPr marL="90170" marR="89535" algn="just">
                        <a:lnSpc>
                          <a:spcPct val="150000"/>
                        </a:lnSpc>
                        <a:spcAft>
                          <a:spcPts val="0"/>
                        </a:spcAft>
                      </a:pPr>
                      <a:r>
                        <a:rPr lang="en-US" sz="1600" kern="1200">
                          <a:effectLst/>
                        </a:rPr>
                        <a:t>30 November 2021</a:t>
                      </a:r>
                      <a:endParaRPr lang="fr-FR"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180340" algn="just">
                        <a:lnSpc>
                          <a:spcPct val="150000"/>
                        </a:lnSpc>
                        <a:spcAft>
                          <a:spcPts val="0"/>
                        </a:spcAft>
                      </a:pPr>
                      <a:r>
                        <a:rPr lang="en-GB" sz="1600" kern="1200" dirty="0">
                          <a:effectLst/>
                        </a:rPr>
                        <a:t>Communication of full-proposal assessment</a:t>
                      </a:r>
                      <a:endParaRPr lang="fr-FR"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87933844"/>
                  </a:ext>
                </a:extLst>
              </a:tr>
            </a:tbl>
          </a:graphicData>
        </a:graphic>
      </p:graphicFrame>
      <p:sp>
        <p:nvSpPr>
          <p:cNvPr id="8" name="ZoneTexte 7">
            <a:extLst>
              <a:ext uri="{FF2B5EF4-FFF2-40B4-BE49-F238E27FC236}">
                <a16:creationId xmlns:a16="http://schemas.microsoft.com/office/drawing/2014/main" id="{7380B53A-412D-481D-926F-913E1E4B6773}"/>
              </a:ext>
            </a:extLst>
          </p:cNvPr>
          <p:cNvSpPr txBox="1"/>
          <p:nvPr/>
        </p:nvSpPr>
        <p:spPr>
          <a:xfrm>
            <a:off x="2463098" y="5297016"/>
            <a:ext cx="7265804" cy="646331"/>
          </a:xfrm>
          <a:prstGeom prst="rect">
            <a:avLst/>
          </a:prstGeom>
          <a:solidFill>
            <a:schemeClr val="accent1">
              <a:lumMod val="40000"/>
              <a:lumOff val="60000"/>
            </a:schemeClr>
          </a:solidFill>
        </p:spPr>
        <p:txBody>
          <a:bodyPr wrap="square" rtlCol="0">
            <a:spAutoFit/>
          </a:bodyPr>
          <a:lstStyle/>
          <a:p>
            <a:r>
              <a:rPr lang="en-GB" b="1" i="1" dirty="0"/>
              <a:t>Depending on the results of 2021 Co-fund Call a second Call may be launched in 2022</a:t>
            </a:r>
          </a:p>
        </p:txBody>
      </p:sp>
      <p:sp>
        <p:nvSpPr>
          <p:cNvPr id="9" name="ZoneTexte 8">
            <a:extLst>
              <a:ext uri="{FF2B5EF4-FFF2-40B4-BE49-F238E27FC236}">
                <a16:creationId xmlns:a16="http://schemas.microsoft.com/office/drawing/2014/main" id="{2C67E148-197B-4486-8A05-7FE6169B902D}"/>
              </a:ext>
            </a:extLst>
          </p:cNvPr>
          <p:cNvSpPr txBox="1"/>
          <p:nvPr/>
        </p:nvSpPr>
        <p:spPr>
          <a:xfrm flipH="1">
            <a:off x="2029175" y="1237818"/>
            <a:ext cx="8799787" cy="646331"/>
          </a:xfrm>
          <a:prstGeom prst="rect">
            <a:avLst/>
          </a:prstGeom>
          <a:solidFill>
            <a:schemeClr val="accent1">
              <a:lumMod val="40000"/>
              <a:lumOff val="60000"/>
            </a:schemeClr>
          </a:solidFill>
        </p:spPr>
        <p:txBody>
          <a:bodyPr wrap="square" rtlCol="0">
            <a:spAutoFit/>
          </a:bodyPr>
          <a:lstStyle/>
          <a:p>
            <a:r>
              <a:rPr lang="en-GB" b="1" i="1"/>
              <a:t>A two step submission/selection process : a pre-submission/preselection/full-submission/final selection</a:t>
            </a:r>
          </a:p>
        </p:txBody>
      </p:sp>
    </p:spTree>
    <p:extLst>
      <p:ext uri="{BB962C8B-B14F-4D97-AF65-F5344CB8AC3E}">
        <p14:creationId xmlns:p14="http://schemas.microsoft.com/office/powerpoint/2010/main" val="180000050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CB5A73F-DEFF-4E3F-A3A0-536583035112}"/>
              </a:ext>
            </a:extLst>
          </p:cNvPr>
          <p:cNvSpPr>
            <a:spLocks noGrp="1"/>
          </p:cNvSpPr>
          <p:nvPr>
            <p:ph idx="1"/>
          </p:nvPr>
        </p:nvSpPr>
        <p:spPr/>
        <p:txBody>
          <a:bodyPr>
            <a:normAutofit lnSpcReduction="10000"/>
          </a:bodyPr>
          <a:lstStyle/>
          <a:p>
            <a:pPr marL="342900" indent="-342900">
              <a:buFontTx/>
              <a:buChar char="-"/>
            </a:pPr>
            <a:r>
              <a:rPr lang="en-GB" dirty="0"/>
              <a:t>An International Review Panel (IRP) gathering independent experts will evaluate and rank the projects;</a:t>
            </a:r>
          </a:p>
          <a:p>
            <a:pPr marL="342900" indent="-342900">
              <a:buFontTx/>
              <a:buChar char="-"/>
            </a:pPr>
            <a:r>
              <a:rPr lang="en-GB" dirty="0"/>
              <a:t>The evaluation criteria are :</a:t>
            </a:r>
          </a:p>
          <a:p>
            <a:pPr marL="1028700" lvl="1" indent="-342900">
              <a:buFontTx/>
              <a:buChar char="-"/>
            </a:pPr>
            <a:r>
              <a:rPr lang="en-GB" sz="2100" dirty="0"/>
              <a:t>scientific excellence, </a:t>
            </a:r>
          </a:p>
          <a:p>
            <a:pPr marL="1028700" lvl="1" indent="-342900">
              <a:buFontTx/>
              <a:buChar char="-"/>
            </a:pPr>
            <a:r>
              <a:rPr lang="en-GB" sz="2100" dirty="0"/>
              <a:t>impact, </a:t>
            </a:r>
          </a:p>
          <a:p>
            <a:pPr marL="1028700" lvl="1" indent="-342900">
              <a:buFontTx/>
              <a:buChar char="-"/>
            </a:pPr>
            <a:r>
              <a:rPr lang="en-GB" sz="2100" dirty="0"/>
              <a:t>quality and efficiency on the implementation</a:t>
            </a:r>
          </a:p>
          <a:p>
            <a:pPr marL="342900" indent="-342900">
              <a:buFontTx/>
              <a:buChar char="-"/>
            </a:pPr>
            <a:r>
              <a:rPr lang="en-GB" dirty="0"/>
              <a:t>The ranking list of projects evaluated by the IRP will be used as a recommendation by Funding Agencies;</a:t>
            </a:r>
          </a:p>
          <a:p>
            <a:pPr marL="342900" indent="-342900">
              <a:buFontTx/>
              <a:buChar char="-"/>
            </a:pPr>
            <a:r>
              <a:rPr lang="en-GB" dirty="0"/>
              <a:t>Consortia involving both academic and industrial organisations or Non-Governmental Organisations  are particularly</a:t>
            </a:r>
            <a:r>
              <a:rPr lang="en-GB" i="1" dirty="0"/>
              <a:t> </a:t>
            </a:r>
            <a:r>
              <a:rPr lang="en-GB" dirty="0"/>
              <a:t>encouraged to apply (however national regulations governing eligibility may restrict the eligibility of applicants in specific countries). </a:t>
            </a:r>
          </a:p>
          <a:p>
            <a:pPr marL="342900" indent="-342900">
              <a:buFontTx/>
              <a:buChar char="-"/>
            </a:pPr>
            <a:endParaRPr lang="en-GB" dirty="0"/>
          </a:p>
          <a:p>
            <a:endParaRPr lang="fr-FR" dirty="0"/>
          </a:p>
        </p:txBody>
      </p:sp>
      <p:sp>
        <p:nvSpPr>
          <p:cNvPr id="3" name="Titre 2">
            <a:extLst>
              <a:ext uri="{FF2B5EF4-FFF2-40B4-BE49-F238E27FC236}">
                <a16:creationId xmlns:a16="http://schemas.microsoft.com/office/drawing/2014/main" id="{ED4B5391-2B2E-49A8-BCAA-6173C512CF2E}"/>
              </a:ext>
            </a:extLst>
          </p:cNvPr>
          <p:cNvSpPr>
            <a:spLocks noGrp="1"/>
          </p:cNvSpPr>
          <p:nvPr>
            <p:ph type="title"/>
          </p:nvPr>
        </p:nvSpPr>
        <p:spPr/>
        <p:txBody>
          <a:bodyPr/>
          <a:lstStyle/>
          <a:p>
            <a:r>
              <a:rPr lang="en-GB"/>
              <a:t>Pillar 1 Call : Selection process </a:t>
            </a:r>
          </a:p>
        </p:txBody>
      </p:sp>
    </p:spTree>
    <p:extLst>
      <p:ext uri="{BB962C8B-B14F-4D97-AF65-F5344CB8AC3E}">
        <p14:creationId xmlns:p14="http://schemas.microsoft.com/office/powerpoint/2010/main" val="8568850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73D65C7-13D5-4FE4-ABA6-EAC91AE28616}"/>
              </a:ext>
            </a:extLst>
          </p:cNvPr>
          <p:cNvSpPr>
            <a:spLocks noGrp="1"/>
          </p:cNvSpPr>
          <p:nvPr>
            <p:ph idx="1"/>
          </p:nvPr>
        </p:nvSpPr>
        <p:spPr/>
        <p:txBody>
          <a:bodyPr/>
          <a:lstStyle/>
          <a:p>
            <a:r>
              <a:rPr lang="en-GB" dirty="0"/>
              <a:t>Pre-announcement of the Call in November 2020.</a:t>
            </a:r>
          </a:p>
          <a:p>
            <a:r>
              <a:rPr lang="en-GB" dirty="0"/>
              <a:t>Launch of the Call 15</a:t>
            </a:r>
            <a:r>
              <a:rPr lang="en-GB" baseline="30000" dirty="0"/>
              <a:t>th</a:t>
            </a:r>
            <a:r>
              <a:rPr lang="en-GB" dirty="0"/>
              <a:t> January (pre-submission expected 1</a:t>
            </a:r>
            <a:r>
              <a:rPr lang="en-GB" baseline="30000" dirty="0"/>
              <a:t>st</a:t>
            </a:r>
            <a:r>
              <a:rPr lang="en-GB" dirty="0"/>
              <a:t> April).</a:t>
            </a:r>
          </a:p>
          <a:p>
            <a:r>
              <a:rPr lang="en-GB" dirty="0"/>
              <a:t>Since the launch of the Call funding agencies and Pillar 1 co-coordinators were strongly mobilized to answer the queries of potential applicants and to facilitate contacts for consortia building.</a:t>
            </a:r>
          </a:p>
          <a:p>
            <a:r>
              <a:rPr lang="en-GB" dirty="0"/>
              <a:t>Preparation of the International Review Panel (~30 members) in charge of pre-submission evaluation.</a:t>
            </a:r>
          </a:p>
          <a:p>
            <a:r>
              <a:rPr lang="en-GB" dirty="0"/>
              <a:t>As March 22</a:t>
            </a:r>
            <a:r>
              <a:rPr lang="en-GB" baseline="30000" dirty="0"/>
              <a:t>nd</a:t>
            </a:r>
            <a:r>
              <a:rPr lang="en-GB" dirty="0"/>
              <a:t> about 85 registrations on the electronic submission system</a:t>
            </a:r>
          </a:p>
          <a:p>
            <a:r>
              <a:rPr lang="en-GB" dirty="0"/>
              <a:t>Following weeks will be dedicated to eligibility check, IRP evaluation, decision on selected pre-submission by funding agencies for full submission by 15</a:t>
            </a:r>
            <a:r>
              <a:rPr lang="en-GB" baseline="30000" dirty="0"/>
              <a:t>th</a:t>
            </a:r>
            <a:r>
              <a:rPr lang="en-GB" dirty="0"/>
              <a:t> September</a:t>
            </a:r>
          </a:p>
        </p:txBody>
      </p:sp>
      <p:sp>
        <p:nvSpPr>
          <p:cNvPr id="3" name="Titre 2">
            <a:extLst>
              <a:ext uri="{FF2B5EF4-FFF2-40B4-BE49-F238E27FC236}">
                <a16:creationId xmlns:a16="http://schemas.microsoft.com/office/drawing/2014/main" id="{89348BF4-5033-4E93-AA7A-F1B8009C0B46}"/>
              </a:ext>
            </a:extLst>
          </p:cNvPr>
          <p:cNvSpPr>
            <a:spLocks noGrp="1"/>
          </p:cNvSpPr>
          <p:nvPr>
            <p:ph type="title"/>
          </p:nvPr>
        </p:nvSpPr>
        <p:spPr/>
        <p:txBody>
          <a:bodyPr/>
          <a:lstStyle/>
          <a:p>
            <a:r>
              <a:rPr lang="en-GB"/>
              <a:t>Pillar 1 recent development</a:t>
            </a:r>
          </a:p>
        </p:txBody>
      </p:sp>
    </p:spTree>
    <p:extLst>
      <p:ext uri="{BB962C8B-B14F-4D97-AF65-F5344CB8AC3E}">
        <p14:creationId xmlns:p14="http://schemas.microsoft.com/office/powerpoint/2010/main" val="294041676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592627"/>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E09E9B6454034A890F6D29673EA9D1" ma:contentTypeVersion="4" ma:contentTypeDescription="Crée un document." ma:contentTypeScope="" ma:versionID="b6c6e1177782303425c482b850ed3f64">
  <xsd:schema xmlns:xsd="http://www.w3.org/2001/XMLSchema" xmlns:xs="http://www.w3.org/2001/XMLSchema" xmlns:p="http://schemas.microsoft.com/office/2006/metadata/properties" xmlns:ns2="d4d661f9-52be-4c93-9463-11d2d91f43be" targetNamespace="http://schemas.microsoft.com/office/2006/metadata/properties" ma:root="true" ma:fieldsID="f1031b129bbfb6c1f2b03f767fd2a578" ns2:_="">
    <xsd:import namespace="d4d661f9-52be-4c93-9463-11d2d91f43b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d661f9-52be-4c93-9463-11d2d91f43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FD8E80-F644-4D07-8096-A0EFCF5CB711}">
  <ds:schemaRefs>
    <ds:schemaRef ds:uri="http://schemas.microsoft.com/sharepoint/v3/contenttype/forms"/>
  </ds:schemaRefs>
</ds:datastoreItem>
</file>

<file path=customXml/itemProps2.xml><?xml version="1.0" encoding="utf-8"?>
<ds:datastoreItem xmlns:ds="http://schemas.openxmlformats.org/officeDocument/2006/customXml" ds:itemID="{65492A40-DAD3-4225-84CA-3544EA44D2E1}">
  <ds:schemaRefs>
    <ds:schemaRef ds:uri="http://purl.org/dc/elements/1.1/"/>
    <ds:schemaRef ds:uri="http://purl.org/dc/terms/"/>
    <ds:schemaRef ds:uri="http://www.w3.org/XML/1998/namespace"/>
    <ds:schemaRef ds:uri="http://schemas.microsoft.com/office/2006/documentManagement/types"/>
    <ds:schemaRef ds:uri="http://schemas.microsoft.com/office/2006/metadata/properties"/>
    <ds:schemaRef ds:uri="d4d661f9-52be-4c93-9463-11d2d91f43be"/>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4F52E526-351E-47E7-B7C6-A66714658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d661f9-52be-4c93-9463-11d2d91f43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10625</TotalTime>
  <Words>744</Words>
  <Application>Microsoft Office PowerPoint</Application>
  <PresentationFormat>Grand écran</PresentationFormat>
  <Paragraphs>115</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Rubik</vt:lpstr>
      <vt:lpstr>Times New Roman</vt:lpstr>
      <vt:lpstr>Verdana</vt:lpstr>
      <vt:lpstr>Thème Office</vt:lpstr>
      <vt:lpstr>LEAP-RE  Kick-OFF MEETING 23-24 March 2021</vt:lpstr>
      <vt:lpstr>Pillar 1 : Introduction</vt:lpstr>
      <vt:lpstr>Pillar 1 : 16 Funding Agencies from both Continents  Involved In The 2021 Co-fund Call </vt:lpstr>
      <vt:lpstr>Présentation PowerPoint</vt:lpstr>
      <vt:lpstr>Pillar 1 2021 Transcontinental Call for proposal</vt:lpstr>
      <vt:lpstr>Présentation PowerPoint</vt:lpstr>
      <vt:lpstr>Pillar 1 Call : Selection process </vt:lpstr>
      <vt:lpstr>Pillar 1 recent development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Carine VALETTE</dc:creator>
  <cp:lastModifiedBy>francois.moisan</cp:lastModifiedBy>
  <cp:revision>128</cp:revision>
  <dcterms:created xsi:type="dcterms:W3CDTF">2021-01-28T08:37:55Z</dcterms:created>
  <dcterms:modified xsi:type="dcterms:W3CDTF">2021-03-22T15:30:00Z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0x0101004FE09E9B6454034A890F6D29673EA9D1</vt:lpwstr>
  </property>
</Properties>
</file>