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36" r:id="rId6"/>
    <p:sldId id="1396" r:id="rId7"/>
    <p:sldId id="1397" r:id="rId8"/>
    <p:sldId id="1408" r:id="rId9"/>
    <p:sldId id="1399" r:id="rId10"/>
    <p:sldId id="1401" r:id="rId11"/>
    <p:sldId id="1403" r:id="rId12"/>
    <p:sldId id="1382" r:id="rId13"/>
    <p:sldId id="1405" r:id="rId14"/>
    <p:sldId id="1406" r:id="rId15"/>
    <p:sldId id="297" r:id="rId1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lette BUKASA KAMPATA" initials="NBK" lastIdx="7" clrIdx="0">
    <p:extLst>
      <p:ext uri="{19B8F6BF-5375-455C-9EA6-DF929625EA0E}">
        <p15:presenceInfo xmlns:p15="http://schemas.microsoft.com/office/powerpoint/2012/main" userId="S::niclette.bukasa-kampata@lgi-consulting.com::f6f143ff-586f-406c-a238-9e952a5b1b3c" providerId="AD"/>
      </p:ext>
    </p:extLst>
  </p:cmAuthor>
  <p:cmAuthor id="2" name="SPALLA Olivier" initials="SO" lastIdx="2" clrIdx="1">
    <p:extLst>
      <p:ext uri="{19B8F6BF-5375-455C-9EA6-DF929625EA0E}">
        <p15:presenceInfo xmlns:p15="http://schemas.microsoft.com/office/powerpoint/2012/main" userId="S-1-5-21-1559738275-3830224805-2746129836-47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1D"/>
    <a:srgbClr val="3EBFD6"/>
    <a:srgbClr val="40C3DA"/>
    <a:srgbClr val="EDE21B"/>
    <a:srgbClr val="EFC919"/>
    <a:srgbClr val="B3CB54"/>
    <a:srgbClr val="3BB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40" y="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85F74-D50E-49D3-BA14-F88DD775E8A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6EFD4CD-05E3-4EFA-B86F-B0E70FFE46DD}">
      <dgm:prSet phldrT="[Testo]" custT="1"/>
      <dgm:spPr/>
      <dgm:t>
        <a:bodyPr/>
        <a:lstStyle/>
        <a:p>
          <a:r>
            <a:rPr lang="it-IT" sz="1600" err="1">
              <a:latin typeface="Trebuchet MS" panose="020B0603020202020204" pitchFamily="34" charset="0"/>
            </a:rPr>
            <a:t>Pre</a:t>
          </a:r>
          <a:r>
            <a:rPr lang="it-IT" sz="1600">
              <a:latin typeface="Trebuchet MS" panose="020B0603020202020204" pitchFamily="34" charset="0"/>
            </a:rPr>
            <a:t>-</a:t>
          </a:r>
          <a:r>
            <a:rPr lang="it-IT" sz="1600" err="1">
              <a:latin typeface="Trebuchet MS" panose="020B0603020202020204" pitchFamily="34" charset="0"/>
            </a:rPr>
            <a:t>leap</a:t>
          </a:r>
          <a:r>
            <a:rPr lang="it-IT" sz="1600">
              <a:latin typeface="Trebuchet MS" panose="020B0603020202020204" pitchFamily="34" charset="0"/>
            </a:rPr>
            <a:t>-re (CSA)</a:t>
          </a:r>
        </a:p>
      </dgm:t>
    </dgm:pt>
    <dgm:pt modelId="{7AC16BBF-2995-42FE-A251-B8B2731AC502}" type="parTrans" cxnId="{8A5316FD-8734-4EDC-B5CF-9359BB23326A}">
      <dgm:prSet/>
      <dgm:spPr/>
      <dgm:t>
        <a:bodyPr/>
        <a:lstStyle/>
        <a:p>
          <a:endParaRPr lang="it-IT" sz="1600">
            <a:latin typeface="Trebuchet MS" panose="020B0603020202020204" pitchFamily="34" charset="0"/>
          </a:endParaRPr>
        </a:p>
      </dgm:t>
    </dgm:pt>
    <dgm:pt modelId="{AF2165DF-9D30-4FBE-9EAC-CB3417AB7423}" type="sibTrans" cxnId="{8A5316FD-8734-4EDC-B5CF-9359BB23326A}">
      <dgm:prSet/>
      <dgm:spPr/>
      <dgm:t>
        <a:bodyPr/>
        <a:lstStyle/>
        <a:p>
          <a:endParaRPr lang="it-IT" sz="1600">
            <a:latin typeface="Trebuchet MS" panose="020B0603020202020204" pitchFamily="34" charset="0"/>
          </a:endParaRPr>
        </a:p>
      </dgm:t>
    </dgm:pt>
    <dgm:pt modelId="{F4E9DE38-D729-473A-ABA5-31B4ECDC5D3E}">
      <dgm:prSet phldrT="[Testo]" custT="1"/>
      <dgm:spPr/>
      <dgm:t>
        <a:bodyPr/>
        <a:lstStyle/>
        <a:p>
          <a:r>
            <a:rPr lang="it-IT" sz="1600">
              <a:latin typeface="Trebuchet MS" panose="020B0603020202020204" pitchFamily="34" charset="0"/>
            </a:rPr>
            <a:t>EJP</a:t>
          </a:r>
        </a:p>
      </dgm:t>
    </dgm:pt>
    <dgm:pt modelId="{680EC02D-4612-4BB3-8DF4-0B15B7990EDC}" type="parTrans" cxnId="{9B523FC1-347D-4BFD-ACC8-E16D1FA3A1A8}">
      <dgm:prSet/>
      <dgm:spPr/>
      <dgm:t>
        <a:bodyPr/>
        <a:lstStyle/>
        <a:p>
          <a:endParaRPr lang="it-IT" sz="1600">
            <a:latin typeface="Trebuchet MS" panose="020B0603020202020204" pitchFamily="34" charset="0"/>
          </a:endParaRPr>
        </a:p>
      </dgm:t>
    </dgm:pt>
    <dgm:pt modelId="{06AA5874-33F4-426C-87CE-66788CA51259}" type="sibTrans" cxnId="{9B523FC1-347D-4BFD-ACC8-E16D1FA3A1A8}">
      <dgm:prSet/>
      <dgm:spPr/>
      <dgm:t>
        <a:bodyPr/>
        <a:lstStyle/>
        <a:p>
          <a:endParaRPr lang="it-IT" sz="1600">
            <a:latin typeface="Trebuchet MS" panose="020B0603020202020204" pitchFamily="34" charset="0"/>
          </a:endParaRPr>
        </a:p>
      </dgm:t>
    </dgm:pt>
    <dgm:pt modelId="{D70470D4-D006-4A02-B0DC-5DA2BA6AAF29}">
      <dgm:prSet phldrT="[Testo]" custT="1"/>
      <dgm:spPr/>
      <dgm:t>
        <a:bodyPr/>
        <a:lstStyle/>
        <a:p>
          <a:r>
            <a:rPr lang="it-IT" sz="1600">
              <a:latin typeface="Trebuchet MS" panose="020B0603020202020204" pitchFamily="34" charset="0"/>
            </a:rPr>
            <a:t>RIA (</a:t>
          </a:r>
          <a:r>
            <a:rPr lang="it-IT" sz="1600" err="1">
              <a:latin typeface="Trebuchet MS" panose="020B0603020202020204" pitchFamily="34" charset="0"/>
            </a:rPr>
            <a:t>cofunded</a:t>
          </a:r>
          <a:r>
            <a:rPr lang="it-IT" sz="1600">
              <a:latin typeface="Trebuchet MS" panose="020B0603020202020204" pitchFamily="34" charset="0"/>
            </a:rPr>
            <a:t>  @50%)</a:t>
          </a:r>
        </a:p>
      </dgm:t>
    </dgm:pt>
    <dgm:pt modelId="{97F36D45-29BE-46BB-9D09-0E4699E0C623}" type="parTrans" cxnId="{1E0E7379-0D00-48B3-836A-1F99E1AFDEDC}">
      <dgm:prSet/>
      <dgm:spPr/>
      <dgm:t>
        <a:bodyPr/>
        <a:lstStyle/>
        <a:p>
          <a:endParaRPr lang="it-IT" sz="1600">
            <a:latin typeface="Trebuchet MS" panose="020B0603020202020204" pitchFamily="34" charset="0"/>
          </a:endParaRPr>
        </a:p>
      </dgm:t>
    </dgm:pt>
    <dgm:pt modelId="{69581FBD-4FFB-4626-8C22-CD52B8899AC0}" type="sibTrans" cxnId="{1E0E7379-0D00-48B3-836A-1F99E1AFDEDC}">
      <dgm:prSet/>
      <dgm:spPr/>
      <dgm:t>
        <a:bodyPr/>
        <a:lstStyle/>
        <a:p>
          <a:endParaRPr lang="it-IT" sz="1600">
            <a:latin typeface="Trebuchet MS" panose="020B0603020202020204" pitchFamily="34" charset="0"/>
          </a:endParaRPr>
        </a:p>
      </dgm:t>
    </dgm:pt>
    <dgm:pt modelId="{D1030B5C-C8EF-406D-BC36-9B56A9EDE153}" type="pres">
      <dgm:prSet presAssocID="{52D85F74-D50E-49D3-BA14-F88DD775E8A8}" presName="Name0" presStyleCnt="0">
        <dgm:presLayoutVars>
          <dgm:dir/>
          <dgm:resizeHandles val="exact"/>
        </dgm:presLayoutVars>
      </dgm:prSet>
      <dgm:spPr/>
    </dgm:pt>
    <dgm:pt modelId="{EB562E88-6DBB-4036-AA8E-D9FD6599FF2B}" type="pres">
      <dgm:prSet presAssocID="{52D85F74-D50E-49D3-BA14-F88DD775E8A8}" presName="arrow" presStyleLbl="bgShp" presStyleIdx="0" presStyleCnt="1"/>
      <dgm:spPr>
        <a:solidFill>
          <a:schemeClr val="bg1">
            <a:lumMod val="75000"/>
            <a:alpha val="30000"/>
          </a:schemeClr>
        </a:solidFill>
      </dgm:spPr>
    </dgm:pt>
    <dgm:pt modelId="{DD838B02-9FFC-4DA6-8986-D6A594A9B6E8}" type="pres">
      <dgm:prSet presAssocID="{52D85F74-D50E-49D3-BA14-F88DD775E8A8}" presName="points" presStyleCnt="0"/>
      <dgm:spPr/>
    </dgm:pt>
    <dgm:pt modelId="{F8943812-7A76-41ED-815B-55AC94AE37FC}" type="pres">
      <dgm:prSet presAssocID="{56EFD4CD-05E3-4EFA-B86F-B0E70FFE46DD}" presName="compositeA" presStyleCnt="0"/>
      <dgm:spPr/>
    </dgm:pt>
    <dgm:pt modelId="{2003947B-2A35-42C2-A5A1-FE922B41756F}" type="pres">
      <dgm:prSet presAssocID="{56EFD4CD-05E3-4EFA-B86F-B0E70FFE46DD}" presName="textA" presStyleLbl="revTx" presStyleIdx="0" presStyleCnt="3">
        <dgm:presLayoutVars>
          <dgm:bulletEnabled val="1"/>
        </dgm:presLayoutVars>
      </dgm:prSet>
      <dgm:spPr/>
    </dgm:pt>
    <dgm:pt modelId="{75ED9A83-022F-4669-BFF5-7DDBE2385C86}" type="pres">
      <dgm:prSet presAssocID="{56EFD4CD-05E3-4EFA-B86F-B0E70FFE46DD}" presName="circleA" presStyleLbl="node1" presStyleIdx="0" presStyleCnt="3"/>
      <dgm:spPr>
        <a:solidFill>
          <a:srgbClr val="00991D"/>
        </a:solidFill>
      </dgm:spPr>
    </dgm:pt>
    <dgm:pt modelId="{80F7A688-1CF8-48D4-9415-92F5217DFF23}" type="pres">
      <dgm:prSet presAssocID="{56EFD4CD-05E3-4EFA-B86F-B0E70FFE46DD}" presName="spaceA" presStyleCnt="0"/>
      <dgm:spPr/>
    </dgm:pt>
    <dgm:pt modelId="{48BEBD20-8707-4167-98E7-0C0F743C0DDC}" type="pres">
      <dgm:prSet presAssocID="{AF2165DF-9D30-4FBE-9EAC-CB3417AB7423}" presName="space" presStyleCnt="0"/>
      <dgm:spPr/>
    </dgm:pt>
    <dgm:pt modelId="{8E7F132E-BD5E-4DB4-97B9-BA1BD9A51FF2}" type="pres">
      <dgm:prSet presAssocID="{F4E9DE38-D729-473A-ABA5-31B4ECDC5D3E}" presName="compositeB" presStyleCnt="0"/>
      <dgm:spPr/>
    </dgm:pt>
    <dgm:pt modelId="{3AD9CB18-77F9-472E-83C1-208729C9F786}" type="pres">
      <dgm:prSet presAssocID="{F4E9DE38-D729-473A-ABA5-31B4ECDC5D3E}" presName="textB" presStyleLbl="revTx" presStyleIdx="1" presStyleCnt="3">
        <dgm:presLayoutVars>
          <dgm:bulletEnabled val="1"/>
        </dgm:presLayoutVars>
      </dgm:prSet>
      <dgm:spPr/>
    </dgm:pt>
    <dgm:pt modelId="{5AF7054E-F480-4656-AB37-00468B771B1A}" type="pres">
      <dgm:prSet presAssocID="{F4E9DE38-D729-473A-ABA5-31B4ECDC5D3E}" presName="circleB" presStyleLbl="node1" presStyleIdx="1" presStyleCnt="3"/>
      <dgm:spPr>
        <a:solidFill>
          <a:srgbClr val="00991D"/>
        </a:solidFill>
      </dgm:spPr>
    </dgm:pt>
    <dgm:pt modelId="{13F5BE3F-7DFD-4C4D-A194-F3CC0CD99CF5}" type="pres">
      <dgm:prSet presAssocID="{F4E9DE38-D729-473A-ABA5-31B4ECDC5D3E}" presName="spaceB" presStyleCnt="0"/>
      <dgm:spPr/>
    </dgm:pt>
    <dgm:pt modelId="{FB74300A-4E07-47D6-B902-4249DFB74393}" type="pres">
      <dgm:prSet presAssocID="{06AA5874-33F4-426C-87CE-66788CA51259}" presName="space" presStyleCnt="0"/>
      <dgm:spPr/>
    </dgm:pt>
    <dgm:pt modelId="{3D8FC6BF-26A8-4297-9898-DFB59E4B0FBF}" type="pres">
      <dgm:prSet presAssocID="{D70470D4-D006-4A02-B0DC-5DA2BA6AAF29}" presName="compositeA" presStyleCnt="0"/>
      <dgm:spPr/>
    </dgm:pt>
    <dgm:pt modelId="{ED227BBB-B259-404C-BAEF-7B11F8118274}" type="pres">
      <dgm:prSet presAssocID="{D70470D4-D006-4A02-B0DC-5DA2BA6AAF29}" presName="textA" presStyleLbl="revTx" presStyleIdx="2" presStyleCnt="3">
        <dgm:presLayoutVars>
          <dgm:bulletEnabled val="1"/>
        </dgm:presLayoutVars>
      </dgm:prSet>
      <dgm:spPr/>
    </dgm:pt>
    <dgm:pt modelId="{FB5AB4A7-A9CB-4101-A715-1E5461E811EF}" type="pres">
      <dgm:prSet presAssocID="{D70470D4-D006-4A02-B0DC-5DA2BA6AAF29}" presName="circleA" presStyleLbl="node1" presStyleIdx="2" presStyleCnt="3"/>
      <dgm:spPr>
        <a:solidFill>
          <a:srgbClr val="3EBFD6"/>
        </a:solidFill>
      </dgm:spPr>
    </dgm:pt>
    <dgm:pt modelId="{0564284F-DB19-4739-A9B1-3F15554591B4}" type="pres">
      <dgm:prSet presAssocID="{D70470D4-D006-4A02-B0DC-5DA2BA6AAF29}" presName="spaceA" presStyleCnt="0"/>
      <dgm:spPr/>
    </dgm:pt>
  </dgm:ptLst>
  <dgm:cxnLst>
    <dgm:cxn modelId="{CB989763-A910-4B4A-AE0A-19206CB8FFE1}" type="presOf" srcId="{D70470D4-D006-4A02-B0DC-5DA2BA6AAF29}" destId="{ED227BBB-B259-404C-BAEF-7B11F8118274}" srcOrd="0" destOrd="0" presId="urn:microsoft.com/office/officeart/2005/8/layout/hProcess11"/>
    <dgm:cxn modelId="{5203AE47-6F0F-4B08-AB6A-B08D3133CD1C}" type="presOf" srcId="{56EFD4CD-05E3-4EFA-B86F-B0E70FFE46DD}" destId="{2003947B-2A35-42C2-A5A1-FE922B41756F}" srcOrd="0" destOrd="0" presId="urn:microsoft.com/office/officeart/2005/8/layout/hProcess11"/>
    <dgm:cxn modelId="{F7274C6D-E27C-4DC1-B088-DCC79BF1C986}" type="presOf" srcId="{52D85F74-D50E-49D3-BA14-F88DD775E8A8}" destId="{D1030B5C-C8EF-406D-BC36-9B56A9EDE153}" srcOrd="0" destOrd="0" presId="urn:microsoft.com/office/officeart/2005/8/layout/hProcess11"/>
    <dgm:cxn modelId="{1E0E7379-0D00-48B3-836A-1F99E1AFDEDC}" srcId="{52D85F74-D50E-49D3-BA14-F88DD775E8A8}" destId="{D70470D4-D006-4A02-B0DC-5DA2BA6AAF29}" srcOrd="2" destOrd="0" parTransId="{97F36D45-29BE-46BB-9D09-0E4699E0C623}" sibTransId="{69581FBD-4FFB-4626-8C22-CD52B8899AC0}"/>
    <dgm:cxn modelId="{9B523FC1-347D-4BFD-ACC8-E16D1FA3A1A8}" srcId="{52D85F74-D50E-49D3-BA14-F88DD775E8A8}" destId="{F4E9DE38-D729-473A-ABA5-31B4ECDC5D3E}" srcOrd="1" destOrd="0" parTransId="{680EC02D-4612-4BB3-8DF4-0B15B7990EDC}" sibTransId="{06AA5874-33F4-426C-87CE-66788CA51259}"/>
    <dgm:cxn modelId="{68E1A5C8-7BFA-46BA-9E45-F772FE4C6A9B}" type="presOf" srcId="{F4E9DE38-D729-473A-ABA5-31B4ECDC5D3E}" destId="{3AD9CB18-77F9-472E-83C1-208729C9F786}" srcOrd="0" destOrd="0" presId="urn:microsoft.com/office/officeart/2005/8/layout/hProcess11"/>
    <dgm:cxn modelId="{8A5316FD-8734-4EDC-B5CF-9359BB23326A}" srcId="{52D85F74-D50E-49D3-BA14-F88DD775E8A8}" destId="{56EFD4CD-05E3-4EFA-B86F-B0E70FFE46DD}" srcOrd="0" destOrd="0" parTransId="{7AC16BBF-2995-42FE-A251-B8B2731AC502}" sibTransId="{AF2165DF-9D30-4FBE-9EAC-CB3417AB7423}"/>
    <dgm:cxn modelId="{A5CDCBD8-4794-4765-9212-903276172748}" type="presParOf" srcId="{D1030B5C-C8EF-406D-BC36-9B56A9EDE153}" destId="{EB562E88-6DBB-4036-AA8E-D9FD6599FF2B}" srcOrd="0" destOrd="0" presId="urn:microsoft.com/office/officeart/2005/8/layout/hProcess11"/>
    <dgm:cxn modelId="{DB2D6FA1-818E-40BF-BC5A-4AB75A5B6211}" type="presParOf" srcId="{D1030B5C-C8EF-406D-BC36-9B56A9EDE153}" destId="{DD838B02-9FFC-4DA6-8986-D6A594A9B6E8}" srcOrd="1" destOrd="0" presId="urn:microsoft.com/office/officeart/2005/8/layout/hProcess11"/>
    <dgm:cxn modelId="{D28B3AE3-02F4-446C-85A9-1DB638B61A63}" type="presParOf" srcId="{DD838B02-9FFC-4DA6-8986-D6A594A9B6E8}" destId="{F8943812-7A76-41ED-815B-55AC94AE37FC}" srcOrd="0" destOrd="0" presId="urn:microsoft.com/office/officeart/2005/8/layout/hProcess11"/>
    <dgm:cxn modelId="{C2D514F6-E9EE-4490-980F-DE51BB0FF6E9}" type="presParOf" srcId="{F8943812-7A76-41ED-815B-55AC94AE37FC}" destId="{2003947B-2A35-42C2-A5A1-FE922B41756F}" srcOrd="0" destOrd="0" presId="urn:microsoft.com/office/officeart/2005/8/layout/hProcess11"/>
    <dgm:cxn modelId="{98A24DE2-35C7-47BE-BC98-E3F027DF57FD}" type="presParOf" srcId="{F8943812-7A76-41ED-815B-55AC94AE37FC}" destId="{75ED9A83-022F-4669-BFF5-7DDBE2385C86}" srcOrd="1" destOrd="0" presId="urn:microsoft.com/office/officeart/2005/8/layout/hProcess11"/>
    <dgm:cxn modelId="{134B6338-74D5-4303-8FBC-18188AA588E4}" type="presParOf" srcId="{F8943812-7A76-41ED-815B-55AC94AE37FC}" destId="{80F7A688-1CF8-48D4-9415-92F5217DFF23}" srcOrd="2" destOrd="0" presId="urn:microsoft.com/office/officeart/2005/8/layout/hProcess11"/>
    <dgm:cxn modelId="{660CC511-B245-4773-B0F0-39C79CD69BB4}" type="presParOf" srcId="{DD838B02-9FFC-4DA6-8986-D6A594A9B6E8}" destId="{48BEBD20-8707-4167-98E7-0C0F743C0DDC}" srcOrd="1" destOrd="0" presId="urn:microsoft.com/office/officeart/2005/8/layout/hProcess11"/>
    <dgm:cxn modelId="{D1CD4962-D75D-46DB-B0E3-CEB5332B5D37}" type="presParOf" srcId="{DD838B02-9FFC-4DA6-8986-D6A594A9B6E8}" destId="{8E7F132E-BD5E-4DB4-97B9-BA1BD9A51FF2}" srcOrd="2" destOrd="0" presId="urn:microsoft.com/office/officeart/2005/8/layout/hProcess11"/>
    <dgm:cxn modelId="{EF686D82-8C13-49F4-82BF-009328EEB016}" type="presParOf" srcId="{8E7F132E-BD5E-4DB4-97B9-BA1BD9A51FF2}" destId="{3AD9CB18-77F9-472E-83C1-208729C9F786}" srcOrd="0" destOrd="0" presId="urn:microsoft.com/office/officeart/2005/8/layout/hProcess11"/>
    <dgm:cxn modelId="{EE8950BF-C75D-4EB1-83E8-3FBDD86F43CD}" type="presParOf" srcId="{8E7F132E-BD5E-4DB4-97B9-BA1BD9A51FF2}" destId="{5AF7054E-F480-4656-AB37-00468B771B1A}" srcOrd="1" destOrd="0" presId="urn:microsoft.com/office/officeart/2005/8/layout/hProcess11"/>
    <dgm:cxn modelId="{A0D02789-A2E2-4E2C-8069-2D30722B31CE}" type="presParOf" srcId="{8E7F132E-BD5E-4DB4-97B9-BA1BD9A51FF2}" destId="{13F5BE3F-7DFD-4C4D-A194-F3CC0CD99CF5}" srcOrd="2" destOrd="0" presId="urn:microsoft.com/office/officeart/2005/8/layout/hProcess11"/>
    <dgm:cxn modelId="{C21909AB-7BAD-4429-B665-E27856A2A67B}" type="presParOf" srcId="{DD838B02-9FFC-4DA6-8986-D6A594A9B6E8}" destId="{FB74300A-4E07-47D6-B902-4249DFB74393}" srcOrd="3" destOrd="0" presId="urn:microsoft.com/office/officeart/2005/8/layout/hProcess11"/>
    <dgm:cxn modelId="{E32AB346-6A93-4263-8AB7-00CCD6308216}" type="presParOf" srcId="{DD838B02-9FFC-4DA6-8986-D6A594A9B6E8}" destId="{3D8FC6BF-26A8-4297-9898-DFB59E4B0FBF}" srcOrd="4" destOrd="0" presId="urn:microsoft.com/office/officeart/2005/8/layout/hProcess11"/>
    <dgm:cxn modelId="{6B1F5DF8-F5F3-4D6F-980D-F80B9A81DD43}" type="presParOf" srcId="{3D8FC6BF-26A8-4297-9898-DFB59E4B0FBF}" destId="{ED227BBB-B259-404C-BAEF-7B11F8118274}" srcOrd="0" destOrd="0" presId="urn:microsoft.com/office/officeart/2005/8/layout/hProcess11"/>
    <dgm:cxn modelId="{B16D1B56-C17A-4F2D-ADD9-94C86DFF15D7}" type="presParOf" srcId="{3D8FC6BF-26A8-4297-9898-DFB59E4B0FBF}" destId="{FB5AB4A7-A9CB-4101-A715-1E5461E811EF}" srcOrd="1" destOrd="0" presId="urn:microsoft.com/office/officeart/2005/8/layout/hProcess11"/>
    <dgm:cxn modelId="{74DC55BB-42D4-4506-B4B2-EE97E4FCDACE}" type="presParOf" srcId="{3D8FC6BF-26A8-4297-9898-DFB59E4B0FBF}" destId="{0564284F-DB19-4739-A9B1-3F15554591B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5652D-630A-4BF7-B818-B687F3340A1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C952AE0-CEC2-4BA4-BB50-4E54A39C77A7}">
      <dgm:prSet phldrT="[Testo]" custT="1"/>
      <dgm:spPr>
        <a:noFill/>
        <a:ln>
          <a:noFill/>
        </a:ln>
      </dgm:spPr>
      <dgm:t>
        <a:bodyPr/>
        <a:lstStyle/>
        <a:p>
          <a:r>
            <a:rPr lang="it-IT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R&amp;I projects </a:t>
          </a:r>
          <a:r>
            <a:rPr lang="it-IT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with </a:t>
          </a:r>
          <a:r>
            <a:rPr lang="it-IT" sz="2000" b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Capacity</a:t>
          </a:r>
          <a:r>
            <a:rPr lang="it-IT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Building actions</a:t>
          </a:r>
        </a:p>
      </dgm:t>
    </dgm:pt>
    <dgm:pt modelId="{C3195A44-36B6-4E95-A307-CA745A4C220B}" type="parTrans" cxnId="{3954BE2C-C567-4C23-AB3E-F3F4D3BB316D}">
      <dgm:prSet/>
      <dgm:spPr/>
      <dgm:t>
        <a:bodyPr/>
        <a:lstStyle/>
        <a:p>
          <a:endParaRPr lang="it-IT" sz="1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0320EA-2436-44B6-ABB9-23D3A43C7382}" type="sibTrans" cxnId="{3954BE2C-C567-4C23-AB3E-F3F4D3BB316D}">
      <dgm:prSet/>
      <dgm:spPr>
        <a:ln w="22225">
          <a:solidFill>
            <a:srgbClr val="3EBFD6"/>
          </a:solidFill>
        </a:ln>
      </dgm:spPr>
      <dgm:t>
        <a:bodyPr/>
        <a:lstStyle/>
        <a:p>
          <a:endParaRPr lang="it-IT" sz="1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BD8001-280A-4216-8F74-7D88AFC0D854}">
      <dgm:prSet phldrT="[Testo]" custT="1"/>
      <dgm:spPr>
        <a:noFill/>
        <a:ln>
          <a:noFill/>
        </a:ln>
      </dgm:spPr>
      <dgm:t>
        <a:bodyPr/>
        <a:lstStyle/>
        <a:p>
          <a:r>
            <a:rPr lang="it-IT" sz="2000" b="1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Cofunded</a:t>
          </a:r>
          <a:r>
            <a:rPr lang="it-IT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by partners </a:t>
          </a:r>
          <a:r>
            <a:rPr lang="it-IT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50%</a:t>
          </a:r>
        </a:p>
      </dgm:t>
    </dgm:pt>
    <dgm:pt modelId="{EF4919A3-0971-4998-BFEF-3A21585EBDDC}" type="parTrans" cxnId="{B5EF990D-5150-435C-AA6D-42ED6F282D7F}">
      <dgm:prSet/>
      <dgm:spPr/>
      <dgm:t>
        <a:bodyPr/>
        <a:lstStyle/>
        <a:p>
          <a:endParaRPr lang="it-IT" sz="1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C00E36-020D-46B4-8F56-E64142EFE087}" type="sibTrans" cxnId="{B5EF990D-5150-435C-AA6D-42ED6F282D7F}">
      <dgm:prSet/>
      <dgm:spPr/>
      <dgm:t>
        <a:bodyPr/>
        <a:lstStyle/>
        <a:p>
          <a:endParaRPr lang="it-IT" sz="1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FAFC41-4F5C-4BF9-99E6-CB5BCB8D6312}">
      <dgm:prSet phldrT="[Testo]" custT="1"/>
      <dgm:spPr>
        <a:noFill/>
        <a:ln>
          <a:noFill/>
        </a:ln>
      </dgm:spPr>
      <dgm:t>
        <a:bodyPr/>
        <a:lstStyle/>
        <a:p>
          <a:r>
            <a:rPr lang="it-IT" sz="2000" b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Jointly</a:t>
          </a:r>
          <a:r>
            <a:rPr lang="it-IT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2000" b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developed</a:t>
          </a:r>
          <a:r>
            <a:rPr lang="it-IT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by </a:t>
          </a:r>
          <a:r>
            <a:rPr lang="it-IT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EU-AU «consortia»</a:t>
          </a:r>
        </a:p>
      </dgm:t>
    </dgm:pt>
    <dgm:pt modelId="{452697F7-02F4-4823-8265-671E392C35E3}" type="parTrans" cxnId="{ABF4B2C6-46A2-45D6-AE0F-AA8E72858644}">
      <dgm:prSet/>
      <dgm:spPr/>
      <dgm:t>
        <a:bodyPr/>
        <a:lstStyle/>
        <a:p>
          <a:endParaRPr lang="it-IT" sz="1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A26D3C-0FB8-4EAD-B0DE-334EE23E2730}" type="sibTrans" cxnId="{ABF4B2C6-46A2-45D6-AE0F-AA8E72858644}">
      <dgm:prSet/>
      <dgm:spPr/>
      <dgm:t>
        <a:bodyPr/>
        <a:lstStyle/>
        <a:p>
          <a:endParaRPr lang="it-IT" sz="1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D7FD8D-8FAB-480C-B3EA-2AF0584A7C16}">
      <dgm:prSet phldrT="[Testo]" custT="1"/>
      <dgm:spPr>
        <a:noFill/>
        <a:ln>
          <a:noFill/>
        </a:ln>
      </dgm:spPr>
      <dgm:t>
        <a:bodyPr/>
        <a:lstStyle/>
        <a:p>
          <a:r>
            <a:rPr lang="it-IT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Compliance with </a:t>
          </a:r>
          <a:r>
            <a:rPr lang="it-IT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H2020 R&amp;I standard of </a:t>
          </a:r>
          <a:r>
            <a:rPr lang="it-IT" sz="2000" b="1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quality</a:t>
          </a:r>
          <a:endParaRPr lang="it-IT" sz="20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BCFDCF-A24A-4BCC-880F-3F6A8FCB018E}" type="parTrans" cxnId="{468BC3E7-6D1A-4FE2-9482-12DC94B7CC68}">
      <dgm:prSet/>
      <dgm:spPr/>
      <dgm:t>
        <a:bodyPr/>
        <a:lstStyle/>
        <a:p>
          <a:endParaRPr lang="it-IT" sz="1600" b="0"/>
        </a:p>
      </dgm:t>
    </dgm:pt>
    <dgm:pt modelId="{B69FAF96-306E-4326-BB91-961800970412}" type="sibTrans" cxnId="{468BC3E7-6D1A-4FE2-9482-12DC94B7CC68}">
      <dgm:prSet/>
      <dgm:spPr/>
      <dgm:t>
        <a:bodyPr/>
        <a:lstStyle/>
        <a:p>
          <a:endParaRPr lang="it-IT" sz="1600" b="0"/>
        </a:p>
      </dgm:t>
    </dgm:pt>
    <dgm:pt modelId="{CFABD690-1A6E-458B-AF3D-159E1E92BFC9}">
      <dgm:prSet phldrT="[Testo]" custT="1"/>
      <dgm:spPr>
        <a:noFill/>
        <a:ln>
          <a:noFill/>
        </a:ln>
      </dgm:spPr>
      <dgm:t>
        <a:bodyPr/>
        <a:lstStyle/>
        <a:p>
          <a:r>
            <a:rPr lang="it-IT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Focus on the chain output-</a:t>
          </a:r>
          <a:r>
            <a:rPr lang="it-IT" sz="2000" b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outcome</a:t>
          </a:r>
          <a:r>
            <a:rPr lang="it-IT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it-IT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impact</a:t>
          </a:r>
        </a:p>
      </dgm:t>
    </dgm:pt>
    <dgm:pt modelId="{6C6457C9-1E44-4438-81B8-9B55A8ED60A9}" type="parTrans" cxnId="{9A62BFD3-7904-4661-BF09-5E1D28E5E406}">
      <dgm:prSet/>
      <dgm:spPr/>
      <dgm:t>
        <a:bodyPr/>
        <a:lstStyle/>
        <a:p>
          <a:endParaRPr lang="it-IT" sz="1600" b="0"/>
        </a:p>
      </dgm:t>
    </dgm:pt>
    <dgm:pt modelId="{9E4DF802-EEB4-49E0-BC76-046C3A53D9F7}" type="sibTrans" cxnId="{9A62BFD3-7904-4661-BF09-5E1D28E5E406}">
      <dgm:prSet/>
      <dgm:spPr/>
      <dgm:t>
        <a:bodyPr/>
        <a:lstStyle/>
        <a:p>
          <a:endParaRPr lang="it-IT" sz="1600" b="0"/>
        </a:p>
      </dgm:t>
    </dgm:pt>
    <dgm:pt modelId="{8D04E6F5-4AB1-4201-8DE9-604FE98D2A0E}" type="pres">
      <dgm:prSet presAssocID="{A0F5652D-630A-4BF7-B818-B687F3340A1F}" presName="Name0" presStyleCnt="0">
        <dgm:presLayoutVars>
          <dgm:chMax val="7"/>
          <dgm:chPref val="7"/>
          <dgm:dir/>
        </dgm:presLayoutVars>
      </dgm:prSet>
      <dgm:spPr/>
    </dgm:pt>
    <dgm:pt modelId="{93EC8236-45AD-48D0-B69B-0CB8C052FFF2}" type="pres">
      <dgm:prSet presAssocID="{A0F5652D-630A-4BF7-B818-B687F3340A1F}" presName="Name1" presStyleCnt="0"/>
      <dgm:spPr/>
    </dgm:pt>
    <dgm:pt modelId="{92D2271C-5E69-46B3-9B58-D3C14F6EA810}" type="pres">
      <dgm:prSet presAssocID="{A0F5652D-630A-4BF7-B818-B687F3340A1F}" presName="cycle" presStyleCnt="0"/>
      <dgm:spPr/>
    </dgm:pt>
    <dgm:pt modelId="{186B33E5-FD0A-44BC-B1D2-760EE193BB1F}" type="pres">
      <dgm:prSet presAssocID="{A0F5652D-630A-4BF7-B818-B687F3340A1F}" presName="srcNode" presStyleLbl="node1" presStyleIdx="0" presStyleCnt="5"/>
      <dgm:spPr/>
    </dgm:pt>
    <dgm:pt modelId="{12AFA494-4057-4ACD-AED3-0A33D23C2AAB}" type="pres">
      <dgm:prSet presAssocID="{A0F5652D-630A-4BF7-B818-B687F3340A1F}" presName="conn" presStyleLbl="parChTrans1D2" presStyleIdx="0" presStyleCnt="1"/>
      <dgm:spPr/>
    </dgm:pt>
    <dgm:pt modelId="{82B0AFD2-BC2B-4519-8E67-02F5D22C1805}" type="pres">
      <dgm:prSet presAssocID="{A0F5652D-630A-4BF7-B818-B687F3340A1F}" presName="extraNode" presStyleLbl="node1" presStyleIdx="0" presStyleCnt="5"/>
      <dgm:spPr/>
    </dgm:pt>
    <dgm:pt modelId="{E6BFB0DD-77EF-426D-B5B1-DF5579E9B874}" type="pres">
      <dgm:prSet presAssocID="{A0F5652D-630A-4BF7-B818-B687F3340A1F}" presName="dstNode" presStyleLbl="node1" presStyleIdx="0" presStyleCnt="5"/>
      <dgm:spPr/>
    </dgm:pt>
    <dgm:pt modelId="{C6357096-BEEB-46F4-BD1D-6E5F8BA0F82E}" type="pres">
      <dgm:prSet presAssocID="{6C952AE0-CEC2-4BA4-BB50-4E54A39C77A7}" presName="text_1" presStyleLbl="node1" presStyleIdx="0" presStyleCnt="5">
        <dgm:presLayoutVars>
          <dgm:bulletEnabled val="1"/>
        </dgm:presLayoutVars>
      </dgm:prSet>
      <dgm:spPr/>
    </dgm:pt>
    <dgm:pt modelId="{637427A1-FF2F-4368-9468-6D38E75C2D62}" type="pres">
      <dgm:prSet presAssocID="{6C952AE0-CEC2-4BA4-BB50-4E54A39C77A7}" presName="accent_1" presStyleCnt="0"/>
      <dgm:spPr/>
    </dgm:pt>
    <dgm:pt modelId="{CA97CA9C-5551-42A0-9A8E-5307BF08E563}" type="pres">
      <dgm:prSet presAssocID="{6C952AE0-CEC2-4BA4-BB50-4E54A39C77A7}" presName="accentRepeatNode" presStyleLbl="solidFgAcc1" presStyleIdx="0" presStyleCnt="5"/>
      <dgm:spPr>
        <a:solidFill>
          <a:schemeClr val="bg1"/>
        </a:solidFill>
        <a:ln w="28575">
          <a:solidFill>
            <a:srgbClr val="3EBFD6"/>
          </a:solidFill>
        </a:ln>
      </dgm:spPr>
    </dgm:pt>
    <dgm:pt modelId="{C32B3892-09D0-4D9B-AC82-917A66122415}" type="pres">
      <dgm:prSet presAssocID="{40BD8001-280A-4216-8F74-7D88AFC0D854}" presName="text_2" presStyleLbl="node1" presStyleIdx="1" presStyleCnt="5">
        <dgm:presLayoutVars>
          <dgm:bulletEnabled val="1"/>
        </dgm:presLayoutVars>
      </dgm:prSet>
      <dgm:spPr/>
    </dgm:pt>
    <dgm:pt modelId="{55110126-2E06-4FF1-855A-CD6E5156D8D8}" type="pres">
      <dgm:prSet presAssocID="{40BD8001-280A-4216-8F74-7D88AFC0D854}" presName="accent_2" presStyleCnt="0"/>
      <dgm:spPr/>
    </dgm:pt>
    <dgm:pt modelId="{D511CBF0-9CBD-4668-ABA3-D0D13502F5EF}" type="pres">
      <dgm:prSet presAssocID="{40BD8001-280A-4216-8F74-7D88AFC0D854}" presName="accentRepeatNode" presStyleLbl="solidFgAcc1" presStyleIdx="1" presStyleCnt="5"/>
      <dgm:spPr>
        <a:solidFill>
          <a:schemeClr val="bg1"/>
        </a:solidFill>
        <a:ln w="28575">
          <a:solidFill>
            <a:srgbClr val="3EBFD6"/>
          </a:solidFill>
        </a:ln>
      </dgm:spPr>
    </dgm:pt>
    <dgm:pt modelId="{3323316D-F417-444B-AF53-2757406643CB}" type="pres">
      <dgm:prSet presAssocID="{63FAFC41-4F5C-4BF9-99E6-CB5BCB8D6312}" presName="text_3" presStyleLbl="node1" presStyleIdx="2" presStyleCnt="5">
        <dgm:presLayoutVars>
          <dgm:bulletEnabled val="1"/>
        </dgm:presLayoutVars>
      </dgm:prSet>
      <dgm:spPr/>
    </dgm:pt>
    <dgm:pt modelId="{530EA752-30E2-474F-9724-462001B9544C}" type="pres">
      <dgm:prSet presAssocID="{63FAFC41-4F5C-4BF9-99E6-CB5BCB8D6312}" presName="accent_3" presStyleCnt="0"/>
      <dgm:spPr/>
    </dgm:pt>
    <dgm:pt modelId="{2138EF0A-49A0-44A3-B18B-DEA69323407D}" type="pres">
      <dgm:prSet presAssocID="{63FAFC41-4F5C-4BF9-99E6-CB5BCB8D6312}" presName="accentRepeatNode" presStyleLbl="solidFgAcc1" presStyleIdx="2" presStyleCnt="5"/>
      <dgm:spPr>
        <a:solidFill>
          <a:schemeClr val="bg1"/>
        </a:solidFill>
        <a:ln w="28575">
          <a:solidFill>
            <a:srgbClr val="3EBFD6"/>
          </a:solidFill>
        </a:ln>
      </dgm:spPr>
    </dgm:pt>
    <dgm:pt modelId="{FEB31879-26DE-438F-A60B-A0D1EAB02139}" type="pres">
      <dgm:prSet presAssocID="{03D7FD8D-8FAB-480C-B3EA-2AF0584A7C16}" presName="text_4" presStyleLbl="node1" presStyleIdx="3" presStyleCnt="5">
        <dgm:presLayoutVars>
          <dgm:bulletEnabled val="1"/>
        </dgm:presLayoutVars>
      </dgm:prSet>
      <dgm:spPr/>
    </dgm:pt>
    <dgm:pt modelId="{660E5A50-CBAA-4260-997F-F5B18797E0AA}" type="pres">
      <dgm:prSet presAssocID="{03D7FD8D-8FAB-480C-B3EA-2AF0584A7C16}" presName="accent_4" presStyleCnt="0"/>
      <dgm:spPr/>
    </dgm:pt>
    <dgm:pt modelId="{BB781986-C906-4102-86F4-63083685985A}" type="pres">
      <dgm:prSet presAssocID="{03D7FD8D-8FAB-480C-B3EA-2AF0584A7C16}" presName="accentRepeatNode" presStyleLbl="solidFgAcc1" presStyleIdx="3" presStyleCnt="5"/>
      <dgm:spPr>
        <a:solidFill>
          <a:schemeClr val="bg1"/>
        </a:solidFill>
        <a:ln w="28575">
          <a:solidFill>
            <a:srgbClr val="3EBFD6"/>
          </a:solidFill>
        </a:ln>
      </dgm:spPr>
    </dgm:pt>
    <dgm:pt modelId="{B5571F92-BF2D-47DD-AE6D-6E16DFCE673C}" type="pres">
      <dgm:prSet presAssocID="{CFABD690-1A6E-458B-AF3D-159E1E92BFC9}" presName="text_5" presStyleLbl="node1" presStyleIdx="4" presStyleCnt="5">
        <dgm:presLayoutVars>
          <dgm:bulletEnabled val="1"/>
        </dgm:presLayoutVars>
      </dgm:prSet>
      <dgm:spPr/>
    </dgm:pt>
    <dgm:pt modelId="{32DDBE69-4C2A-4CAA-89A1-68110BFFEFA1}" type="pres">
      <dgm:prSet presAssocID="{CFABD690-1A6E-458B-AF3D-159E1E92BFC9}" presName="accent_5" presStyleCnt="0"/>
      <dgm:spPr/>
    </dgm:pt>
    <dgm:pt modelId="{631F857C-DCDA-48EE-93FD-D5DFB2619602}" type="pres">
      <dgm:prSet presAssocID="{CFABD690-1A6E-458B-AF3D-159E1E92BFC9}" presName="accentRepeatNode" presStyleLbl="solidFgAcc1" presStyleIdx="4" presStyleCnt="5"/>
      <dgm:spPr>
        <a:ln w="28575">
          <a:solidFill>
            <a:srgbClr val="3EBFD6"/>
          </a:solidFill>
        </a:ln>
      </dgm:spPr>
    </dgm:pt>
  </dgm:ptLst>
  <dgm:cxnLst>
    <dgm:cxn modelId="{B5EF990D-5150-435C-AA6D-42ED6F282D7F}" srcId="{A0F5652D-630A-4BF7-B818-B687F3340A1F}" destId="{40BD8001-280A-4216-8F74-7D88AFC0D854}" srcOrd="1" destOrd="0" parTransId="{EF4919A3-0971-4998-BFEF-3A21585EBDDC}" sibTransId="{60C00E36-020D-46B4-8F56-E64142EFE087}"/>
    <dgm:cxn modelId="{DFB51B0E-4061-4981-99D0-E9DCF67C23C8}" type="presOf" srcId="{720320EA-2436-44B6-ABB9-23D3A43C7382}" destId="{12AFA494-4057-4ACD-AED3-0A33D23C2AAB}" srcOrd="0" destOrd="0" presId="urn:microsoft.com/office/officeart/2008/layout/VerticalCurvedList"/>
    <dgm:cxn modelId="{3954BE2C-C567-4C23-AB3E-F3F4D3BB316D}" srcId="{A0F5652D-630A-4BF7-B818-B687F3340A1F}" destId="{6C952AE0-CEC2-4BA4-BB50-4E54A39C77A7}" srcOrd="0" destOrd="0" parTransId="{C3195A44-36B6-4E95-A307-CA745A4C220B}" sibTransId="{720320EA-2436-44B6-ABB9-23D3A43C7382}"/>
    <dgm:cxn modelId="{827E726D-6767-4125-8D78-2D0694654D37}" type="presOf" srcId="{6C952AE0-CEC2-4BA4-BB50-4E54A39C77A7}" destId="{C6357096-BEEB-46F4-BD1D-6E5F8BA0F82E}" srcOrd="0" destOrd="0" presId="urn:microsoft.com/office/officeart/2008/layout/VerticalCurvedList"/>
    <dgm:cxn modelId="{222C1C56-29A0-4E4D-842C-182D06BBF7CE}" type="presOf" srcId="{CFABD690-1A6E-458B-AF3D-159E1E92BFC9}" destId="{B5571F92-BF2D-47DD-AE6D-6E16DFCE673C}" srcOrd="0" destOrd="0" presId="urn:microsoft.com/office/officeart/2008/layout/VerticalCurvedList"/>
    <dgm:cxn modelId="{8D6C5456-3FC0-4C24-B389-9C2217C208FE}" type="presOf" srcId="{40BD8001-280A-4216-8F74-7D88AFC0D854}" destId="{C32B3892-09D0-4D9B-AC82-917A66122415}" srcOrd="0" destOrd="0" presId="urn:microsoft.com/office/officeart/2008/layout/VerticalCurvedList"/>
    <dgm:cxn modelId="{FBBAF277-B30A-44D0-8A01-A4A5F7926A4E}" type="presOf" srcId="{63FAFC41-4F5C-4BF9-99E6-CB5BCB8D6312}" destId="{3323316D-F417-444B-AF53-2757406643CB}" srcOrd="0" destOrd="0" presId="urn:microsoft.com/office/officeart/2008/layout/VerticalCurvedList"/>
    <dgm:cxn modelId="{AD62B2C2-6C77-40BF-92CB-F102BF100DCD}" type="presOf" srcId="{03D7FD8D-8FAB-480C-B3EA-2AF0584A7C16}" destId="{FEB31879-26DE-438F-A60B-A0D1EAB02139}" srcOrd="0" destOrd="0" presId="urn:microsoft.com/office/officeart/2008/layout/VerticalCurvedList"/>
    <dgm:cxn modelId="{ABF4B2C6-46A2-45D6-AE0F-AA8E72858644}" srcId="{A0F5652D-630A-4BF7-B818-B687F3340A1F}" destId="{63FAFC41-4F5C-4BF9-99E6-CB5BCB8D6312}" srcOrd="2" destOrd="0" parTransId="{452697F7-02F4-4823-8265-671E392C35E3}" sibTransId="{37A26D3C-0FB8-4EAD-B0DE-334EE23E2730}"/>
    <dgm:cxn modelId="{C90204D1-233F-482D-A368-7A57C2DF4145}" type="presOf" srcId="{A0F5652D-630A-4BF7-B818-B687F3340A1F}" destId="{8D04E6F5-4AB1-4201-8DE9-604FE98D2A0E}" srcOrd="0" destOrd="0" presId="urn:microsoft.com/office/officeart/2008/layout/VerticalCurvedList"/>
    <dgm:cxn modelId="{9A62BFD3-7904-4661-BF09-5E1D28E5E406}" srcId="{A0F5652D-630A-4BF7-B818-B687F3340A1F}" destId="{CFABD690-1A6E-458B-AF3D-159E1E92BFC9}" srcOrd="4" destOrd="0" parTransId="{6C6457C9-1E44-4438-81B8-9B55A8ED60A9}" sibTransId="{9E4DF802-EEB4-49E0-BC76-046C3A53D9F7}"/>
    <dgm:cxn modelId="{468BC3E7-6D1A-4FE2-9482-12DC94B7CC68}" srcId="{A0F5652D-630A-4BF7-B818-B687F3340A1F}" destId="{03D7FD8D-8FAB-480C-B3EA-2AF0584A7C16}" srcOrd="3" destOrd="0" parTransId="{16BCFDCF-A24A-4BCC-880F-3F6A8FCB018E}" sibTransId="{B69FAF96-306E-4326-BB91-961800970412}"/>
    <dgm:cxn modelId="{C8128D47-20FE-4088-944B-629E87E1DF90}" type="presParOf" srcId="{8D04E6F5-4AB1-4201-8DE9-604FE98D2A0E}" destId="{93EC8236-45AD-48D0-B69B-0CB8C052FFF2}" srcOrd="0" destOrd="0" presId="urn:microsoft.com/office/officeart/2008/layout/VerticalCurvedList"/>
    <dgm:cxn modelId="{6B5D63B9-2E06-4E29-A0CB-D4CCA555EC76}" type="presParOf" srcId="{93EC8236-45AD-48D0-B69B-0CB8C052FFF2}" destId="{92D2271C-5E69-46B3-9B58-D3C14F6EA810}" srcOrd="0" destOrd="0" presId="urn:microsoft.com/office/officeart/2008/layout/VerticalCurvedList"/>
    <dgm:cxn modelId="{CA0E4B5E-F5A0-4608-9CAC-2636580E7D7B}" type="presParOf" srcId="{92D2271C-5E69-46B3-9B58-D3C14F6EA810}" destId="{186B33E5-FD0A-44BC-B1D2-760EE193BB1F}" srcOrd="0" destOrd="0" presId="urn:microsoft.com/office/officeart/2008/layout/VerticalCurvedList"/>
    <dgm:cxn modelId="{835B0543-1F9E-4BD0-ADDB-796B6824CE1E}" type="presParOf" srcId="{92D2271C-5E69-46B3-9B58-D3C14F6EA810}" destId="{12AFA494-4057-4ACD-AED3-0A33D23C2AAB}" srcOrd="1" destOrd="0" presId="urn:microsoft.com/office/officeart/2008/layout/VerticalCurvedList"/>
    <dgm:cxn modelId="{560F541B-EBE7-4ED2-A92D-84FE0186E6E7}" type="presParOf" srcId="{92D2271C-5E69-46B3-9B58-D3C14F6EA810}" destId="{82B0AFD2-BC2B-4519-8E67-02F5D22C1805}" srcOrd="2" destOrd="0" presId="urn:microsoft.com/office/officeart/2008/layout/VerticalCurvedList"/>
    <dgm:cxn modelId="{B2664734-A940-40FA-9CBA-B236C1B3F53D}" type="presParOf" srcId="{92D2271C-5E69-46B3-9B58-D3C14F6EA810}" destId="{E6BFB0DD-77EF-426D-B5B1-DF5579E9B874}" srcOrd="3" destOrd="0" presId="urn:microsoft.com/office/officeart/2008/layout/VerticalCurvedList"/>
    <dgm:cxn modelId="{85581D4E-E23D-4D7E-9FA5-E7A74BCA4A87}" type="presParOf" srcId="{93EC8236-45AD-48D0-B69B-0CB8C052FFF2}" destId="{C6357096-BEEB-46F4-BD1D-6E5F8BA0F82E}" srcOrd="1" destOrd="0" presId="urn:microsoft.com/office/officeart/2008/layout/VerticalCurvedList"/>
    <dgm:cxn modelId="{4C6F928B-4DE2-46F7-9265-AF13C9BEEF96}" type="presParOf" srcId="{93EC8236-45AD-48D0-B69B-0CB8C052FFF2}" destId="{637427A1-FF2F-4368-9468-6D38E75C2D62}" srcOrd="2" destOrd="0" presId="urn:microsoft.com/office/officeart/2008/layout/VerticalCurvedList"/>
    <dgm:cxn modelId="{F8BCF96D-5220-4B32-B731-EC057C1EE135}" type="presParOf" srcId="{637427A1-FF2F-4368-9468-6D38E75C2D62}" destId="{CA97CA9C-5551-42A0-9A8E-5307BF08E563}" srcOrd="0" destOrd="0" presId="urn:microsoft.com/office/officeart/2008/layout/VerticalCurvedList"/>
    <dgm:cxn modelId="{4410CF45-DBAF-466F-A13B-7B8D89A81449}" type="presParOf" srcId="{93EC8236-45AD-48D0-B69B-0CB8C052FFF2}" destId="{C32B3892-09D0-4D9B-AC82-917A66122415}" srcOrd="3" destOrd="0" presId="urn:microsoft.com/office/officeart/2008/layout/VerticalCurvedList"/>
    <dgm:cxn modelId="{F898D020-C5B4-493F-9923-0E7CEBDEB7D6}" type="presParOf" srcId="{93EC8236-45AD-48D0-B69B-0CB8C052FFF2}" destId="{55110126-2E06-4FF1-855A-CD6E5156D8D8}" srcOrd="4" destOrd="0" presId="urn:microsoft.com/office/officeart/2008/layout/VerticalCurvedList"/>
    <dgm:cxn modelId="{E2DC1EE4-2902-4162-B734-EE2E099AEC2F}" type="presParOf" srcId="{55110126-2E06-4FF1-855A-CD6E5156D8D8}" destId="{D511CBF0-9CBD-4668-ABA3-D0D13502F5EF}" srcOrd="0" destOrd="0" presId="urn:microsoft.com/office/officeart/2008/layout/VerticalCurvedList"/>
    <dgm:cxn modelId="{02156E1A-7B6A-4731-83EB-254BBCAF2299}" type="presParOf" srcId="{93EC8236-45AD-48D0-B69B-0CB8C052FFF2}" destId="{3323316D-F417-444B-AF53-2757406643CB}" srcOrd="5" destOrd="0" presId="urn:microsoft.com/office/officeart/2008/layout/VerticalCurvedList"/>
    <dgm:cxn modelId="{DA2C5629-AEC1-4372-8F1B-503EA8535CD1}" type="presParOf" srcId="{93EC8236-45AD-48D0-B69B-0CB8C052FFF2}" destId="{530EA752-30E2-474F-9724-462001B9544C}" srcOrd="6" destOrd="0" presId="urn:microsoft.com/office/officeart/2008/layout/VerticalCurvedList"/>
    <dgm:cxn modelId="{610D7E3B-5068-4612-BEE2-0E9DA8F19AD7}" type="presParOf" srcId="{530EA752-30E2-474F-9724-462001B9544C}" destId="{2138EF0A-49A0-44A3-B18B-DEA69323407D}" srcOrd="0" destOrd="0" presId="urn:microsoft.com/office/officeart/2008/layout/VerticalCurvedList"/>
    <dgm:cxn modelId="{3FCD55C3-BA0C-453A-B373-9CFAC0FBEDDA}" type="presParOf" srcId="{93EC8236-45AD-48D0-B69B-0CB8C052FFF2}" destId="{FEB31879-26DE-438F-A60B-A0D1EAB02139}" srcOrd="7" destOrd="0" presId="urn:microsoft.com/office/officeart/2008/layout/VerticalCurvedList"/>
    <dgm:cxn modelId="{C900EF6E-589E-49C5-BC19-4DBE28D706DB}" type="presParOf" srcId="{93EC8236-45AD-48D0-B69B-0CB8C052FFF2}" destId="{660E5A50-CBAA-4260-997F-F5B18797E0AA}" srcOrd="8" destOrd="0" presId="urn:microsoft.com/office/officeart/2008/layout/VerticalCurvedList"/>
    <dgm:cxn modelId="{C3754B3F-B435-4552-8907-0F0A15F2D988}" type="presParOf" srcId="{660E5A50-CBAA-4260-997F-F5B18797E0AA}" destId="{BB781986-C906-4102-86F4-63083685985A}" srcOrd="0" destOrd="0" presId="urn:microsoft.com/office/officeart/2008/layout/VerticalCurvedList"/>
    <dgm:cxn modelId="{4295A424-03F9-4313-A804-806E21FAEB78}" type="presParOf" srcId="{93EC8236-45AD-48D0-B69B-0CB8C052FFF2}" destId="{B5571F92-BF2D-47DD-AE6D-6E16DFCE673C}" srcOrd="9" destOrd="0" presId="urn:microsoft.com/office/officeart/2008/layout/VerticalCurvedList"/>
    <dgm:cxn modelId="{B479DFBA-170B-4007-BBCB-A71AD1384572}" type="presParOf" srcId="{93EC8236-45AD-48D0-B69B-0CB8C052FFF2}" destId="{32DDBE69-4C2A-4CAA-89A1-68110BFFEFA1}" srcOrd="10" destOrd="0" presId="urn:microsoft.com/office/officeart/2008/layout/VerticalCurvedList"/>
    <dgm:cxn modelId="{86687AD8-8EEC-46A1-A36C-9674AAFC1CC9}" type="presParOf" srcId="{32DDBE69-4C2A-4CAA-89A1-68110BFFEFA1}" destId="{631F857C-DCDA-48EE-93FD-D5DFB26196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2B2519-BF74-445A-B7DD-BC0405ADA06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84EC314-C360-4FB3-80B9-EC05EAC95959}">
      <dgm:prSet phldrT="[Testo]" custT="1"/>
      <dgm:spPr>
        <a:solidFill>
          <a:srgbClr val="3EBFD6"/>
        </a:solidFill>
      </dgm:spPr>
      <dgm:t>
        <a:bodyPr/>
        <a:lstStyle/>
        <a:p>
          <a:r>
            <a:rPr lang="en-GB" sz="1400" b="1"/>
            <a:t>HLPD </a:t>
          </a:r>
          <a:r>
            <a:rPr lang="en-GB" sz="1200" b="1"/>
            <a:t>Roadmap</a:t>
          </a:r>
          <a:r>
            <a:rPr lang="en-GB" sz="1400" b="1"/>
            <a:t> on CCSE</a:t>
          </a:r>
          <a:endParaRPr lang="it-IT" sz="1400" b="1"/>
        </a:p>
      </dgm:t>
    </dgm:pt>
    <dgm:pt modelId="{E3682DA3-7B0C-49D7-9078-10B0E46C6680}" type="parTrans" cxnId="{295684BC-FBE4-40EE-8A25-B1174330F86F}">
      <dgm:prSet/>
      <dgm:spPr/>
      <dgm:t>
        <a:bodyPr/>
        <a:lstStyle/>
        <a:p>
          <a:endParaRPr lang="it-IT" sz="3200" b="1"/>
        </a:p>
      </dgm:t>
    </dgm:pt>
    <dgm:pt modelId="{CD4F4942-04EB-4737-A74F-E7C36C1C635F}" type="sibTrans" cxnId="{295684BC-FBE4-40EE-8A25-B1174330F86F}">
      <dgm:prSet custT="1"/>
      <dgm:spPr>
        <a:solidFill>
          <a:srgbClr val="3EBFD6"/>
        </a:solidFill>
      </dgm:spPr>
      <dgm:t>
        <a:bodyPr/>
        <a:lstStyle/>
        <a:p>
          <a:endParaRPr lang="it-IT" sz="5400" b="1"/>
        </a:p>
      </dgm:t>
    </dgm:pt>
    <dgm:pt modelId="{85215629-A64C-4FA3-9313-2BD222AFFA54}">
      <dgm:prSet phldrT="[Testo]" custT="1"/>
      <dgm:spPr>
        <a:solidFill>
          <a:srgbClr val="3EBFD6"/>
        </a:solidFill>
      </dgm:spPr>
      <dgm:t>
        <a:bodyPr/>
        <a:lstStyle/>
        <a:p>
          <a:r>
            <a:rPr lang="it-IT" sz="1200" b="1"/>
            <a:t>Scientific Literature Review</a:t>
          </a:r>
        </a:p>
      </dgm:t>
    </dgm:pt>
    <dgm:pt modelId="{272A874D-A140-4D1F-94CF-6F1419E7F101}" type="parTrans" cxnId="{80E0EB89-FBED-44FB-AAA0-2DA4DF72B8D4}">
      <dgm:prSet/>
      <dgm:spPr/>
      <dgm:t>
        <a:bodyPr/>
        <a:lstStyle/>
        <a:p>
          <a:endParaRPr lang="it-IT" sz="3200" b="1"/>
        </a:p>
      </dgm:t>
    </dgm:pt>
    <dgm:pt modelId="{66924E35-BCF9-4273-8FCA-7177B4BF3716}" type="sibTrans" cxnId="{80E0EB89-FBED-44FB-AAA0-2DA4DF72B8D4}">
      <dgm:prSet custT="1"/>
      <dgm:spPr>
        <a:solidFill>
          <a:srgbClr val="3EBFD6"/>
        </a:solidFill>
      </dgm:spPr>
      <dgm:t>
        <a:bodyPr/>
        <a:lstStyle/>
        <a:p>
          <a:endParaRPr lang="it-IT" sz="5400" b="1"/>
        </a:p>
      </dgm:t>
    </dgm:pt>
    <dgm:pt modelId="{3144C394-3C82-4196-954B-E65F7395C6DB}">
      <dgm:prSet phldrT="[Testo]" custT="1"/>
      <dgm:spPr>
        <a:solidFill>
          <a:srgbClr val="3EBFD6"/>
        </a:solidFill>
      </dgm:spPr>
      <dgm:t>
        <a:bodyPr/>
        <a:lstStyle/>
        <a:p>
          <a:r>
            <a:rPr lang="it-IT" sz="1200" b="1"/>
            <a:t>Grey Literature (IEA, IRENA, ESMAP…)</a:t>
          </a:r>
        </a:p>
      </dgm:t>
    </dgm:pt>
    <dgm:pt modelId="{6225FEF8-CF8A-4EA1-9323-06F8C964AF8E}" type="parTrans" cxnId="{9F9EB5E9-3D8C-46D7-8FC4-042225E32733}">
      <dgm:prSet/>
      <dgm:spPr/>
      <dgm:t>
        <a:bodyPr/>
        <a:lstStyle/>
        <a:p>
          <a:endParaRPr lang="it-IT" sz="3200" b="1"/>
        </a:p>
      </dgm:t>
    </dgm:pt>
    <dgm:pt modelId="{3BE38CAA-5270-4803-A3B2-2AF567B63881}" type="sibTrans" cxnId="{9F9EB5E9-3D8C-46D7-8FC4-042225E32733}">
      <dgm:prSet custT="1"/>
      <dgm:spPr>
        <a:solidFill>
          <a:srgbClr val="3EBFD6"/>
        </a:solidFill>
      </dgm:spPr>
      <dgm:t>
        <a:bodyPr/>
        <a:lstStyle/>
        <a:p>
          <a:endParaRPr lang="it-IT" sz="5400" b="1"/>
        </a:p>
      </dgm:t>
    </dgm:pt>
    <dgm:pt modelId="{161B33EB-3263-4D2F-8B56-611C35927AEC}">
      <dgm:prSet phldrT="[Testo]" custT="1"/>
      <dgm:spPr>
        <a:solidFill>
          <a:srgbClr val="3EBFD6"/>
        </a:solidFill>
      </dgm:spPr>
      <dgm:t>
        <a:bodyPr/>
        <a:lstStyle/>
        <a:p>
          <a:r>
            <a:rPr lang="it-IT" sz="1400" b="1" err="1"/>
            <a:t>Stakeh</a:t>
          </a:r>
          <a:r>
            <a:rPr lang="it-IT" sz="1400" b="1"/>
            <a:t>. </a:t>
          </a:r>
          <a:r>
            <a:rPr lang="it-IT" sz="1400" b="1" err="1"/>
            <a:t>consultations</a:t>
          </a:r>
          <a:endParaRPr lang="it-IT" sz="1400" b="1"/>
        </a:p>
      </dgm:t>
    </dgm:pt>
    <dgm:pt modelId="{76904477-B846-49B2-BF0A-C2E9E94B9819}" type="parTrans" cxnId="{54B9627B-CF45-46F9-81CC-4126B9FD170B}">
      <dgm:prSet/>
      <dgm:spPr/>
      <dgm:t>
        <a:bodyPr/>
        <a:lstStyle/>
        <a:p>
          <a:endParaRPr lang="it-IT" sz="3200" b="1"/>
        </a:p>
      </dgm:t>
    </dgm:pt>
    <dgm:pt modelId="{A5A4D21C-DF2C-4ED3-AD8E-AAD33436C21C}" type="sibTrans" cxnId="{54B9627B-CF45-46F9-81CC-4126B9FD170B}">
      <dgm:prSet custT="1"/>
      <dgm:spPr>
        <a:solidFill>
          <a:srgbClr val="3EBFD6"/>
        </a:solidFill>
      </dgm:spPr>
      <dgm:t>
        <a:bodyPr/>
        <a:lstStyle/>
        <a:p>
          <a:endParaRPr lang="it-IT" sz="5400" b="1"/>
        </a:p>
      </dgm:t>
    </dgm:pt>
    <dgm:pt modelId="{48ECA282-C73D-4C16-ABEC-0D94C8A1D4CE}">
      <dgm:prSet phldrT="[Testo]" custT="1"/>
      <dgm:spPr>
        <a:solidFill>
          <a:srgbClr val="00991D"/>
        </a:solidFill>
      </dgm:spPr>
      <dgm:t>
        <a:bodyPr/>
        <a:lstStyle/>
        <a:p>
          <a:r>
            <a:rPr lang="en-GB" sz="1400" b="1"/>
            <a:t>PRE-LEAP-RE</a:t>
          </a:r>
        </a:p>
        <a:p>
          <a:r>
            <a:rPr lang="en-GB" sz="1100" b="1"/>
            <a:t>ecosystem</a:t>
          </a:r>
          <a:endParaRPr lang="it-IT" sz="1100" b="1"/>
        </a:p>
      </dgm:t>
    </dgm:pt>
    <dgm:pt modelId="{12D45FC2-8C70-41A7-8FA9-875CBEC4D144}" type="parTrans" cxnId="{7EE31272-D542-42F1-BEFD-C1FF3C7FBF02}">
      <dgm:prSet/>
      <dgm:spPr/>
      <dgm:t>
        <a:bodyPr/>
        <a:lstStyle/>
        <a:p>
          <a:endParaRPr lang="it-IT" sz="3200" b="1"/>
        </a:p>
      </dgm:t>
    </dgm:pt>
    <dgm:pt modelId="{F6FFE6BB-BDAC-455E-94F2-CFBA0CB6C275}" type="sibTrans" cxnId="{7EE31272-D542-42F1-BEFD-C1FF3C7FBF02}">
      <dgm:prSet custT="1"/>
      <dgm:spPr>
        <a:solidFill>
          <a:srgbClr val="3EBFD6"/>
        </a:solidFill>
      </dgm:spPr>
      <dgm:t>
        <a:bodyPr/>
        <a:lstStyle/>
        <a:p>
          <a:endParaRPr lang="it-IT" sz="5400" b="1"/>
        </a:p>
      </dgm:t>
    </dgm:pt>
    <dgm:pt modelId="{C17434C7-F311-4570-8D73-CAD31EA10C5E}" type="pres">
      <dgm:prSet presAssocID="{692B2519-BF74-445A-B7DD-BC0405ADA065}" presName="Name0" presStyleCnt="0">
        <dgm:presLayoutVars>
          <dgm:chMax/>
          <dgm:chPref/>
          <dgm:dir/>
          <dgm:animLvl val="lvl"/>
        </dgm:presLayoutVars>
      </dgm:prSet>
      <dgm:spPr/>
    </dgm:pt>
    <dgm:pt modelId="{94FFFD02-FF50-4792-8C82-433243687DDD}" type="pres">
      <dgm:prSet presAssocID="{D84EC314-C360-4FB3-80B9-EC05EAC95959}" presName="composite" presStyleCnt="0"/>
      <dgm:spPr/>
    </dgm:pt>
    <dgm:pt modelId="{74339397-8C19-4839-8858-A036022B650B}" type="pres">
      <dgm:prSet presAssocID="{D84EC314-C360-4FB3-80B9-EC05EAC95959}" presName="Parent1" presStyleLbl="node1" presStyleIdx="0" presStyleCnt="10" custLinFactNeighborX="-6240" custLinFactNeighborY="0">
        <dgm:presLayoutVars>
          <dgm:chMax val="1"/>
          <dgm:chPref val="1"/>
          <dgm:bulletEnabled val="1"/>
        </dgm:presLayoutVars>
      </dgm:prSet>
      <dgm:spPr/>
    </dgm:pt>
    <dgm:pt modelId="{51394C84-0D61-4335-9FC1-48FA87DF07E9}" type="pres">
      <dgm:prSet presAssocID="{D84EC314-C360-4FB3-80B9-EC05EAC95959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4744112-7141-44A6-8B41-F93B96807C05}" type="pres">
      <dgm:prSet presAssocID="{D84EC314-C360-4FB3-80B9-EC05EAC95959}" presName="BalanceSpacing" presStyleCnt="0"/>
      <dgm:spPr/>
    </dgm:pt>
    <dgm:pt modelId="{BFAEEEFF-8C74-4534-9735-1F8BF06EC56C}" type="pres">
      <dgm:prSet presAssocID="{D84EC314-C360-4FB3-80B9-EC05EAC95959}" presName="BalanceSpacing1" presStyleCnt="0"/>
      <dgm:spPr/>
    </dgm:pt>
    <dgm:pt modelId="{89CA2EDD-7C77-450E-8E74-8F407A89036A}" type="pres">
      <dgm:prSet presAssocID="{CD4F4942-04EB-4737-A74F-E7C36C1C635F}" presName="Accent1Text" presStyleLbl="node1" presStyleIdx="1" presStyleCnt="10" custLinFactNeighborX="-6240" custLinFactNeighborY="0"/>
      <dgm:spPr/>
    </dgm:pt>
    <dgm:pt modelId="{1DB478AC-B1C1-49A8-BEDC-D0719F9983D6}" type="pres">
      <dgm:prSet presAssocID="{CD4F4942-04EB-4737-A74F-E7C36C1C635F}" presName="spaceBetweenRectangles" presStyleCnt="0"/>
      <dgm:spPr/>
    </dgm:pt>
    <dgm:pt modelId="{DBA464F2-EF35-49B7-8AA2-42BFB00F5C7D}" type="pres">
      <dgm:prSet presAssocID="{48ECA282-C73D-4C16-ABEC-0D94C8A1D4CE}" presName="composite" presStyleCnt="0"/>
      <dgm:spPr/>
    </dgm:pt>
    <dgm:pt modelId="{B9213C35-B374-4969-8F03-8E2AD56F1ED5}" type="pres">
      <dgm:prSet presAssocID="{48ECA282-C73D-4C16-ABEC-0D94C8A1D4CE}" presName="Parent1" presStyleLbl="node1" presStyleIdx="2" presStyleCnt="10" custLinFactNeighborX="-6240" custLinFactNeighborY="0">
        <dgm:presLayoutVars>
          <dgm:chMax val="1"/>
          <dgm:chPref val="1"/>
          <dgm:bulletEnabled val="1"/>
        </dgm:presLayoutVars>
      </dgm:prSet>
      <dgm:spPr/>
    </dgm:pt>
    <dgm:pt modelId="{1B65C85F-F1FD-403F-BD1D-75EF99967189}" type="pres">
      <dgm:prSet presAssocID="{48ECA282-C73D-4C16-ABEC-0D94C8A1D4CE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AD76729-702E-4593-BF13-F1AF54471DCB}" type="pres">
      <dgm:prSet presAssocID="{48ECA282-C73D-4C16-ABEC-0D94C8A1D4CE}" presName="BalanceSpacing" presStyleCnt="0"/>
      <dgm:spPr/>
    </dgm:pt>
    <dgm:pt modelId="{2D880FCB-BA50-4F53-95C7-DB3B8FE9AB1A}" type="pres">
      <dgm:prSet presAssocID="{48ECA282-C73D-4C16-ABEC-0D94C8A1D4CE}" presName="BalanceSpacing1" presStyleCnt="0"/>
      <dgm:spPr/>
    </dgm:pt>
    <dgm:pt modelId="{0E38EAB4-2316-41C1-9B80-652C0551CB62}" type="pres">
      <dgm:prSet presAssocID="{F6FFE6BB-BDAC-455E-94F2-CFBA0CB6C275}" presName="Accent1Text" presStyleLbl="node1" presStyleIdx="3" presStyleCnt="10" custLinFactNeighborX="-6240" custLinFactNeighborY="0"/>
      <dgm:spPr/>
    </dgm:pt>
    <dgm:pt modelId="{5BDC369E-202D-465B-B65E-D98EA29FB67F}" type="pres">
      <dgm:prSet presAssocID="{F6FFE6BB-BDAC-455E-94F2-CFBA0CB6C275}" presName="spaceBetweenRectangles" presStyleCnt="0"/>
      <dgm:spPr/>
    </dgm:pt>
    <dgm:pt modelId="{E71AD2BC-6D2E-4A55-9171-9EFD53575598}" type="pres">
      <dgm:prSet presAssocID="{85215629-A64C-4FA3-9313-2BD222AFFA54}" presName="composite" presStyleCnt="0"/>
      <dgm:spPr/>
    </dgm:pt>
    <dgm:pt modelId="{2A649815-E2E8-499B-BD1A-F6D534FD55A7}" type="pres">
      <dgm:prSet presAssocID="{85215629-A64C-4FA3-9313-2BD222AFFA54}" presName="Parent1" presStyleLbl="node1" presStyleIdx="4" presStyleCnt="10" custScaleX="97281" custLinFactNeighborX="-3121" custLinFactNeighborY="0">
        <dgm:presLayoutVars>
          <dgm:chMax val="1"/>
          <dgm:chPref val="1"/>
          <dgm:bulletEnabled val="1"/>
        </dgm:presLayoutVars>
      </dgm:prSet>
      <dgm:spPr/>
    </dgm:pt>
    <dgm:pt modelId="{4257E126-C382-4413-BE0B-C677025E7ED6}" type="pres">
      <dgm:prSet presAssocID="{85215629-A64C-4FA3-9313-2BD222AFFA54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70A6AC1-1A4B-459C-9CED-31B6EB35F92B}" type="pres">
      <dgm:prSet presAssocID="{85215629-A64C-4FA3-9313-2BD222AFFA54}" presName="BalanceSpacing" presStyleCnt="0"/>
      <dgm:spPr/>
    </dgm:pt>
    <dgm:pt modelId="{EFA83FDF-B0E8-4247-9C9A-98AB7FE4C852}" type="pres">
      <dgm:prSet presAssocID="{85215629-A64C-4FA3-9313-2BD222AFFA54}" presName="BalanceSpacing1" presStyleCnt="0"/>
      <dgm:spPr/>
    </dgm:pt>
    <dgm:pt modelId="{32369E8E-2D05-4198-BF22-EE1EF58F80E7}" type="pres">
      <dgm:prSet presAssocID="{66924E35-BCF9-4273-8FCA-7177B4BF3716}" presName="Accent1Text" presStyleLbl="node1" presStyleIdx="5" presStyleCnt="10" custLinFactNeighborX="-6240" custLinFactNeighborY="0"/>
      <dgm:spPr/>
    </dgm:pt>
    <dgm:pt modelId="{BB1AADC7-6EA9-4671-A6BF-AE239E591E66}" type="pres">
      <dgm:prSet presAssocID="{66924E35-BCF9-4273-8FCA-7177B4BF3716}" presName="spaceBetweenRectangles" presStyleCnt="0"/>
      <dgm:spPr/>
    </dgm:pt>
    <dgm:pt modelId="{5284AFD6-C493-4780-8C15-D7A663324873}" type="pres">
      <dgm:prSet presAssocID="{3144C394-3C82-4196-954B-E65F7395C6DB}" presName="composite" presStyleCnt="0"/>
      <dgm:spPr/>
    </dgm:pt>
    <dgm:pt modelId="{9C2A8320-6D57-4069-A166-12C033569001}" type="pres">
      <dgm:prSet presAssocID="{3144C394-3C82-4196-954B-E65F7395C6DB}" presName="Parent1" presStyleLbl="node1" presStyleIdx="6" presStyleCnt="10" custLinFactNeighborX="-6240" custLinFactNeighborY="0">
        <dgm:presLayoutVars>
          <dgm:chMax val="1"/>
          <dgm:chPref val="1"/>
          <dgm:bulletEnabled val="1"/>
        </dgm:presLayoutVars>
      </dgm:prSet>
      <dgm:spPr/>
    </dgm:pt>
    <dgm:pt modelId="{82031BD2-5584-452F-B594-D65040CE7B3C}" type="pres">
      <dgm:prSet presAssocID="{3144C394-3C82-4196-954B-E65F7395C6DB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EEE8507-FC01-4ACF-AA46-62BDB3C4CA70}" type="pres">
      <dgm:prSet presAssocID="{3144C394-3C82-4196-954B-E65F7395C6DB}" presName="BalanceSpacing" presStyleCnt="0"/>
      <dgm:spPr/>
    </dgm:pt>
    <dgm:pt modelId="{415AC0F9-1431-4377-B57A-F17F6183F057}" type="pres">
      <dgm:prSet presAssocID="{3144C394-3C82-4196-954B-E65F7395C6DB}" presName="BalanceSpacing1" presStyleCnt="0"/>
      <dgm:spPr/>
    </dgm:pt>
    <dgm:pt modelId="{973E8A22-3F23-4F1C-890C-83B79C5807CF}" type="pres">
      <dgm:prSet presAssocID="{3BE38CAA-5270-4803-A3B2-2AF567B63881}" presName="Accent1Text" presStyleLbl="node1" presStyleIdx="7" presStyleCnt="10" custLinFactNeighborX="-6240" custLinFactNeighborY="0"/>
      <dgm:spPr/>
    </dgm:pt>
    <dgm:pt modelId="{124EBB7A-C1A5-4667-A3BB-BEBDB1C0DD15}" type="pres">
      <dgm:prSet presAssocID="{3BE38CAA-5270-4803-A3B2-2AF567B63881}" presName="spaceBetweenRectangles" presStyleCnt="0"/>
      <dgm:spPr/>
    </dgm:pt>
    <dgm:pt modelId="{797A4381-708F-41FD-BF4B-D1D624328624}" type="pres">
      <dgm:prSet presAssocID="{161B33EB-3263-4D2F-8B56-611C35927AEC}" presName="composite" presStyleCnt="0"/>
      <dgm:spPr/>
    </dgm:pt>
    <dgm:pt modelId="{0160C750-4BFE-4CB7-9567-8C5DF8AAD2D1}" type="pres">
      <dgm:prSet presAssocID="{161B33EB-3263-4D2F-8B56-611C35927AEC}" presName="Parent1" presStyleLbl="node1" presStyleIdx="8" presStyleCnt="10" custLinFactNeighborX="-4161" custLinFactNeighborY="15">
        <dgm:presLayoutVars>
          <dgm:chMax val="1"/>
          <dgm:chPref val="1"/>
          <dgm:bulletEnabled val="1"/>
        </dgm:presLayoutVars>
      </dgm:prSet>
      <dgm:spPr/>
    </dgm:pt>
    <dgm:pt modelId="{2C388A20-A29F-43D6-9358-972628537BE8}" type="pres">
      <dgm:prSet presAssocID="{161B33EB-3263-4D2F-8B56-611C35927AEC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C37E587-0CF5-414D-8A01-8CCE54E2A5E1}" type="pres">
      <dgm:prSet presAssocID="{161B33EB-3263-4D2F-8B56-611C35927AEC}" presName="BalanceSpacing" presStyleCnt="0"/>
      <dgm:spPr/>
    </dgm:pt>
    <dgm:pt modelId="{229B1548-E67D-4CF2-B307-2EC7105D48E5}" type="pres">
      <dgm:prSet presAssocID="{161B33EB-3263-4D2F-8B56-611C35927AEC}" presName="BalanceSpacing1" presStyleCnt="0"/>
      <dgm:spPr/>
    </dgm:pt>
    <dgm:pt modelId="{6B95BD58-A8C2-45ED-972C-15D1B8321793}" type="pres">
      <dgm:prSet presAssocID="{A5A4D21C-DF2C-4ED3-AD8E-AAD33436C21C}" presName="Accent1Text" presStyleLbl="node1" presStyleIdx="9" presStyleCnt="10"/>
      <dgm:spPr/>
    </dgm:pt>
  </dgm:ptLst>
  <dgm:cxnLst>
    <dgm:cxn modelId="{21155713-0BD0-4BE8-8148-9AF138BB90A5}" type="presOf" srcId="{CD4F4942-04EB-4737-A74F-E7C36C1C635F}" destId="{89CA2EDD-7C77-450E-8E74-8F407A89036A}" srcOrd="0" destOrd="0" presId="urn:microsoft.com/office/officeart/2008/layout/AlternatingHexagons"/>
    <dgm:cxn modelId="{88529F15-3C17-406C-A291-11C7F0517979}" type="presOf" srcId="{48ECA282-C73D-4C16-ABEC-0D94C8A1D4CE}" destId="{B9213C35-B374-4969-8F03-8E2AD56F1ED5}" srcOrd="0" destOrd="0" presId="urn:microsoft.com/office/officeart/2008/layout/AlternatingHexagons"/>
    <dgm:cxn modelId="{50A3B127-71E6-4F4B-BB7D-E0FDF91F1017}" type="presOf" srcId="{66924E35-BCF9-4273-8FCA-7177B4BF3716}" destId="{32369E8E-2D05-4198-BF22-EE1EF58F80E7}" srcOrd="0" destOrd="0" presId="urn:microsoft.com/office/officeart/2008/layout/AlternatingHexagons"/>
    <dgm:cxn modelId="{745A1363-ED50-47F0-9F39-3DBEC34967B5}" type="presOf" srcId="{85215629-A64C-4FA3-9313-2BD222AFFA54}" destId="{2A649815-E2E8-499B-BD1A-F6D534FD55A7}" srcOrd="0" destOrd="0" presId="urn:microsoft.com/office/officeart/2008/layout/AlternatingHexagons"/>
    <dgm:cxn modelId="{71E1D146-2F9E-49CD-AAE1-CC45BFB6BEF8}" type="presOf" srcId="{3144C394-3C82-4196-954B-E65F7395C6DB}" destId="{9C2A8320-6D57-4069-A166-12C033569001}" srcOrd="0" destOrd="0" presId="urn:microsoft.com/office/officeart/2008/layout/AlternatingHexagons"/>
    <dgm:cxn modelId="{7EE31272-D542-42F1-BEFD-C1FF3C7FBF02}" srcId="{692B2519-BF74-445A-B7DD-BC0405ADA065}" destId="{48ECA282-C73D-4C16-ABEC-0D94C8A1D4CE}" srcOrd="1" destOrd="0" parTransId="{12D45FC2-8C70-41A7-8FA9-875CBEC4D144}" sibTransId="{F6FFE6BB-BDAC-455E-94F2-CFBA0CB6C275}"/>
    <dgm:cxn modelId="{54B9627B-CF45-46F9-81CC-4126B9FD170B}" srcId="{692B2519-BF74-445A-B7DD-BC0405ADA065}" destId="{161B33EB-3263-4D2F-8B56-611C35927AEC}" srcOrd="4" destOrd="0" parTransId="{76904477-B846-49B2-BF0A-C2E9E94B9819}" sibTransId="{A5A4D21C-DF2C-4ED3-AD8E-AAD33436C21C}"/>
    <dgm:cxn modelId="{F63E367F-66BA-495F-836B-5C516E7B4228}" type="presOf" srcId="{A5A4D21C-DF2C-4ED3-AD8E-AAD33436C21C}" destId="{6B95BD58-A8C2-45ED-972C-15D1B8321793}" srcOrd="0" destOrd="0" presId="urn:microsoft.com/office/officeart/2008/layout/AlternatingHexagons"/>
    <dgm:cxn modelId="{4492A37F-6CA8-4537-A85E-9DF5AEA665E0}" type="presOf" srcId="{3BE38CAA-5270-4803-A3B2-2AF567B63881}" destId="{973E8A22-3F23-4F1C-890C-83B79C5807CF}" srcOrd="0" destOrd="0" presId="urn:microsoft.com/office/officeart/2008/layout/AlternatingHexagons"/>
    <dgm:cxn modelId="{80E0EB89-FBED-44FB-AAA0-2DA4DF72B8D4}" srcId="{692B2519-BF74-445A-B7DD-BC0405ADA065}" destId="{85215629-A64C-4FA3-9313-2BD222AFFA54}" srcOrd="2" destOrd="0" parTransId="{272A874D-A140-4D1F-94CF-6F1419E7F101}" sibTransId="{66924E35-BCF9-4273-8FCA-7177B4BF3716}"/>
    <dgm:cxn modelId="{68D6A1A3-721E-4D15-B98D-D3A19F598826}" type="presOf" srcId="{161B33EB-3263-4D2F-8B56-611C35927AEC}" destId="{0160C750-4BFE-4CB7-9567-8C5DF8AAD2D1}" srcOrd="0" destOrd="0" presId="urn:microsoft.com/office/officeart/2008/layout/AlternatingHexagons"/>
    <dgm:cxn modelId="{7CA999A7-C446-4358-A037-2AC68218F40E}" type="presOf" srcId="{692B2519-BF74-445A-B7DD-BC0405ADA065}" destId="{C17434C7-F311-4570-8D73-CAD31EA10C5E}" srcOrd="0" destOrd="0" presId="urn:microsoft.com/office/officeart/2008/layout/AlternatingHexagons"/>
    <dgm:cxn modelId="{295684BC-FBE4-40EE-8A25-B1174330F86F}" srcId="{692B2519-BF74-445A-B7DD-BC0405ADA065}" destId="{D84EC314-C360-4FB3-80B9-EC05EAC95959}" srcOrd="0" destOrd="0" parTransId="{E3682DA3-7B0C-49D7-9078-10B0E46C6680}" sibTransId="{CD4F4942-04EB-4737-A74F-E7C36C1C635F}"/>
    <dgm:cxn modelId="{CFE584C8-E893-4D04-9B04-63D0603964A5}" type="presOf" srcId="{D84EC314-C360-4FB3-80B9-EC05EAC95959}" destId="{74339397-8C19-4839-8858-A036022B650B}" srcOrd="0" destOrd="0" presId="urn:microsoft.com/office/officeart/2008/layout/AlternatingHexagons"/>
    <dgm:cxn modelId="{9F9EB5E9-3D8C-46D7-8FC4-042225E32733}" srcId="{692B2519-BF74-445A-B7DD-BC0405ADA065}" destId="{3144C394-3C82-4196-954B-E65F7395C6DB}" srcOrd="3" destOrd="0" parTransId="{6225FEF8-CF8A-4EA1-9323-06F8C964AF8E}" sibTransId="{3BE38CAA-5270-4803-A3B2-2AF567B63881}"/>
    <dgm:cxn modelId="{28EDF0F5-2886-4337-9D48-EA27E3BD4017}" type="presOf" srcId="{F6FFE6BB-BDAC-455E-94F2-CFBA0CB6C275}" destId="{0E38EAB4-2316-41C1-9B80-652C0551CB62}" srcOrd="0" destOrd="0" presId="urn:microsoft.com/office/officeart/2008/layout/AlternatingHexagons"/>
    <dgm:cxn modelId="{37AB7F06-1609-4A72-81BE-31618B5738C5}" type="presParOf" srcId="{C17434C7-F311-4570-8D73-CAD31EA10C5E}" destId="{94FFFD02-FF50-4792-8C82-433243687DDD}" srcOrd="0" destOrd="0" presId="urn:microsoft.com/office/officeart/2008/layout/AlternatingHexagons"/>
    <dgm:cxn modelId="{9C8D87D5-0929-4831-8CFD-DCCEB2AAA05F}" type="presParOf" srcId="{94FFFD02-FF50-4792-8C82-433243687DDD}" destId="{74339397-8C19-4839-8858-A036022B650B}" srcOrd="0" destOrd="0" presId="urn:microsoft.com/office/officeart/2008/layout/AlternatingHexagons"/>
    <dgm:cxn modelId="{79C07BA4-3E88-4953-B439-490FAE5F954D}" type="presParOf" srcId="{94FFFD02-FF50-4792-8C82-433243687DDD}" destId="{51394C84-0D61-4335-9FC1-48FA87DF07E9}" srcOrd="1" destOrd="0" presId="urn:microsoft.com/office/officeart/2008/layout/AlternatingHexagons"/>
    <dgm:cxn modelId="{B4808274-5F80-4034-A449-1DC532AEE5C7}" type="presParOf" srcId="{94FFFD02-FF50-4792-8C82-433243687DDD}" destId="{74744112-7141-44A6-8B41-F93B96807C05}" srcOrd="2" destOrd="0" presId="urn:microsoft.com/office/officeart/2008/layout/AlternatingHexagons"/>
    <dgm:cxn modelId="{C70801E0-20B7-4099-9F38-B51B43601080}" type="presParOf" srcId="{94FFFD02-FF50-4792-8C82-433243687DDD}" destId="{BFAEEEFF-8C74-4534-9735-1F8BF06EC56C}" srcOrd="3" destOrd="0" presId="urn:microsoft.com/office/officeart/2008/layout/AlternatingHexagons"/>
    <dgm:cxn modelId="{591AD990-4EDA-4726-B437-66686F467DE8}" type="presParOf" srcId="{94FFFD02-FF50-4792-8C82-433243687DDD}" destId="{89CA2EDD-7C77-450E-8E74-8F407A89036A}" srcOrd="4" destOrd="0" presId="urn:microsoft.com/office/officeart/2008/layout/AlternatingHexagons"/>
    <dgm:cxn modelId="{2B34185A-E646-45D1-9C05-C554E90B14D0}" type="presParOf" srcId="{C17434C7-F311-4570-8D73-CAD31EA10C5E}" destId="{1DB478AC-B1C1-49A8-BEDC-D0719F9983D6}" srcOrd="1" destOrd="0" presId="urn:microsoft.com/office/officeart/2008/layout/AlternatingHexagons"/>
    <dgm:cxn modelId="{4F612AC8-3C96-43B8-AE69-6F9BFB2C44A7}" type="presParOf" srcId="{C17434C7-F311-4570-8D73-CAD31EA10C5E}" destId="{DBA464F2-EF35-49B7-8AA2-42BFB00F5C7D}" srcOrd="2" destOrd="0" presId="urn:microsoft.com/office/officeart/2008/layout/AlternatingHexagons"/>
    <dgm:cxn modelId="{2CD80171-48A8-4D6E-928B-562CC112B26E}" type="presParOf" srcId="{DBA464F2-EF35-49B7-8AA2-42BFB00F5C7D}" destId="{B9213C35-B374-4969-8F03-8E2AD56F1ED5}" srcOrd="0" destOrd="0" presId="urn:microsoft.com/office/officeart/2008/layout/AlternatingHexagons"/>
    <dgm:cxn modelId="{CF0FCD8A-8C46-4D0B-8845-601E87E1A652}" type="presParOf" srcId="{DBA464F2-EF35-49B7-8AA2-42BFB00F5C7D}" destId="{1B65C85F-F1FD-403F-BD1D-75EF99967189}" srcOrd="1" destOrd="0" presId="urn:microsoft.com/office/officeart/2008/layout/AlternatingHexagons"/>
    <dgm:cxn modelId="{D9ED5B5D-7067-458F-B95C-69D4BF4E2C0E}" type="presParOf" srcId="{DBA464F2-EF35-49B7-8AA2-42BFB00F5C7D}" destId="{7AD76729-702E-4593-BF13-F1AF54471DCB}" srcOrd="2" destOrd="0" presId="urn:microsoft.com/office/officeart/2008/layout/AlternatingHexagons"/>
    <dgm:cxn modelId="{E60048CA-DB42-4F01-BD8C-1229A0893927}" type="presParOf" srcId="{DBA464F2-EF35-49B7-8AA2-42BFB00F5C7D}" destId="{2D880FCB-BA50-4F53-95C7-DB3B8FE9AB1A}" srcOrd="3" destOrd="0" presId="urn:microsoft.com/office/officeart/2008/layout/AlternatingHexagons"/>
    <dgm:cxn modelId="{BC0392DC-6AC7-4C15-89B6-8427A2760530}" type="presParOf" srcId="{DBA464F2-EF35-49B7-8AA2-42BFB00F5C7D}" destId="{0E38EAB4-2316-41C1-9B80-652C0551CB62}" srcOrd="4" destOrd="0" presId="urn:microsoft.com/office/officeart/2008/layout/AlternatingHexagons"/>
    <dgm:cxn modelId="{E0CB21EA-3C84-40D7-B86D-D771ED67DDF1}" type="presParOf" srcId="{C17434C7-F311-4570-8D73-CAD31EA10C5E}" destId="{5BDC369E-202D-465B-B65E-D98EA29FB67F}" srcOrd="3" destOrd="0" presId="urn:microsoft.com/office/officeart/2008/layout/AlternatingHexagons"/>
    <dgm:cxn modelId="{91CDFE75-FD36-4CBE-95A4-8907DE8AEB4B}" type="presParOf" srcId="{C17434C7-F311-4570-8D73-CAD31EA10C5E}" destId="{E71AD2BC-6D2E-4A55-9171-9EFD53575598}" srcOrd="4" destOrd="0" presId="urn:microsoft.com/office/officeart/2008/layout/AlternatingHexagons"/>
    <dgm:cxn modelId="{26358378-A50B-49B5-942A-767B6E3CF2BF}" type="presParOf" srcId="{E71AD2BC-6D2E-4A55-9171-9EFD53575598}" destId="{2A649815-E2E8-499B-BD1A-F6D534FD55A7}" srcOrd="0" destOrd="0" presId="urn:microsoft.com/office/officeart/2008/layout/AlternatingHexagons"/>
    <dgm:cxn modelId="{84341109-2CBB-48FA-9701-5888FEA87DEB}" type="presParOf" srcId="{E71AD2BC-6D2E-4A55-9171-9EFD53575598}" destId="{4257E126-C382-4413-BE0B-C677025E7ED6}" srcOrd="1" destOrd="0" presId="urn:microsoft.com/office/officeart/2008/layout/AlternatingHexagons"/>
    <dgm:cxn modelId="{7CF94EE7-5789-4696-A23C-A8EB21D42F8F}" type="presParOf" srcId="{E71AD2BC-6D2E-4A55-9171-9EFD53575598}" destId="{170A6AC1-1A4B-459C-9CED-31B6EB35F92B}" srcOrd="2" destOrd="0" presId="urn:microsoft.com/office/officeart/2008/layout/AlternatingHexagons"/>
    <dgm:cxn modelId="{B8E56841-32DA-488F-9420-B3177E7724EF}" type="presParOf" srcId="{E71AD2BC-6D2E-4A55-9171-9EFD53575598}" destId="{EFA83FDF-B0E8-4247-9C9A-98AB7FE4C852}" srcOrd="3" destOrd="0" presId="urn:microsoft.com/office/officeart/2008/layout/AlternatingHexagons"/>
    <dgm:cxn modelId="{E6D4FD9C-C1B5-478B-8E6E-DEDA9C1FB178}" type="presParOf" srcId="{E71AD2BC-6D2E-4A55-9171-9EFD53575598}" destId="{32369E8E-2D05-4198-BF22-EE1EF58F80E7}" srcOrd="4" destOrd="0" presId="urn:microsoft.com/office/officeart/2008/layout/AlternatingHexagons"/>
    <dgm:cxn modelId="{798CDE8F-8CE9-4536-AFCA-24B606C08117}" type="presParOf" srcId="{C17434C7-F311-4570-8D73-CAD31EA10C5E}" destId="{BB1AADC7-6EA9-4671-A6BF-AE239E591E66}" srcOrd="5" destOrd="0" presId="urn:microsoft.com/office/officeart/2008/layout/AlternatingHexagons"/>
    <dgm:cxn modelId="{7DF4F847-C987-47DC-B5BF-BC5D60452093}" type="presParOf" srcId="{C17434C7-F311-4570-8D73-CAD31EA10C5E}" destId="{5284AFD6-C493-4780-8C15-D7A663324873}" srcOrd="6" destOrd="0" presId="urn:microsoft.com/office/officeart/2008/layout/AlternatingHexagons"/>
    <dgm:cxn modelId="{677BE4E8-87DA-4BBC-90C6-CE8F40C3A6CB}" type="presParOf" srcId="{5284AFD6-C493-4780-8C15-D7A663324873}" destId="{9C2A8320-6D57-4069-A166-12C033569001}" srcOrd="0" destOrd="0" presId="urn:microsoft.com/office/officeart/2008/layout/AlternatingHexagons"/>
    <dgm:cxn modelId="{34B6D7D8-B6BD-4DE1-BE69-440014C4688B}" type="presParOf" srcId="{5284AFD6-C493-4780-8C15-D7A663324873}" destId="{82031BD2-5584-452F-B594-D65040CE7B3C}" srcOrd="1" destOrd="0" presId="urn:microsoft.com/office/officeart/2008/layout/AlternatingHexagons"/>
    <dgm:cxn modelId="{CF7DCE3B-2371-4A2E-9D23-45550E7C0E50}" type="presParOf" srcId="{5284AFD6-C493-4780-8C15-D7A663324873}" destId="{8EEE8507-FC01-4ACF-AA46-62BDB3C4CA70}" srcOrd="2" destOrd="0" presId="urn:microsoft.com/office/officeart/2008/layout/AlternatingHexagons"/>
    <dgm:cxn modelId="{E7B99BF0-DB84-49E9-A7AC-9C74DE5A6606}" type="presParOf" srcId="{5284AFD6-C493-4780-8C15-D7A663324873}" destId="{415AC0F9-1431-4377-B57A-F17F6183F057}" srcOrd="3" destOrd="0" presId="urn:microsoft.com/office/officeart/2008/layout/AlternatingHexagons"/>
    <dgm:cxn modelId="{14DE4E76-F4D8-4B6E-95C7-60FC69CA83EE}" type="presParOf" srcId="{5284AFD6-C493-4780-8C15-D7A663324873}" destId="{973E8A22-3F23-4F1C-890C-83B79C5807CF}" srcOrd="4" destOrd="0" presId="urn:microsoft.com/office/officeart/2008/layout/AlternatingHexagons"/>
    <dgm:cxn modelId="{C19FE933-2562-4663-B44F-46F26BE457D2}" type="presParOf" srcId="{C17434C7-F311-4570-8D73-CAD31EA10C5E}" destId="{124EBB7A-C1A5-4667-A3BB-BEBDB1C0DD15}" srcOrd="7" destOrd="0" presId="urn:microsoft.com/office/officeart/2008/layout/AlternatingHexagons"/>
    <dgm:cxn modelId="{7F21F8E4-19C6-4746-9B25-AFFEA69BD4EF}" type="presParOf" srcId="{C17434C7-F311-4570-8D73-CAD31EA10C5E}" destId="{797A4381-708F-41FD-BF4B-D1D624328624}" srcOrd="8" destOrd="0" presId="urn:microsoft.com/office/officeart/2008/layout/AlternatingHexagons"/>
    <dgm:cxn modelId="{CC937DB4-3229-47AB-A903-EA44B473154B}" type="presParOf" srcId="{797A4381-708F-41FD-BF4B-D1D624328624}" destId="{0160C750-4BFE-4CB7-9567-8C5DF8AAD2D1}" srcOrd="0" destOrd="0" presId="urn:microsoft.com/office/officeart/2008/layout/AlternatingHexagons"/>
    <dgm:cxn modelId="{329AD717-BF3A-42AB-A03C-251D03212537}" type="presParOf" srcId="{797A4381-708F-41FD-BF4B-D1D624328624}" destId="{2C388A20-A29F-43D6-9358-972628537BE8}" srcOrd="1" destOrd="0" presId="urn:microsoft.com/office/officeart/2008/layout/AlternatingHexagons"/>
    <dgm:cxn modelId="{F7F7AEDE-D2A4-4EBD-A40B-59B8266D2761}" type="presParOf" srcId="{797A4381-708F-41FD-BF4B-D1D624328624}" destId="{2C37E587-0CF5-414D-8A01-8CCE54E2A5E1}" srcOrd="2" destOrd="0" presId="urn:microsoft.com/office/officeart/2008/layout/AlternatingHexagons"/>
    <dgm:cxn modelId="{4638B2C0-1E0F-4B2C-B189-05E7B36BFDA5}" type="presParOf" srcId="{797A4381-708F-41FD-BF4B-D1D624328624}" destId="{229B1548-E67D-4CF2-B307-2EC7105D48E5}" srcOrd="3" destOrd="0" presId="urn:microsoft.com/office/officeart/2008/layout/AlternatingHexagons"/>
    <dgm:cxn modelId="{99AD2273-4DAE-4542-9586-2CE0CE151613}" type="presParOf" srcId="{797A4381-708F-41FD-BF4B-D1D624328624}" destId="{6B95BD58-A8C2-45ED-972C-15D1B832179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2B2519-BF74-445A-B7DD-BC0405ADA06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84EC314-C360-4FB3-80B9-EC05EAC95959}">
      <dgm:prSet phldrT="[Testo]" custT="1"/>
      <dgm:spPr>
        <a:solidFill>
          <a:srgbClr val="3EBFD6"/>
        </a:solidFill>
      </dgm:spPr>
      <dgm:t>
        <a:bodyPr/>
        <a:lstStyle/>
        <a:p>
          <a:r>
            <a:rPr lang="en-GB" sz="1400" b="1"/>
            <a:t>HLPD </a:t>
          </a:r>
          <a:r>
            <a:rPr lang="en-GB" sz="1200" b="1"/>
            <a:t>Roadmap</a:t>
          </a:r>
          <a:r>
            <a:rPr lang="en-GB" sz="1400" b="1"/>
            <a:t> on CCSE</a:t>
          </a:r>
          <a:endParaRPr lang="it-IT" sz="1400" b="1"/>
        </a:p>
      </dgm:t>
    </dgm:pt>
    <dgm:pt modelId="{E3682DA3-7B0C-49D7-9078-10B0E46C6680}" type="parTrans" cxnId="{295684BC-FBE4-40EE-8A25-B1174330F86F}">
      <dgm:prSet/>
      <dgm:spPr/>
      <dgm:t>
        <a:bodyPr/>
        <a:lstStyle/>
        <a:p>
          <a:endParaRPr lang="it-IT" sz="3200" b="1"/>
        </a:p>
      </dgm:t>
    </dgm:pt>
    <dgm:pt modelId="{CD4F4942-04EB-4737-A74F-E7C36C1C635F}" type="sibTrans" cxnId="{295684BC-FBE4-40EE-8A25-B1174330F86F}">
      <dgm:prSet custT="1"/>
      <dgm:spPr>
        <a:solidFill>
          <a:srgbClr val="3EBFD6"/>
        </a:solidFill>
      </dgm:spPr>
      <dgm:t>
        <a:bodyPr/>
        <a:lstStyle/>
        <a:p>
          <a:endParaRPr lang="it-IT" sz="5400" b="1"/>
        </a:p>
      </dgm:t>
    </dgm:pt>
    <dgm:pt modelId="{85215629-A64C-4FA3-9313-2BD222AFFA54}">
      <dgm:prSet phldrT="[Testo]" custT="1"/>
      <dgm:spPr>
        <a:solidFill>
          <a:srgbClr val="3EBFD6"/>
        </a:solidFill>
      </dgm:spPr>
      <dgm:t>
        <a:bodyPr/>
        <a:lstStyle/>
        <a:p>
          <a:r>
            <a:rPr lang="it-IT" sz="1200" b="1"/>
            <a:t>Scientific Literature Review</a:t>
          </a:r>
        </a:p>
      </dgm:t>
    </dgm:pt>
    <dgm:pt modelId="{272A874D-A140-4D1F-94CF-6F1419E7F101}" type="parTrans" cxnId="{80E0EB89-FBED-44FB-AAA0-2DA4DF72B8D4}">
      <dgm:prSet/>
      <dgm:spPr/>
      <dgm:t>
        <a:bodyPr/>
        <a:lstStyle/>
        <a:p>
          <a:endParaRPr lang="it-IT" sz="3200" b="1"/>
        </a:p>
      </dgm:t>
    </dgm:pt>
    <dgm:pt modelId="{66924E35-BCF9-4273-8FCA-7177B4BF3716}" type="sibTrans" cxnId="{80E0EB89-FBED-44FB-AAA0-2DA4DF72B8D4}">
      <dgm:prSet custT="1"/>
      <dgm:spPr>
        <a:solidFill>
          <a:srgbClr val="3EBFD6"/>
        </a:solidFill>
      </dgm:spPr>
      <dgm:t>
        <a:bodyPr/>
        <a:lstStyle/>
        <a:p>
          <a:endParaRPr lang="it-IT" sz="5400" b="1"/>
        </a:p>
      </dgm:t>
    </dgm:pt>
    <dgm:pt modelId="{3144C394-3C82-4196-954B-E65F7395C6DB}">
      <dgm:prSet phldrT="[Testo]" custT="1"/>
      <dgm:spPr>
        <a:solidFill>
          <a:srgbClr val="3EBFD6"/>
        </a:solidFill>
      </dgm:spPr>
      <dgm:t>
        <a:bodyPr/>
        <a:lstStyle/>
        <a:p>
          <a:r>
            <a:rPr lang="it-IT" sz="1200" b="1"/>
            <a:t>Grey Literature (IEA, IRENA, ESMAP…)</a:t>
          </a:r>
        </a:p>
      </dgm:t>
    </dgm:pt>
    <dgm:pt modelId="{6225FEF8-CF8A-4EA1-9323-06F8C964AF8E}" type="parTrans" cxnId="{9F9EB5E9-3D8C-46D7-8FC4-042225E32733}">
      <dgm:prSet/>
      <dgm:spPr/>
      <dgm:t>
        <a:bodyPr/>
        <a:lstStyle/>
        <a:p>
          <a:endParaRPr lang="it-IT" sz="3200" b="1"/>
        </a:p>
      </dgm:t>
    </dgm:pt>
    <dgm:pt modelId="{3BE38CAA-5270-4803-A3B2-2AF567B63881}" type="sibTrans" cxnId="{9F9EB5E9-3D8C-46D7-8FC4-042225E32733}">
      <dgm:prSet custT="1"/>
      <dgm:spPr>
        <a:solidFill>
          <a:srgbClr val="3EBFD6"/>
        </a:solidFill>
      </dgm:spPr>
      <dgm:t>
        <a:bodyPr/>
        <a:lstStyle/>
        <a:p>
          <a:endParaRPr lang="it-IT" sz="5400" b="1"/>
        </a:p>
      </dgm:t>
    </dgm:pt>
    <dgm:pt modelId="{161B33EB-3263-4D2F-8B56-611C35927AEC}">
      <dgm:prSet phldrT="[Testo]" custT="1"/>
      <dgm:spPr>
        <a:solidFill>
          <a:srgbClr val="3EBFD6"/>
        </a:solidFill>
      </dgm:spPr>
      <dgm:t>
        <a:bodyPr/>
        <a:lstStyle/>
        <a:p>
          <a:r>
            <a:rPr lang="it-IT" sz="1400" b="1" err="1"/>
            <a:t>Stakeh</a:t>
          </a:r>
          <a:r>
            <a:rPr lang="it-IT" sz="1400" b="1"/>
            <a:t>. </a:t>
          </a:r>
          <a:r>
            <a:rPr lang="it-IT" sz="1400" b="1" err="1"/>
            <a:t>consultations</a:t>
          </a:r>
          <a:endParaRPr lang="it-IT" sz="1400" b="1"/>
        </a:p>
      </dgm:t>
    </dgm:pt>
    <dgm:pt modelId="{76904477-B846-49B2-BF0A-C2E9E94B9819}" type="parTrans" cxnId="{54B9627B-CF45-46F9-81CC-4126B9FD170B}">
      <dgm:prSet/>
      <dgm:spPr/>
      <dgm:t>
        <a:bodyPr/>
        <a:lstStyle/>
        <a:p>
          <a:endParaRPr lang="it-IT" sz="3200" b="1"/>
        </a:p>
      </dgm:t>
    </dgm:pt>
    <dgm:pt modelId="{A5A4D21C-DF2C-4ED3-AD8E-AAD33436C21C}" type="sibTrans" cxnId="{54B9627B-CF45-46F9-81CC-4126B9FD170B}">
      <dgm:prSet custT="1"/>
      <dgm:spPr>
        <a:solidFill>
          <a:srgbClr val="3EBFD6"/>
        </a:solidFill>
      </dgm:spPr>
      <dgm:t>
        <a:bodyPr/>
        <a:lstStyle/>
        <a:p>
          <a:endParaRPr lang="it-IT" sz="5400" b="1"/>
        </a:p>
      </dgm:t>
    </dgm:pt>
    <dgm:pt modelId="{48ECA282-C73D-4C16-ABEC-0D94C8A1D4CE}">
      <dgm:prSet phldrT="[Testo]" custT="1"/>
      <dgm:spPr>
        <a:solidFill>
          <a:srgbClr val="00991D"/>
        </a:solidFill>
      </dgm:spPr>
      <dgm:t>
        <a:bodyPr/>
        <a:lstStyle/>
        <a:p>
          <a:r>
            <a:rPr lang="en-GB" sz="1400" b="1"/>
            <a:t>PRE-LEAP-RE</a:t>
          </a:r>
        </a:p>
        <a:p>
          <a:r>
            <a:rPr lang="en-GB" sz="1100" b="1"/>
            <a:t>ecosystem</a:t>
          </a:r>
          <a:endParaRPr lang="it-IT" sz="1100" b="1"/>
        </a:p>
      </dgm:t>
    </dgm:pt>
    <dgm:pt modelId="{12D45FC2-8C70-41A7-8FA9-875CBEC4D144}" type="parTrans" cxnId="{7EE31272-D542-42F1-BEFD-C1FF3C7FBF02}">
      <dgm:prSet/>
      <dgm:spPr/>
      <dgm:t>
        <a:bodyPr/>
        <a:lstStyle/>
        <a:p>
          <a:endParaRPr lang="it-IT" sz="3200" b="1"/>
        </a:p>
      </dgm:t>
    </dgm:pt>
    <dgm:pt modelId="{F6FFE6BB-BDAC-455E-94F2-CFBA0CB6C275}" type="sibTrans" cxnId="{7EE31272-D542-42F1-BEFD-C1FF3C7FBF02}">
      <dgm:prSet custT="1"/>
      <dgm:spPr>
        <a:solidFill>
          <a:srgbClr val="3EBFD6"/>
        </a:solidFill>
      </dgm:spPr>
      <dgm:t>
        <a:bodyPr/>
        <a:lstStyle/>
        <a:p>
          <a:endParaRPr lang="it-IT" sz="5400" b="1"/>
        </a:p>
      </dgm:t>
    </dgm:pt>
    <dgm:pt modelId="{C17434C7-F311-4570-8D73-CAD31EA10C5E}" type="pres">
      <dgm:prSet presAssocID="{692B2519-BF74-445A-B7DD-BC0405ADA065}" presName="Name0" presStyleCnt="0">
        <dgm:presLayoutVars>
          <dgm:chMax/>
          <dgm:chPref/>
          <dgm:dir/>
          <dgm:animLvl val="lvl"/>
        </dgm:presLayoutVars>
      </dgm:prSet>
      <dgm:spPr/>
    </dgm:pt>
    <dgm:pt modelId="{94FFFD02-FF50-4792-8C82-433243687DDD}" type="pres">
      <dgm:prSet presAssocID="{D84EC314-C360-4FB3-80B9-EC05EAC95959}" presName="composite" presStyleCnt="0"/>
      <dgm:spPr/>
    </dgm:pt>
    <dgm:pt modelId="{74339397-8C19-4839-8858-A036022B650B}" type="pres">
      <dgm:prSet presAssocID="{D84EC314-C360-4FB3-80B9-EC05EAC95959}" presName="Parent1" presStyleLbl="node1" presStyleIdx="0" presStyleCnt="10" custLinFactNeighborX="-6240" custLinFactNeighborY="0">
        <dgm:presLayoutVars>
          <dgm:chMax val="1"/>
          <dgm:chPref val="1"/>
          <dgm:bulletEnabled val="1"/>
        </dgm:presLayoutVars>
      </dgm:prSet>
      <dgm:spPr/>
    </dgm:pt>
    <dgm:pt modelId="{51394C84-0D61-4335-9FC1-48FA87DF07E9}" type="pres">
      <dgm:prSet presAssocID="{D84EC314-C360-4FB3-80B9-EC05EAC95959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4744112-7141-44A6-8B41-F93B96807C05}" type="pres">
      <dgm:prSet presAssocID="{D84EC314-C360-4FB3-80B9-EC05EAC95959}" presName="BalanceSpacing" presStyleCnt="0"/>
      <dgm:spPr/>
    </dgm:pt>
    <dgm:pt modelId="{BFAEEEFF-8C74-4534-9735-1F8BF06EC56C}" type="pres">
      <dgm:prSet presAssocID="{D84EC314-C360-4FB3-80B9-EC05EAC95959}" presName="BalanceSpacing1" presStyleCnt="0"/>
      <dgm:spPr/>
    </dgm:pt>
    <dgm:pt modelId="{89CA2EDD-7C77-450E-8E74-8F407A89036A}" type="pres">
      <dgm:prSet presAssocID="{CD4F4942-04EB-4737-A74F-E7C36C1C635F}" presName="Accent1Text" presStyleLbl="node1" presStyleIdx="1" presStyleCnt="10" custLinFactNeighborX="-6240" custLinFactNeighborY="0"/>
      <dgm:spPr/>
    </dgm:pt>
    <dgm:pt modelId="{1DB478AC-B1C1-49A8-BEDC-D0719F9983D6}" type="pres">
      <dgm:prSet presAssocID="{CD4F4942-04EB-4737-A74F-E7C36C1C635F}" presName="spaceBetweenRectangles" presStyleCnt="0"/>
      <dgm:spPr/>
    </dgm:pt>
    <dgm:pt modelId="{DBA464F2-EF35-49B7-8AA2-42BFB00F5C7D}" type="pres">
      <dgm:prSet presAssocID="{48ECA282-C73D-4C16-ABEC-0D94C8A1D4CE}" presName="composite" presStyleCnt="0"/>
      <dgm:spPr/>
    </dgm:pt>
    <dgm:pt modelId="{B9213C35-B374-4969-8F03-8E2AD56F1ED5}" type="pres">
      <dgm:prSet presAssocID="{48ECA282-C73D-4C16-ABEC-0D94C8A1D4CE}" presName="Parent1" presStyleLbl="node1" presStyleIdx="2" presStyleCnt="10" custLinFactNeighborX="-6240" custLinFactNeighborY="0">
        <dgm:presLayoutVars>
          <dgm:chMax val="1"/>
          <dgm:chPref val="1"/>
          <dgm:bulletEnabled val="1"/>
        </dgm:presLayoutVars>
      </dgm:prSet>
      <dgm:spPr/>
    </dgm:pt>
    <dgm:pt modelId="{1B65C85F-F1FD-403F-BD1D-75EF99967189}" type="pres">
      <dgm:prSet presAssocID="{48ECA282-C73D-4C16-ABEC-0D94C8A1D4CE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AD76729-702E-4593-BF13-F1AF54471DCB}" type="pres">
      <dgm:prSet presAssocID="{48ECA282-C73D-4C16-ABEC-0D94C8A1D4CE}" presName="BalanceSpacing" presStyleCnt="0"/>
      <dgm:spPr/>
    </dgm:pt>
    <dgm:pt modelId="{2D880FCB-BA50-4F53-95C7-DB3B8FE9AB1A}" type="pres">
      <dgm:prSet presAssocID="{48ECA282-C73D-4C16-ABEC-0D94C8A1D4CE}" presName="BalanceSpacing1" presStyleCnt="0"/>
      <dgm:spPr/>
    </dgm:pt>
    <dgm:pt modelId="{0E38EAB4-2316-41C1-9B80-652C0551CB62}" type="pres">
      <dgm:prSet presAssocID="{F6FFE6BB-BDAC-455E-94F2-CFBA0CB6C275}" presName="Accent1Text" presStyleLbl="node1" presStyleIdx="3" presStyleCnt="10" custLinFactNeighborX="-6240" custLinFactNeighborY="0"/>
      <dgm:spPr/>
    </dgm:pt>
    <dgm:pt modelId="{5BDC369E-202D-465B-B65E-D98EA29FB67F}" type="pres">
      <dgm:prSet presAssocID="{F6FFE6BB-BDAC-455E-94F2-CFBA0CB6C275}" presName="spaceBetweenRectangles" presStyleCnt="0"/>
      <dgm:spPr/>
    </dgm:pt>
    <dgm:pt modelId="{E71AD2BC-6D2E-4A55-9171-9EFD53575598}" type="pres">
      <dgm:prSet presAssocID="{85215629-A64C-4FA3-9313-2BD222AFFA54}" presName="composite" presStyleCnt="0"/>
      <dgm:spPr/>
    </dgm:pt>
    <dgm:pt modelId="{2A649815-E2E8-499B-BD1A-F6D534FD55A7}" type="pres">
      <dgm:prSet presAssocID="{85215629-A64C-4FA3-9313-2BD222AFFA54}" presName="Parent1" presStyleLbl="node1" presStyleIdx="4" presStyleCnt="10" custScaleX="97281" custLinFactNeighborX="-3121" custLinFactNeighborY="0">
        <dgm:presLayoutVars>
          <dgm:chMax val="1"/>
          <dgm:chPref val="1"/>
          <dgm:bulletEnabled val="1"/>
        </dgm:presLayoutVars>
      </dgm:prSet>
      <dgm:spPr/>
    </dgm:pt>
    <dgm:pt modelId="{4257E126-C382-4413-BE0B-C677025E7ED6}" type="pres">
      <dgm:prSet presAssocID="{85215629-A64C-4FA3-9313-2BD222AFFA54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70A6AC1-1A4B-459C-9CED-31B6EB35F92B}" type="pres">
      <dgm:prSet presAssocID="{85215629-A64C-4FA3-9313-2BD222AFFA54}" presName="BalanceSpacing" presStyleCnt="0"/>
      <dgm:spPr/>
    </dgm:pt>
    <dgm:pt modelId="{EFA83FDF-B0E8-4247-9C9A-98AB7FE4C852}" type="pres">
      <dgm:prSet presAssocID="{85215629-A64C-4FA3-9313-2BD222AFFA54}" presName="BalanceSpacing1" presStyleCnt="0"/>
      <dgm:spPr/>
    </dgm:pt>
    <dgm:pt modelId="{32369E8E-2D05-4198-BF22-EE1EF58F80E7}" type="pres">
      <dgm:prSet presAssocID="{66924E35-BCF9-4273-8FCA-7177B4BF3716}" presName="Accent1Text" presStyleLbl="node1" presStyleIdx="5" presStyleCnt="10" custLinFactNeighborX="-6240" custLinFactNeighborY="0"/>
      <dgm:spPr/>
    </dgm:pt>
    <dgm:pt modelId="{BB1AADC7-6EA9-4671-A6BF-AE239E591E66}" type="pres">
      <dgm:prSet presAssocID="{66924E35-BCF9-4273-8FCA-7177B4BF3716}" presName="spaceBetweenRectangles" presStyleCnt="0"/>
      <dgm:spPr/>
    </dgm:pt>
    <dgm:pt modelId="{5284AFD6-C493-4780-8C15-D7A663324873}" type="pres">
      <dgm:prSet presAssocID="{3144C394-3C82-4196-954B-E65F7395C6DB}" presName="composite" presStyleCnt="0"/>
      <dgm:spPr/>
    </dgm:pt>
    <dgm:pt modelId="{9C2A8320-6D57-4069-A166-12C033569001}" type="pres">
      <dgm:prSet presAssocID="{3144C394-3C82-4196-954B-E65F7395C6DB}" presName="Parent1" presStyleLbl="node1" presStyleIdx="6" presStyleCnt="10" custLinFactNeighborX="-6240" custLinFactNeighborY="0">
        <dgm:presLayoutVars>
          <dgm:chMax val="1"/>
          <dgm:chPref val="1"/>
          <dgm:bulletEnabled val="1"/>
        </dgm:presLayoutVars>
      </dgm:prSet>
      <dgm:spPr/>
    </dgm:pt>
    <dgm:pt modelId="{82031BD2-5584-452F-B594-D65040CE7B3C}" type="pres">
      <dgm:prSet presAssocID="{3144C394-3C82-4196-954B-E65F7395C6DB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EEE8507-FC01-4ACF-AA46-62BDB3C4CA70}" type="pres">
      <dgm:prSet presAssocID="{3144C394-3C82-4196-954B-E65F7395C6DB}" presName="BalanceSpacing" presStyleCnt="0"/>
      <dgm:spPr/>
    </dgm:pt>
    <dgm:pt modelId="{415AC0F9-1431-4377-B57A-F17F6183F057}" type="pres">
      <dgm:prSet presAssocID="{3144C394-3C82-4196-954B-E65F7395C6DB}" presName="BalanceSpacing1" presStyleCnt="0"/>
      <dgm:spPr/>
    </dgm:pt>
    <dgm:pt modelId="{973E8A22-3F23-4F1C-890C-83B79C5807CF}" type="pres">
      <dgm:prSet presAssocID="{3BE38CAA-5270-4803-A3B2-2AF567B63881}" presName="Accent1Text" presStyleLbl="node1" presStyleIdx="7" presStyleCnt="10" custLinFactNeighborX="-6240" custLinFactNeighborY="0"/>
      <dgm:spPr/>
    </dgm:pt>
    <dgm:pt modelId="{124EBB7A-C1A5-4667-A3BB-BEBDB1C0DD15}" type="pres">
      <dgm:prSet presAssocID="{3BE38CAA-5270-4803-A3B2-2AF567B63881}" presName="spaceBetweenRectangles" presStyleCnt="0"/>
      <dgm:spPr/>
    </dgm:pt>
    <dgm:pt modelId="{797A4381-708F-41FD-BF4B-D1D624328624}" type="pres">
      <dgm:prSet presAssocID="{161B33EB-3263-4D2F-8B56-611C35927AEC}" presName="composite" presStyleCnt="0"/>
      <dgm:spPr/>
    </dgm:pt>
    <dgm:pt modelId="{0160C750-4BFE-4CB7-9567-8C5DF8AAD2D1}" type="pres">
      <dgm:prSet presAssocID="{161B33EB-3263-4D2F-8B56-611C35927AEC}" presName="Parent1" presStyleLbl="node1" presStyleIdx="8" presStyleCnt="10" custLinFactNeighborX="-4161" custLinFactNeighborY="15">
        <dgm:presLayoutVars>
          <dgm:chMax val="1"/>
          <dgm:chPref val="1"/>
          <dgm:bulletEnabled val="1"/>
        </dgm:presLayoutVars>
      </dgm:prSet>
      <dgm:spPr/>
    </dgm:pt>
    <dgm:pt modelId="{2C388A20-A29F-43D6-9358-972628537BE8}" type="pres">
      <dgm:prSet presAssocID="{161B33EB-3263-4D2F-8B56-611C35927AEC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C37E587-0CF5-414D-8A01-8CCE54E2A5E1}" type="pres">
      <dgm:prSet presAssocID="{161B33EB-3263-4D2F-8B56-611C35927AEC}" presName="BalanceSpacing" presStyleCnt="0"/>
      <dgm:spPr/>
    </dgm:pt>
    <dgm:pt modelId="{229B1548-E67D-4CF2-B307-2EC7105D48E5}" type="pres">
      <dgm:prSet presAssocID="{161B33EB-3263-4D2F-8B56-611C35927AEC}" presName="BalanceSpacing1" presStyleCnt="0"/>
      <dgm:spPr/>
    </dgm:pt>
    <dgm:pt modelId="{6B95BD58-A8C2-45ED-972C-15D1B8321793}" type="pres">
      <dgm:prSet presAssocID="{A5A4D21C-DF2C-4ED3-AD8E-AAD33436C21C}" presName="Accent1Text" presStyleLbl="node1" presStyleIdx="9" presStyleCnt="10"/>
      <dgm:spPr/>
    </dgm:pt>
  </dgm:ptLst>
  <dgm:cxnLst>
    <dgm:cxn modelId="{21155713-0BD0-4BE8-8148-9AF138BB90A5}" type="presOf" srcId="{CD4F4942-04EB-4737-A74F-E7C36C1C635F}" destId="{89CA2EDD-7C77-450E-8E74-8F407A89036A}" srcOrd="0" destOrd="0" presId="urn:microsoft.com/office/officeart/2008/layout/AlternatingHexagons"/>
    <dgm:cxn modelId="{88529F15-3C17-406C-A291-11C7F0517979}" type="presOf" srcId="{48ECA282-C73D-4C16-ABEC-0D94C8A1D4CE}" destId="{B9213C35-B374-4969-8F03-8E2AD56F1ED5}" srcOrd="0" destOrd="0" presId="urn:microsoft.com/office/officeart/2008/layout/AlternatingHexagons"/>
    <dgm:cxn modelId="{50A3B127-71E6-4F4B-BB7D-E0FDF91F1017}" type="presOf" srcId="{66924E35-BCF9-4273-8FCA-7177B4BF3716}" destId="{32369E8E-2D05-4198-BF22-EE1EF58F80E7}" srcOrd="0" destOrd="0" presId="urn:microsoft.com/office/officeart/2008/layout/AlternatingHexagons"/>
    <dgm:cxn modelId="{745A1363-ED50-47F0-9F39-3DBEC34967B5}" type="presOf" srcId="{85215629-A64C-4FA3-9313-2BD222AFFA54}" destId="{2A649815-E2E8-499B-BD1A-F6D534FD55A7}" srcOrd="0" destOrd="0" presId="urn:microsoft.com/office/officeart/2008/layout/AlternatingHexagons"/>
    <dgm:cxn modelId="{71E1D146-2F9E-49CD-AAE1-CC45BFB6BEF8}" type="presOf" srcId="{3144C394-3C82-4196-954B-E65F7395C6DB}" destId="{9C2A8320-6D57-4069-A166-12C033569001}" srcOrd="0" destOrd="0" presId="urn:microsoft.com/office/officeart/2008/layout/AlternatingHexagons"/>
    <dgm:cxn modelId="{7EE31272-D542-42F1-BEFD-C1FF3C7FBF02}" srcId="{692B2519-BF74-445A-B7DD-BC0405ADA065}" destId="{48ECA282-C73D-4C16-ABEC-0D94C8A1D4CE}" srcOrd="1" destOrd="0" parTransId="{12D45FC2-8C70-41A7-8FA9-875CBEC4D144}" sibTransId="{F6FFE6BB-BDAC-455E-94F2-CFBA0CB6C275}"/>
    <dgm:cxn modelId="{54B9627B-CF45-46F9-81CC-4126B9FD170B}" srcId="{692B2519-BF74-445A-B7DD-BC0405ADA065}" destId="{161B33EB-3263-4D2F-8B56-611C35927AEC}" srcOrd="4" destOrd="0" parTransId="{76904477-B846-49B2-BF0A-C2E9E94B9819}" sibTransId="{A5A4D21C-DF2C-4ED3-AD8E-AAD33436C21C}"/>
    <dgm:cxn modelId="{F63E367F-66BA-495F-836B-5C516E7B4228}" type="presOf" srcId="{A5A4D21C-DF2C-4ED3-AD8E-AAD33436C21C}" destId="{6B95BD58-A8C2-45ED-972C-15D1B8321793}" srcOrd="0" destOrd="0" presId="urn:microsoft.com/office/officeart/2008/layout/AlternatingHexagons"/>
    <dgm:cxn modelId="{4492A37F-6CA8-4537-A85E-9DF5AEA665E0}" type="presOf" srcId="{3BE38CAA-5270-4803-A3B2-2AF567B63881}" destId="{973E8A22-3F23-4F1C-890C-83B79C5807CF}" srcOrd="0" destOrd="0" presId="urn:microsoft.com/office/officeart/2008/layout/AlternatingHexagons"/>
    <dgm:cxn modelId="{80E0EB89-FBED-44FB-AAA0-2DA4DF72B8D4}" srcId="{692B2519-BF74-445A-B7DD-BC0405ADA065}" destId="{85215629-A64C-4FA3-9313-2BD222AFFA54}" srcOrd="2" destOrd="0" parTransId="{272A874D-A140-4D1F-94CF-6F1419E7F101}" sibTransId="{66924E35-BCF9-4273-8FCA-7177B4BF3716}"/>
    <dgm:cxn modelId="{68D6A1A3-721E-4D15-B98D-D3A19F598826}" type="presOf" srcId="{161B33EB-3263-4D2F-8B56-611C35927AEC}" destId="{0160C750-4BFE-4CB7-9567-8C5DF8AAD2D1}" srcOrd="0" destOrd="0" presId="urn:microsoft.com/office/officeart/2008/layout/AlternatingHexagons"/>
    <dgm:cxn modelId="{7CA999A7-C446-4358-A037-2AC68218F40E}" type="presOf" srcId="{692B2519-BF74-445A-B7DD-BC0405ADA065}" destId="{C17434C7-F311-4570-8D73-CAD31EA10C5E}" srcOrd="0" destOrd="0" presId="urn:microsoft.com/office/officeart/2008/layout/AlternatingHexagons"/>
    <dgm:cxn modelId="{295684BC-FBE4-40EE-8A25-B1174330F86F}" srcId="{692B2519-BF74-445A-B7DD-BC0405ADA065}" destId="{D84EC314-C360-4FB3-80B9-EC05EAC95959}" srcOrd="0" destOrd="0" parTransId="{E3682DA3-7B0C-49D7-9078-10B0E46C6680}" sibTransId="{CD4F4942-04EB-4737-A74F-E7C36C1C635F}"/>
    <dgm:cxn modelId="{CFE584C8-E893-4D04-9B04-63D0603964A5}" type="presOf" srcId="{D84EC314-C360-4FB3-80B9-EC05EAC95959}" destId="{74339397-8C19-4839-8858-A036022B650B}" srcOrd="0" destOrd="0" presId="urn:microsoft.com/office/officeart/2008/layout/AlternatingHexagons"/>
    <dgm:cxn modelId="{9F9EB5E9-3D8C-46D7-8FC4-042225E32733}" srcId="{692B2519-BF74-445A-B7DD-BC0405ADA065}" destId="{3144C394-3C82-4196-954B-E65F7395C6DB}" srcOrd="3" destOrd="0" parTransId="{6225FEF8-CF8A-4EA1-9323-06F8C964AF8E}" sibTransId="{3BE38CAA-5270-4803-A3B2-2AF567B63881}"/>
    <dgm:cxn modelId="{28EDF0F5-2886-4337-9D48-EA27E3BD4017}" type="presOf" srcId="{F6FFE6BB-BDAC-455E-94F2-CFBA0CB6C275}" destId="{0E38EAB4-2316-41C1-9B80-652C0551CB62}" srcOrd="0" destOrd="0" presId="urn:microsoft.com/office/officeart/2008/layout/AlternatingHexagons"/>
    <dgm:cxn modelId="{37AB7F06-1609-4A72-81BE-31618B5738C5}" type="presParOf" srcId="{C17434C7-F311-4570-8D73-CAD31EA10C5E}" destId="{94FFFD02-FF50-4792-8C82-433243687DDD}" srcOrd="0" destOrd="0" presId="urn:microsoft.com/office/officeart/2008/layout/AlternatingHexagons"/>
    <dgm:cxn modelId="{9C8D87D5-0929-4831-8CFD-DCCEB2AAA05F}" type="presParOf" srcId="{94FFFD02-FF50-4792-8C82-433243687DDD}" destId="{74339397-8C19-4839-8858-A036022B650B}" srcOrd="0" destOrd="0" presId="urn:microsoft.com/office/officeart/2008/layout/AlternatingHexagons"/>
    <dgm:cxn modelId="{79C07BA4-3E88-4953-B439-490FAE5F954D}" type="presParOf" srcId="{94FFFD02-FF50-4792-8C82-433243687DDD}" destId="{51394C84-0D61-4335-9FC1-48FA87DF07E9}" srcOrd="1" destOrd="0" presId="urn:microsoft.com/office/officeart/2008/layout/AlternatingHexagons"/>
    <dgm:cxn modelId="{B4808274-5F80-4034-A449-1DC532AEE5C7}" type="presParOf" srcId="{94FFFD02-FF50-4792-8C82-433243687DDD}" destId="{74744112-7141-44A6-8B41-F93B96807C05}" srcOrd="2" destOrd="0" presId="urn:microsoft.com/office/officeart/2008/layout/AlternatingHexagons"/>
    <dgm:cxn modelId="{C70801E0-20B7-4099-9F38-B51B43601080}" type="presParOf" srcId="{94FFFD02-FF50-4792-8C82-433243687DDD}" destId="{BFAEEEFF-8C74-4534-9735-1F8BF06EC56C}" srcOrd="3" destOrd="0" presId="urn:microsoft.com/office/officeart/2008/layout/AlternatingHexagons"/>
    <dgm:cxn modelId="{591AD990-4EDA-4726-B437-66686F467DE8}" type="presParOf" srcId="{94FFFD02-FF50-4792-8C82-433243687DDD}" destId="{89CA2EDD-7C77-450E-8E74-8F407A89036A}" srcOrd="4" destOrd="0" presId="urn:microsoft.com/office/officeart/2008/layout/AlternatingHexagons"/>
    <dgm:cxn modelId="{2B34185A-E646-45D1-9C05-C554E90B14D0}" type="presParOf" srcId="{C17434C7-F311-4570-8D73-CAD31EA10C5E}" destId="{1DB478AC-B1C1-49A8-BEDC-D0719F9983D6}" srcOrd="1" destOrd="0" presId="urn:microsoft.com/office/officeart/2008/layout/AlternatingHexagons"/>
    <dgm:cxn modelId="{4F612AC8-3C96-43B8-AE69-6F9BFB2C44A7}" type="presParOf" srcId="{C17434C7-F311-4570-8D73-CAD31EA10C5E}" destId="{DBA464F2-EF35-49B7-8AA2-42BFB00F5C7D}" srcOrd="2" destOrd="0" presId="urn:microsoft.com/office/officeart/2008/layout/AlternatingHexagons"/>
    <dgm:cxn modelId="{2CD80171-48A8-4D6E-928B-562CC112B26E}" type="presParOf" srcId="{DBA464F2-EF35-49B7-8AA2-42BFB00F5C7D}" destId="{B9213C35-B374-4969-8F03-8E2AD56F1ED5}" srcOrd="0" destOrd="0" presId="urn:microsoft.com/office/officeart/2008/layout/AlternatingHexagons"/>
    <dgm:cxn modelId="{CF0FCD8A-8C46-4D0B-8845-601E87E1A652}" type="presParOf" srcId="{DBA464F2-EF35-49B7-8AA2-42BFB00F5C7D}" destId="{1B65C85F-F1FD-403F-BD1D-75EF99967189}" srcOrd="1" destOrd="0" presId="urn:microsoft.com/office/officeart/2008/layout/AlternatingHexagons"/>
    <dgm:cxn modelId="{D9ED5B5D-7067-458F-B95C-69D4BF4E2C0E}" type="presParOf" srcId="{DBA464F2-EF35-49B7-8AA2-42BFB00F5C7D}" destId="{7AD76729-702E-4593-BF13-F1AF54471DCB}" srcOrd="2" destOrd="0" presId="urn:microsoft.com/office/officeart/2008/layout/AlternatingHexagons"/>
    <dgm:cxn modelId="{E60048CA-DB42-4F01-BD8C-1229A0893927}" type="presParOf" srcId="{DBA464F2-EF35-49B7-8AA2-42BFB00F5C7D}" destId="{2D880FCB-BA50-4F53-95C7-DB3B8FE9AB1A}" srcOrd="3" destOrd="0" presId="urn:microsoft.com/office/officeart/2008/layout/AlternatingHexagons"/>
    <dgm:cxn modelId="{BC0392DC-6AC7-4C15-89B6-8427A2760530}" type="presParOf" srcId="{DBA464F2-EF35-49B7-8AA2-42BFB00F5C7D}" destId="{0E38EAB4-2316-41C1-9B80-652C0551CB62}" srcOrd="4" destOrd="0" presId="urn:microsoft.com/office/officeart/2008/layout/AlternatingHexagons"/>
    <dgm:cxn modelId="{E0CB21EA-3C84-40D7-B86D-D771ED67DDF1}" type="presParOf" srcId="{C17434C7-F311-4570-8D73-CAD31EA10C5E}" destId="{5BDC369E-202D-465B-B65E-D98EA29FB67F}" srcOrd="3" destOrd="0" presId="urn:microsoft.com/office/officeart/2008/layout/AlternatingHexagons"/>
    <dgm:cxn modelId="{91CDFE75-FD36-4CBE-95A4-8907DE8AEB4B}" type="presParOf" srcId="{C17434C7-F311-4570-8D73-CAD31EA10C5E}" destId="{E71AD2BC-6D2E-4A55-9171-9EFD53575598}" srcOrd="4" destOrd="0" presId="urn:microsoft.com/office/officeart/2008/layout/AlternatingHexagons"/>
    <dgm:cxn modelId="{26358378-A50B-49B5-942A-767B6E3CF2BF}" type="presParOf" srcId="{E71AD2BC-6D2E-4A55-9171-9EFD53575598}" destId="{2A649815-E2E8-499B-BD1A-F6D534FD55A7}" srcOrd="0" destOrd="0" presId="urn:microsoft.com/office/officeart/2008/layout/AlternatingHexagons"/>
    <dgm:cxn modelId="{84341109-2CBB-48FA-9701-5888FEA87DEB}" type="presParOf" srcId="{E71AD2BC-6D2E-4A55-9171-9EFD53575598}" destId="{4257E126-C382-4413-BE0B-C677025E7ED6}" srcOrd="1" destOrd="0" presId="urn:microsoft.com/office/officeart/2008/layout/AlternatingHexagons"/>
    <dgm:cxn modelId="{7CF94EE7-5789-4696-A23C-A8EB21D42F8F}" type="presParOf" srcId="{E71AD2BC-6D2E-4A55-9171-9EFD53575598}" destId="{170A6AC1-1A4B-459C-9CED-31B6EB35F92B}" srcOrd="2" destOrd="0" presId="urn:microsoft.com/office/officeart/2008/layout/AlternatingHexagons"/>
    <dgm:cxn modelId="{B8E56841-32DA-488F-9420-B3177E7724EF}" type="presParOf" srcId="{E71AD2BC-6D2E-4A55-9171-9EFD53575598}" destId="{EFA83FDF-B0E8-4247-9C9A-98AB7FE4C852}" srcOrd="3" destOrd="0" presId="urn:microsoft.com/office/officeart/2008/layout/AlternatingHexagons"/>
    <dgm:cxn modelId="{E6D4FD9C-C1B5-478B-8E6E-DEDA9C1FB178}" type="presParOf" srcId="{E71AD2BC-6D2E-4A55-9171-9EFD53575598}" destId="{32369E8E-2D05-4198-BF22-EE1EF58F80E7}" srcOrd="4" destOrd="0" presId="urn:microsoft.com/office/officeart/2008/layout/AlternatingHexagons"/>
    <dgm:cxn modelId="{798CDE8F-8CE9-4536-AFCA-24B606C08117}" type="presParOf" srcId="{C17434C7-F311-4570-8D73-CAD31EA10C5E}" destId="{BB1AADC7-6EA9-4671-A6BF-AE239E591E66}" srcOrd="5" destOrd="0" presId="urn:microsoft.com/office/officeart/2008/layout/AlternatingHexagons"/>
    <dgm:cxn modelId="{7DF4F847-C987-47DC-B5BF-BC5D60452093}" type="presParOf" srcId="{C17434C7-F311-4570-8D73-CAD31EA10C5E}" destId="{5284AFD6-C493-4780-8C15-D7A663324873}" srcOrd="6" destOrd="0" presId="urn:microsoft.com/office/officeart/2008/layout/AlternatingHexagons"/>
    <dgm:cxn modelId="{677BE4E8-87DA-4BBC-90C6-CE8F40C3A6CB}" type="presParOf" srcId="{5284AFD6-C493-4780-8C15-D7A663324873}" destId="{9C2A8320-6D57-4069-A166-12C033569001}" srcOrd="0" destOrd="0" presId="urn:microsoft.com/office/officeart/2008/layout/AlternatingHexagons"/>
    <dgm:cxn modelId="{34B6D7D8-B6BD-4DE1-BE69-440014C4688B}" type="presParOf" srcId="{5284AFD6-C493-4780-8C15-D7A663324873}" destId="{82031BD2-5584-452F-B594-D65040CE7B3C}" srcOrd="1" destOrd="0" presId="urn:microsoft.com/office/officeart/2008/layout/AlternatingHexagons"/>
    <dgm:cxn modelId="{CF7DCE3B-2371-4A2E-9D23-45550E7C0E50}" type="presParOf" srcId="{5284AFD6-C493-4780-8C15-D7A663324873}" destId="{8EEE8507-FC01-4ACF-AA46-62BDB3C4CA70}" srcOrd="2" destOrd="0" presId="urn:microsoft.com/office/officeart/2008/layout/AlternatingHexagons"/>
    <dgm:cxn modelId="{E7B99BF0-DB84-49E9-A7AC-9C74DE5A6606}" type="presParOf" srcId="{5284AFD6-C493-4780-8C15-D7A663324873}" destId="{415AC0F9-1431-4377-B57A-F17F6183F057}" srcOrd="3" destOrd="0" presId="urn:microsoft.com/office/officeart/2008/layout/AlternatingHexagons"/>
    <dgm:cxn modelId="{14DE4E76-F4D8-4B6E-95C7-60FC69CA83EE}" type="presParOf" srcId="{5284AFD6-C493-4780-8C15-D7A663324873}" destId="{973E8A22-3F23-4F1C-890C-83B79C5807CF}" srcOrd="4" destOrd="0" presId="urn:microsoft.com/office/officeart/2008/layout/AlternatingHexagons"/>
    <dgm:cxn modelId="{C19FE933-2562-4663-B44F-46F26BE457D2}" type="presParOf" srcId="{C17434C7-F311-4570-8D73-CAD31EA10C5E}" destId="{124EBB7A-C1A5-4667-A3BB-BEBDB1C0DD15}" srcOrd="7" destOrd="0" presId="urn:microsoft.com/office/officeart/2008/layout/AlternatingHexagons"/>
    <dgm:cxn modelId="{7F21F8E4-19C6-4746-9B25-AFFEA69BD4EF}" type="presParOf" srcId="{C17434C7-F311-4570-8D73-CAD31EA10C5E}" destId="{797A4381-708F-41FD-BF4B-D1D624328624}" srcOrd="8" destOrd="0" presId="urn:microsoft.com/office/officeart/2008/layout/AlternatingHexagons"/>
    <dgm:cxn modelId="{CC937DB4-3229-47AB-A903-EA44B473154B}" type="presParOf" srcId="{797A4381-708F-41FD-BF4B-D1D624328624}" destId="{0160C750-4BFE-4CB7-9567-8C5DF8AAD2D1}" srcOrd="0" destOrd="0" presId="urn:microsoft.com/office/officeart/2008/layout/AlternatingHexagons"/>
    <dgm:cxn modelId="{329AD717-BF3A-42AB-A03C-251D03212537}" type="presParOf" srcId="{797A4381-708F-41FD-BF4B-D1D624328624}" destId="{2C388A20-A29F-43D6-9358-972628537BE8}" srcOrd="1" destOrd="0" presId="urn:microsoft.com/office/officeart/2008/layout/AlternatingHexagons"/>
    <dgm:cxn modelId="{F7F7AEDE-D2A4-4EBD-A40B-59B8266D2761}" type="presParOf" srcId="{797A4381-708F-41FD-BF4B-D1D624328624}" destId="{2C37E587-0CF5-414D-8A01-8CCE54E2A5E1}" srcOrd="2" destOrd="0" presId="urn:microsoft.com/office/officeart/2008/layout/AlternatingHexagons"/>
    <dgm:cxn modelId="{4638B2C0-1E0F-4B2C-B189-05E7B36BFDA5}" type="presParOf" srcId="{797A4381-708F-41FD-BF4B-D1D624328624}" destId="{229B1548-E67D-4CF2-B307-2EC7105D48E5}" srcOrd="3" destOrd="0" presId="urn:microsoft.com/office/officeart/2008/layout/AlternatingHexagons"/>
    <dgm:cxn modelId="{99AD2273-4DAE-4542-9586-2CE0CE151613}" type="presParOf" srcId="{797A4381-708F-41FD-BF4B-D1D624328624}" destId="{6B95BD58-A8C2-45ED-972C-15D1B832179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023D5D-B9E9-4159-B1B2-598DB3BBCCF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05E05A3-5299-43AA-81E2-26439A2E80F1}">
      <dgm:prSet phldrT="[Testo]" custT="1"/>
      <dgm:spPr/>
      <dgm:t>
        <a:bodyPr/>
        <a:lstStyle/>
        <a:p>
          <a:r>
            <a:rPr lang="it-IT" sz="1800">
              <a:latin typeface="Arial" panose="020B0604020202020204" pitchFamily="34" charset="0"/>
              <a:cs typeface="Arial" panose="020B0604020202020204" pitchFamily="34" charset="0"/>
            </a:rPr>
            <a:t>1° stage</a:t>
          </a:r>
        </a:p>
      </dgm:t>
    </dgm:pt>
    <dgm:pt modelId="{13BBD233-361E-4559-8BB9-A1274C626194}" type="parTrans" cxnId="{0D76B110-F8DD-468A-8AF1-15B2E15F205F}">
      <dgm:prSet/>
      <dgm:spPr/>
      <dgm:t>
        <a:bodyPr/>
        <a:lstStyle/>
        <a:p>
          <a:endParaRPr lang="it-IT"/>
        </a:p>
      </dgm:t>
    </dgm:pt>
    <dgm:pt modelId="{F89E62EA-A3D2-4D25-A2C5-0620CDDE3801}" type="sibTrans" cxnId="{0D76B110-F8DD-468A-8AF1-15B2E15F205F}">
      <dgm:prSet/>
      <dgm:spPr/>
      <dgm:t>
        <a:bodyPr/>
        <a:lstStyle/>
        <a:p>
          <a:endParaRPr lang="it-IT"/>
        </a:p>
      </dgm:t>
    </dgm:pt>
    <dgm:pt modelId="{4B65A738-6E2A-4B06-B4AA-F632A24FA7B4}">
      <dgm:prSet phldrT="[Testo]" custT="1"/>
      <dgm:spPr/>
      <dgm:t>
        <a:bodyPr/>
        <a:lstStyle/>
        <a:p>
          <a:r>
            <a:rPr lang="it-IT" sz="1800">
              <a:latin typeface="Arial" panose="020B0604020202020204" pitchFamily="34" charset="0"/>
              <a:cs typeface="Arial" panose="020B0604020202020204" pitchFamily="34" charset="0"/>
            </a:rPr>
            <a:t>engagement</a:t>
          </a:r>
        </a:p>
      </dgm:t>
    </dgm:pt>
    <dgm:pt modelId="{FFC87907-E181-490B-83C1-B125D6C91087}" type="parTrans" cxnId="{FF2662A1-1F8E-488E-9B0D-609EDB28D03D}">
      <dgm:prSet/>
      <dgm:spPr/>
      <dgm:t>
        <a:bodyPr/>
        <a:lstStyle/>
        <a:p>
          <a:endParaRPr lang="it-IT"/>
        </a:p>
      </dgm:t>
    </dgm:pt>
    <dgm:pt modelId="{1C4F9FB6-E786-4D9F-B376-DC4AD75A4DBD}" type="sibTrans" cxnId="{FF2662A1-1F8E-488E-9B0D-609EDB28D03D}">
      <dgm:prSet/>
      <dgm:spPr/>
      <dgm:t>
        <a:bodyPr/>
        <a:lstStyle/>
        <a:p>
          <a:endParaRPr lang="it-IT"/>
        </a:p>
      </dgm:t>
    </dgm:pt>
    <dgm:pt modelId="{5662E55B-9DEE-4969-8855-5CAFBA679367}">
      <dgm:prSet phldrT="[Testo]" custT="1"/>
      <dgm:spPr/>
      <dgm:t>
        <a:bodyPr/>
        <a:lstStyle/>
        <a:p>
          <a:r>
            <a:rPr lang="it-IT" sz="1800">
              <a:latin typeface="Arial" panose="020B0604020202020204" pitchFamily="34" charset="0"/>
              <a:cs typeface="Arial" panose="020B0604020202020204" pitchFamily="34" charset="0"/>
            </a:rPr>
            <a:t>2° stage</a:t>
          </a:r>
        </a:p>
      </dgm:t>
    </dgm:pt>
    <dgm:pt modelId="{689A1970-F40E-4A02-9123-1BC8DD4B294D}" type="parTrans" cxnId="{9608C579-8680-482B-BDAD-AD6B0EDD6693}">
      <dgm:prSet/>
      <dgm:spPr/>
      <dgm:t>
        <a:bodyPr/>
        <a:lstStyle/>
        <a:p>
          <a:endParaRPr lang="it-IT"/>
        </a:p>
      </dgm:t>
    </dgm:pt>
    <dgm:pt modelId="{D4A07C62-A7E9-4BFC-A99A-D63F8C263F7E}" type="sibTrans" cxnId="{9608C579-8680-482B-BDAD-AD6B0EDD6693}">
      <dgm:prSet/>
      <dgm:spPr/>
      <dgm:t>
        <a:bodyPr/>
        <a:lstStyle/>
        <a:p>
          <a:endParaRPr lang="it-IT"/>
        </a:p>
      </dgm:t>
    </dgm:pt>
    <dgm:pt modelId="{B75138BE-2F92-4F3D-9086-A96125285CFE}" type="pres">
      <dgm:prSet presAssocID="{35023D5D-B9E9-4159-B1B2-598DB3BBCCFF}" presName="Name0" presStyleCnt="0">
        <dgm:presLayoutVars>
          <dgm:dir/>
          <dgm:resizeHandles val="exact"/>
        </dgm:presLayoutVars>
      </dgm:prSet>
      <dgm:spPr/>
    </dgm:pt>
    <dgm:pt modelId="{7DC9A7CA-3594-4A1D-A322-5720825D1F97}" type="pres">
      <dgm:prSet presAssocID="{35023D5D-B9E9-4159-B1B2-598DB3BBCCFF}" presName="arrow" presStyleLbl="bgShp" presStyleIdx="0" presStyleCnt="1"/>
      <dgm:spPr>
        <a:solidFill>
          <a:srgbClr val="3EBFD6">
            <a:alpha val="27000"/>
          </a:srgbClr>
        </a:solidFill>
      </dgm:spPr>
    </dgm:pt>
    <dgm:pt modelId="{F623DC8F-F036-42B5-A621-3DEAAB892CD5}" type="pres">
      <dgm:prSet presAssocID="{35023D5D-B9E9-4159-B1B2-598DB3BBCCFF}" presName="points" presStyleCnt="0"/>
      <dgm:spPr/>
    </dgm:pt>
    <dgm:pt modelId="{1C281B99-B8C5-42CE-9521-021BA0E3952C}" type="pres">
      <dgm:prSet presAssocID="{D05E05A3-5299-43AA-81E2-26439A2E80F1}" presName="compositeA" presStyleCnt="0"/>
      <dgm:spPr/>
    </dgm:pt>
    <dgm:pt modelId="{7BCBC8EC-2FC6-4BDD-9D50-F305209655BA}" type="pres">
      <dgm:prSet presAssocID="{D05E05A3-5299-43AA-81E2-26439A2E80F1}" presName="textA" presStyleLbl="revTx" presStyleIdx="0" presStyleCnt="3" custLinFactNeighborX="28315" custLinFactNeighborY="64144">
        <dgm:presLayoutVars>
          <dgm:bulletEnabled val="1"/>
        </dgm:presLayoutVars>
      </dgm:prSet>
      <dgm:spPr/>
    </dgm:pt>
    <dgm:pt modelId="{AD91523A-7CC9-4DD5-AB41-7E9E1276332C}" type="pres">
      <dgm:prSet presAssocID="{D05E05A3-5299-43AA-81E2-26439A2E80F1}" presName="circleA" presStyleLbl="node1" presStyleIdx="0" presStyleCnt="3"/>
      <dgm:spPr>
        <a:solidFill>
          <a:srgbClr val="3EBFD6"/>
        </a:solidFill>
      </dgm:spPr>
    </dgm:pt>
    <dgm:pt modelId="{FCFAA8DD-69A2-4EA6-AF43-4835766544D4}" type="pres">
      <dgm:prSet presAssocID="{D05E05A3-5299-43AA-81E2-26439A2E80F1}" presName="spaceA" presStyleCnt="0"/>
      <dgm:spPr/>
    </dgm:pt>
    <dgm:pt modelId="{E0A3A637-A161-49ED-9051-8BAD9D2EA294}" type="pres">
      <dgm:prSet presAssocID="{F89E62EA-A3D2-4D25-A2C5-0620CDDE3801}" presName="space" presStyleCnt="0"/>
      <dgm:spPr/>
    </dgm:pt>
    <dgm:pt modelId="{9B5CA1B0-26DF-406A-8B50-6B678B72ACB5}" type="pres">
      <dgm:prSet presAssocID="{5662E55B-9DEE-4969-8855-5CAFBA679367}" presName="compositeB" presStyleCnt="0"/>
      <dgm:spPr/>
    </dgm:pt>
    <dgm:pt modelId="{33A6CE60-B0C6-40E9-A2AC-AFDC82B15817}" type="pres">
      <dgm:prSet presAssocID="{5662E55B-9DEE-4969-8855-5CAFBA679367}" presName="textB" presStyleLbl="revTx" presStyleIdx="1" presStyleCnt="3" custLinFactNeighborX="29020" custLinFactNeighborY="-63380">
        <dgm:presLayoutVars>
          <dgm:bulletEnabled val="1"/>
        </dgm:presLayoutVars>
      </dgm:prSet>
      <dgm:spPr/>
    </dgm:pt>
    <dgm:pt modelId="{57C6118E-8453-483F-84DF-D2B85BF22C0D}" type="pres">
      <dgm:prSet presAssocID="{5662E55B-9DEE-4969-8855-5CAFBA679367}" presName="circleB" presStyleLbl="node1" presStyleIdx="1" presStyleCnt="3"/>
      <dgm:spPr>
        <a:solidFill>
          <a:srgbClr val="3EBFD6"/>
        </a:solidFill>
      </dgm:spPr>
    </dgm:pt>
    <dgm:pt modelId="{536FE0E0-424A-4DE6-B612-8EB18BA7426A}" type="pres">
      <dgm:prSet presAssocID="{5662E55B-9DEE-4969-8855-5CAFBA679367}" presName="spaceB" presStyleCnt="0"/>
      <dgm:spPr/>
    </dgm:pt>
    <dgm:pt modelId="{9A684D62-9938-4B23-BF5A-9F257B127C8A}" type="pres">
      <dgm:prSet presAssocID="{D4A07C62-A7E9-4BFC-A99A-D63F8C263F7E}" presName="space" presStyleCnt="0"/>
      <dgm:spPr/>
    </dgm:pt>
    <dgm:pt modelId="{3945C079-66F6-415E-A480-5CE88E7C131C}" type="pres">
      <dgm:prSet presAssocID="{4B65A738-6E2A-4B06-B4AA-F632A24FA7B4}" presName="compositeA" presStyleCnt="0"/>
      <dgm:spPr/>
    </dgm:pt>
    <dgm:pt modelId="{712C166F-09F2-4ACB-A1C4-B134462A9599}" type="pres">
      <dgm:prSet presAssocID="{4B65A738-6E2A-4B06-B4AA-F632A24FA7B4}" presName="textA" presStyleLbl="revTx" presStyleIdx="2" presStyleCnt="3" custLinFactNeighborX="35576" custLinFactNeighborY="64408">
        <dgm:presLayoutVars>
          <dgm:bulletEnabled val="1"/>
        </dgm:presLayoutVars>
      </dgm:prSet>
      <dgm:spPr/>
    </dgm:pt>
    <dgm:pt modelId="{F10D8815-A007-4D80-8F35-17BC5E6C103A}" type="pres">
      <dgm:prSet presAssocID="{4B65A738-6E2A-4B06-B4AA-F632A24FA7B4}" presName="circleA" presStyleLbl="node1" presStyleIdx="2" presStyleCnt="3"/>
      <dgm:spPr>
        <a:solidFill>
          <a:srgbClr val="3EBFD6"/>
        </a:solidFill>
      </dgm:spPr>
    </dgm:pt>
    <dgm:pt modelId="{9700B7C0-7FA6-4E36-B848-E8453C923442}" type="pres">
      <dgm:prSet presAssocID="{4B65A738-6E2A-4B06-B4AA-F632A24FA7B4}" presName="spaceA" presStyleCnt="0"/>
      <dgm:spPr/>
    </dgm:pt>
  </dgm:ptLst>
  <dgm:cxnLst>
    <dgm:cxn modelId="{0D76B110-F8DD-468A-8AF1-15B2E15F205F}" srcId="{35023D5D-B9E9-4159-B1B2-598DB3BBCCFF}" destId="{D05E05A3-5299-43AA-81E2-26439A2E80F1}" srcOrd="0" destOrd="0" parTransId="{13BBD233-361E-4559-8BB9-A1274C626194}" sibTransId="{F89E62EA-A3D2-4D25-A2C5-0620CDDE3801}"/>
    <dgm:cxn modelId="{656A4E2E-E1B3-40F2-9078-720658565341}" type="presOf" srcId="{5662E55B-9DEE-4969-8855-5CAFBA679367}" destId="{33A6CE60-B0C6-40E9-A2AC-AFDC82B15817}" srcOrd="0" destOrd="0" presId="urn:microsoft.com/office/officeart/2005/8/layout/hProcess11"/>
    <dgm:cxn modelId="{9608C579-8680-482B-BDAD-AD6B0EDD6693}" srcId="{35023D5D-B9E9-4159-B1B2-598DB3BBCCFF}" destId="{5662E55B-9DEE-4969-8855-5CAFBA679367}" srcOrd="1" destOrd="0" parTransId="{689A1970-F40E-4A02-9123-1BC8DD4B294D}" sibTransId="{D4A07C62-A7E9-4BFC-A99A-D63F8C263F7E}"/>
    <dgm:cxn modelId="{67FC895A-C464-45CD-BFA0-45512B33388B}" type="presOf" srcId="{D05E05A3-5299-43AA-81E2-26439A2E80F1}" destId="{7BCBC8EC-2FC6-4BDD-9D50-F305209655BA}" srcOrd="0" destOrd="0" presId="urn:microsoft.com/office/officeart/2005/8/layout/hProcess11"/>
    <dgm:cxn modelId="{FF2662A1-1F8E-488E-9B0D-609EDB28D03D}" srcId="{35023D5D-B9E9-4159-B1B2-598DB3BBCCFF}" destId="{4B65A738-6E2A-4B06-B4AA-F632A24FA7B4}" srcOrd="2" destOrd="0" parTransId="{FFC87907-E181-490B-83C1-B125D6C91087}" sibTransId="{1C4F9FB6-E786-4D9F-B376-DC4AD75A4DBD}"/>
    <dgm:cxn modelId="{85A2CEBE-D45D-4E60-9666-12D15E70D085}" type="presOf" srcId="{4B65A738-6E2A-4B06-B4AA-F632A24FA7B4}" destId="{712C166F-09F2-4ACB-A1C4-B134462A9599}" srcOrd="0" destOrd="0" presId="urn:microsoft.com/office/officeart/2005/8/layout/hProcess11"/>
    <dgm:cxn modelId="{F1D3E9BE-62ED-4BE0-9E98-BE31DFEA6CE0}" type="presOf" srcId="{35023D5D-B9E9-4159-B1B2-598DB3BBCCFF}" destId="{B75138BE-2F92-4F3D-9086-A96125285CFE}" srcOrd="0" destOrd="0" presId="urn:microsoft.com/office/officeart/2005/8/layout/hProcess11"/>
    <dgm:cxn modelId="{563E002D-3A1A-4E3D-85C3-CAE30C35BD5B}" type="presParOf" srcId="{B75138BE-2F92-4F3D-9086-A96125285CFE}" destId="{7DC9A7CA-3594-4A1D-A322-5720825D1F97}" srcOrd="0" destOrd="0" presId="urn:microsoft.com/office/officeart/2005/8/layout/hProcess11"/>
    <dgm:cxn modelId="{0D51EEC4-FBAF-4E9B-84A6-BCBEEACD643E}" type="presParOf" srcId="{B75138BE-2F92-4F3D-9086-A96125285CFE}" destId="{F623DC8F-F036-42B5-A621-3DEAAB892CD5}" srcOrd="1" destOrd="0" presId="urn:microsoft.com/office/officeart/2005/8/layout/hProcess11"/>
    <dgm:cxn modelId="{246AD995-4AB5-4EB0-AA6B-D2038B1B833A}" type="presParOf" srcId="{F623DC8F-F036-42B5-A621-3DEAAB892CD5}" destId="{1C281B99-B8C5-42CE-9521-021BA0E3952C}" srcOrd="0" destOrd="0" presId="urn:microsoft.com/office/officeart/2005/8/layout/hProcess11"/>
    <dgm:cxn modelId="{902A6432-3C7A-4F81-8088-7EF224A94494}" type="presParOf" srcId="{1C281B99-B8C5-42CE-9521-021BA0E3952C}" destId="{7BCBC8EC-2FC6-4BDD-9D50-F305209655BA}" srcOrd="0" destOrd="0" presId="urn:microsoft.com/office/officeart/2005/8/layout/hProcess11"/>
    <dgm:cxn modelId="{694FAFFB-7E85-495A-9EBD-2BE86ECCDAA9}" type="presParOf" srcId="{1C281B99-B8C5-42CE-9521-021BA0E3952C}" destId="{AD91523A-7CC9-4DD5-AB41-7E9E1276332C}" srcOrd="1" destOrd="0" presId="urn:microsoft.com/office/officeart/2005/8/layout/hProcess11"/>
    <dgm:cxn modelId="{E7B43151-D842-4A56-A0CA-F57B08723A48}" type="presParOf" srcId="{1C281B99-B8C5-42CE-9521-021BA0E3952C}" destId="{FCFAA8DD-69A2-4EA6-AF43-4835766544D4}" srcOrd="2" destOrd="0" presId="urn:microsoft.com/office/officeart/2005/8/layout/hProcess11"/>
    <dgm:cxn modelId="{E51A4064-755A-4261-892C-1ABE6671B60E}" type="presParOf" srcId="{F623DC8F-F036-42B5-A621-3DEAAB892CD5}" destId="{E0A3A637-A161-49ED-9051-8BAD9D2EA294}" srcOrd="1" destOrd="0" presId="urn:microsoft.com/office/officeart/2005/8/layout/hProcess11"/>
    <dgm:cxn modelId="{0096740B-7885-4EA4-9F30-5C7DBABC678F}" type="presParOf" srcId="{F623DC8F-F036-42B5-A621-3DEAAB892CD5}" destId="{9B5CA1B0-26DF-406A-8B50-6B678B72ACB5}" srcOrd="2" destOrd="0" presId="urn:microsoft.com/office/officeart/2005/8/layout/hProcess11"/>
    <dgm:cxn modelId="{D56CAE72-CEFA-4CF0-92C5-4AEC0228F528}" type="presParOf" srcId="{9B5CA1B0-26DF-406A-8B50-6B678B72ACB5}" destId="{33A6CE60-B0C6-40E9-A2AC-AFDC82B15817}" srcOrd="0" destOrd="0" presId="urn:microsoft.com/office/officeart/2005/8/layout/hProcess11"/>
    <dgm:cxn modelId="{3C8EA20E-F02F-4C89-8B14-D15154FDAAD7}" type="presParOf" srcId="{9B5CA1B0-26DF-406A-8B50-6B678B72ACB5}" destId="{57C6118E-8453-483F-84DF-D2B85BF22C0D}" srcOrd="1" destOrd="0" presId="urn:microsoft.com/office/officeart/2005/8/layout/hProcess11"/>
    <dgm:cxn modelId="{0B2DFD51-DCF7-4954-B104-E3DA832EE68E}" type="presParOf" srcId="{9B5CA1B0-26DF-406A-8B50-6B678B72ACB5}" destId="{536FE0E0-424A-4DE6-B612-8EB18BA7426A}" srcOrd="2" destOrd="0" presId="urn:microsoft.com/office/officeart/2005/8/layout/hProcess11"/>
    <dgm:cxn modelId="{D493D180-FE3B-4E8F-8453-3217D4C42FD2}" type="presParOf" srcId="{F623DC8F-F036-42B5-A621-3DEAAB892CD5}" destId="{9A684D62-9938-4B23-BF5A-9F257B127C8A}" srcOrd="3" destOrd="0" presId="urn:microsoft.com/office/officeart/2005/8/layout/hProcess11"/>
    <dgm:cxn modelId="{217CE8EF-C950-47A4-9D39-25FEC26D153B}" type="presParOf" srcId="{F623DC8F-F036-42B5-A621-3DEAAB892CD5}" destId="{3945C079-66F6-415E-A480-5CE88E7C131C}" srcOrd="4" destOrd="0" presId="urn:microsoft.com/office/officeart/2005/8/layout/hProcess11"/>
    <dgm:cxn modelId="{447A7EFA-02AF-4263-A390-268018A24CD3}" type="presParOf" srcId="{3945C079-66F6-415E-A480-5CE88E7C131C}" destId="{712C166F-09F2-4ACB-A1C4-B134462A9599}" srcOrd="0" destOrd="0" presId="urn:microsoft.com/office/officeart/2005/8/layout/hProcess11"/>
    <dgm:cxn modelId="{B713C687-05E3-4FCF-A7F9-02A1F20F8D9E}" type="presParOf" srcId="{3945C079-66F6-415E-A480-5CE88E7C131C}" destId="{F10D8815-A007-4D80-8F35-17BC5E6C103A}" srcOrd="1" destOrd="0" presId="urn:microsoft.com/office/officeart/2005/8/layout/hProcess11"/>
    <dgm:cxn modelId="{BDEE4E6D-DBF3-4A0C-9625-777C89114A40}" type="presParOf" srcId="{3945C079-66F6-415E-A480-5CE88E7C131C}" destId="{9700B7C0-7FA6-4E36-B848-E8453C92344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BE1231-B2E9-4075-9A3F-76B8CDCD1E6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89BE9B4-2FFF-4518-9F0E-98E798AA4E5F}">
      <dgm:prSet phldrT="[Testo]" custT="1"/>
      <dgm:spPr>
        <a:solidFill>
          <a:srgbClr val="3EBFD6"/>
        </a:solidFill>
      </dgm:spPr>
      <dgm:t>
        <a:bodyPr/>
        <a:lstStyle/>
        <a:p>
          <a:r>
            <a:rPr lang="it-IT" sz="2000" b="1" err="1"/>
            <a:t>WPs</a:t>
          </a:r>
          <a:r>
            <a:rPr lang="it-IT" sz="2000" b="1"/>
            <a:t> </a:t>
          </a:r>
          <a:r>
            <a:rPr lang="it-IT" sz="2000" b="1" err="1"/>
            <a:t>Coordination</a:t>
          </a:r>
          <a:r>
            <a:rPr lang="it-IT" sz="2000" b="1"/>
            <a:t> &amp; </a:t>
          </a:r>
          <a:r>
            <a:rPr lang="it-IT" sz="2000" b="1" err="1"/>
            <a:t>Synergies</a:t>
          </a:r>
          <a:r>
            <a:rPr lang="it-IT" sz="2000" b="1"/>
            <a:t> </a:t>
          </a:r>
        </a:p>
      </dgm:t>
    </dgm:pt>
    <dgm:pt modelId="{DFF6F81D-53E4-4078-915C-F0F9B3408300}" type="parTrans" cxnId="{61C9AA2F-46E3-41A5-9E7F-EC2BFF70EE99}">
      <dgm:prSet/>
      <dgm:spPr/>
      <dgm:t>
        <a:bodyPr/>
        <a:lstStyle/>
        <a:p>
          <a:endParaRPr lang="it-IT" sz="1100" b="0"/>
        </a:p>
      </dgm:t>
    </dgm:pt>
    <dgm:pt modelId="{22EF1D66-833D-46CD-B2EE-D5D15367745F}" type="sibTrans" cxnId="{61C9AA2F-46E3-41A5-9E7F-EC2BFF70EE99}">
      <dgm:prSet/>
      <dgm:spPr/>
      <dgm:t>
        <a:bodyPr/>
        <a:lstStyle/>
        <a:p>
          <a:endParaRPr lang="it-IT" sz="1100" b="0"/>
        </a:p>
      </dgm:t>
    </dgm:pt>
    <dgm:pt modelId="{A07EA927-9656-4EB2-BCFF-D292BF356281}">
      <dgm:prSet phldrT="[Testo]" custT="1"/>
      <dgm:spPr>
        <a:solidFill>
          <a:srgbClr val="00991D"/>
        </a:solidFill>
      </dgm:spPr>
      <dgm:t>
        <a:bodyPr/>
        <a:lstStyle/>
        <a:p>
          <a:r>
            <a:rPr lang="it-IT" sz="1600" b="0"/>
            <a:t>Peer-to-peer Scientific Support</a:t>
          </a:r>
        </a:p>
        <a:p>
          <a:endParaRPr lang="it-IT" sz="600" b="0"/>
        </a:p>
        <a:p>
          <a:r>
            <a:rPr lang="it-IT" sz="1100" b="0" i="1"/>
            <a:t>LEAP-RE </a:t>
          </a:r>
          <a:r>
            <a:rPr lang="it-IT" sz="1100" b="0" i="1" err="1"/>
            <a:t>scientific</a:t>
          </a:r>
          <a:r>
            <a:rPr lang="it-IT" sz="1100" b="0" i="1"/>
            <a:t> </a:t>
          </a:r>
          <a:r>
            <a:rPr lang="it-IT" sz="1100" b="0" i="1" err="1"/>
            <a:t>dissemination</a:t>
          </a:r>
          <a:endParaRPr lang="it-IT" sz="1100" b="0" i="1"/>
        </a:p>
      </dgm:t>
    </dgm:pt>
    <dgm:pt modelId="{610BAECB-B99C-4437-BD6B-0DA90E8A0DE1}" type="parTrans" cxnId="{BDBFDE8B-9769-4CFF-ABFC-728392BC6987}">
      <dgm:prSet/>
      <dgm:spPr/>
      <dgm:t>
        <a:bodyPr/>
        <a:lstStyle/>
        <a:p>
          <a:endParaRPr lang="it-IT" sz="1100" b="0"/>
        </a:p>
      </dgm:t>
    </dgm:pt>
    <dgm:pt modelId="{8039F5E5-9063-4FD6-B5B7-03C8D081B55C}" type="sibTrans" cxnId="{BDBFDE8B-9769-4CFF-ABFC-728392BC6987}">
      <dgm:prSet/>
      <dgm:spPr/>
      <dgm:t>
        <a:bodyPr/>
        <a:lstStyle/>
        <a:p>
          <a:endParaRPr lang="it-IT" sz="1100" b="0"/>
        </a:p>
      </dgm:t>
    </dgm:pt>
    <dgm:pt modelId="{D0AD2004-5C0D-4575-8D63-64832AA7458C}">
      <dgm:prSet phldrT="[Testo]" custT="1"/>
      <dgm:spPr>
        <a:solidFill>
          <a:srgbClr val="00991D"/>
        </a:solidFill>
      </dgm:spPr>
      <dgm:t>
        <a:bodyPr/>
        <a:lstStyle/>
        <a:p>
          <a:r>
            <a:rPr lang="it-IT" sz="1600" b="0" err="1"/>
            <a:t>Capitalize</a:t>
          </a:r>
          <a:r>
            <a:rPr lang="it-IT" sz="1600" b="0"/>
            <a:t> </a:t>
          </a:r>
          <a:r>
            <a:rPr lang="it-IT" sz="1400" b="0"/>
            <a:t>partners</a:t>
          </a:r>
          <a:r>
            <a:rPr lang="it-IT" sz="1600" b="0"/>
            <a:t>’ </a:t>
          </a:r>
          <a:r>
            <a:rPr lang="it-IT" sz="1600" b="0" err="1"/>
            <a:t>experience</a:t>
          </a:r>
          <a:endParaRPr lang="it-IT" sz="1600" b="0"/>
        </a:p>
        <a:p>
          <a:endParaRPr lang="it-IT" sz="800" b="0"/>
        </a:p>
        <a:p>
          <a:r>
            <a:rPr lang="it-IT" sz="1100" b="0" i="1"/>
            <a:t>R&amp;I + CB </a:t>
          </a:r>
          <a:r>
            <a:rPr lang="it-IT" sz="1100" b="0" i="1" err="1"/>
            <a:t>results</a:t>
          </a:r>
          <a:r>
            <a:rPr lang="it-IT" sz="1100" b="0" i="1"/>
            <a:t>  </a:t>
          </a:r>
          <a:r>
            <a:rPr lang="it-IT" sz="1100" b="0" i="1" err="1"/>
            <a:t>outcomes</a:t>
          </a:r>
          <a:endParaRPr lang="it-IT" sz="1100" b="0" i="1"/>
        </a:p>
      </dgm:t>
    </dgm:pt>
    <dgm:pt modelId="{C19A766E-3004-4FDD-A343-3F5A8DE51387}" type="parTrans" cxnId="{09340350-7055-4623-A3C0-68609D23C8E5}">
      <dgm:prSet/>
      <dgm:spPr/>
      <dgm:t>
        <a:bodyPr/>
        <a:lstStyle/>
        <a:p>
          <a:endParaRPr lang="it-IT" sz="1100" b="0"/>
        </a:p>
      </dgm:t>
    </dgm:pt>
    <dgm:pt modelId="{5A4D2FF7-EC50-43B5-BBB2-65E28F12F2F9}" type="sibTrans" cxnId="{09340350-7055-4623-A3C0-68609D23C8E5}">
      <dgm:prSet/>
      <dgm:spPr/>
      <dgm:t>
        <a:bodyPr/>
        <a:lstStyle/>
        <a:p>
          <a:endParaRPr lang="it-IT" sz="1100" b="0"/>
        </a:p>
      </dgm:t>
    </dgm:pt>
    <dgm:pt modelId="{C368BE2D-F293-4CD0-8B41-601AD5A2458F}">
      <dgm:prSet phldrT="[Testo]" custT="1"/>
      <dgm:spPr>
        <a:solidFill>
          <a:srgbClr val="00991D"/>
        </a:solidFill>
      </dgm:spPr>
      <dgm:t>
        <a:bodyPr/>
        <a:lstStyle/>
        <a:p>
          <a:endParaRPr lang="en-US" sz="1200" b="0"/>
        </a:p>
        <a:p>
          <a:r>
            <a:rPr lang="en-US" sz="1600" b="0"/>
            <a:t>Build M&amp;E shared principles</a:t>
          </a:r>
        </a:p>
        <a:p>
          <a:endParaRPr lang="en-US" sz="900" b="0"/>
        </a:p>
        <a:p>
          <a:r>
            <a:rPr lang="en-US" sz="1100" b="0" i="1"/>
            <a:t>LEAP-RE long term impact</a:t>
          </a:r>
        </a:p>
        <a:p>
          <a:endParaRPr lang="it-IT" sz="1200" b="0"/>
        </a:p>
      </dgm:t>
    </dgm:pt>
    <dgm:pt modelId="{EA9122E5-1D52-4F15-A22E-77DFE10FDE4B}" type="parTrans" cxnId="{026E4EC3-412A-45BB-913E-95AA5AE6E0E1}">
      <dgm:prSet/>
      <dgm:spPr/>
      <dgm:t>
        <a:bodyPr/>
        <a:lstStyle/>
        <a:p>
          <a:endParaRPr lang="it-IT" sz="1100" b="0"/>
        </a:p>
      </dgm:t>
    </dgm:pt>
    <dgm:pt modelId="{DFB40404-DFCF-4165-A474-40421287720A}" type="sibTrans" cxnId="{026E4EC3-412A-45BB-913E-95AA5AE6E0E1}">
      <dgm:prSet/>
      <dgm:spPr/>
      <dgm:t>
        <a:bodyPr/>
        <a:lstStyle/>
        <a:p>
          <a:endParaRPr lang="it-IT" sz="1100" b="0"/>
        </a:p>
      </dgm:t>
    </dgm:pt>
    <dgm:pt modelId="{717F41C0-74DE-4481-B542-C59C1A5ACAF9}" type="pres">
      <dgm:prSet presAssocID="{2ABE1231-B2E9-4075-9A3F-76B8CDCD1E66}" presName="composite" presStyleCnt="0">
        <dgm:presLayoutVars>
          <dgm:chMax val="1"/>
          <dgm:dir/>
          <dgm:resizeHandles val="exact"/>
        </dgm:presLayoutVars>
      </dgm:prSet>
      <dgm:spPr/>
    </dgm:pt>
    <dgm:pt modelId="{6FB8F33A-7D5F-4904-9489-1CAC09C824BB}" type="pres">
      <dgm:prSet presAssocID="{089BE9B4-2FFF-4518-9F0E-98E798AA4E5F}" presName="roof" presStyleLbl="dkBgShp" presStyleIdx="0" presStyleCnt="2" custLinFactNeighborX="1425"/>
      <dgm:spPr/>
    </dgm:pt>
    <dgm:pt modelId="{04EACC92-1153-44CC-9EBC-6B5B44887520}" type="pres">
      <dgm:prSet presAssocID="{089BE9B4-2FFF-4518-9F0E-98E798AA4E5F}" presName="pillars" presStyleCnt="0"/>
      <dgm:spPr/>
    </dgm:pt>
    <dgm:pt modelId="{505B2025-3CDD-4420-9658-7A673D00899A}" type="pres">
      <dgm:prSet presAssocID="{089BE9B4-2FFF-4518-9F0E-98E798AA4E5F}" presName="pillar1" presStyleLbl="node1" presStyleIdx="0" presStyleCnt="3">
        <dgm:presLayoutVars>
          <dgm:bulletEnabled val="1"/>
        </dgm:presLayoutVars>
      </dgm:prSet>
      <dgm:spPr/>
    </dgm:pt>
    <dgm:pt modelId="{3B921669-24C7-47FD-B34D-11A78AECA17D}" type="pres">
      <dgm:prSet presAssocID="{D0AD2004-5C0D-4575-8D63-64832AA7458C}" presName="pillarX" presStyleLbl="node1" presStyleIdx="1" presStyleCnt="3">
        <dgm:presLayoutVars>
          <dgm:bulletEnabled val="1"/>
        </dgm:presLayoutVars>
      </dgm:prSet>
      <dgm:spPr/>
    </dgm:pt>
    <dgm:pt modelId="{11F8EC96-9AEB-468E-B055-6246723B32E7}" type="pres">
      <dgm:prSet presAssocID="{C368BE2D-F293-4CD0-8B41-601AD5A2458F}" presName="pillarX" presStyleLbl="node1" presStyleIdx="2" presStyleCnt="3">
        <dgm:presLayoutVars>
          <dgm:bulletEnabled val="1"/>
        </dgm:presLayoutVars>
      </dgm:prSet>
      <dgm:spPr/>
    </dgm:pt>
    <dgm:pt modelId="{0F72E582-D99E-496D-8833-B410B9B462D4}" type="pres">
      <dgm:prSet presAssocID="{089BE9B4-2FFF-4518-9F0E-98E798AA4E5F}" presName="base" presStyleLbl="dkBgShp" presStyleIdx="1" presStyleCnt="2"/>
      <dgm:spPr>
        <a:solidFill>
          <a:schemeClr val="bg1"/>
        </a:solidFill>
      </dgm:spPr>
    </dgm:pt>
  </dgm:ptLst>
  <dgm:cxnLst>
    <dgm:cxn modelId="{85253320-B1E3-4608-8546-129E626C2328}" type="presOf" srcId="{C368BE2D-F293-4CD0-8B41-601AD5A2458F}" destId="{11F8EC96-9AEB-468E-B055-6246723B32E7}" srcOrd="0" destOrd="0" presId="urn:microsoft.com/office/officeart/2005/8/layout/hList3"/>
    <dgm:cxn modelId="{61C9AA2F-46E3-41A5-9E7F-EC2BFF70EE99}" srcId="{2ABE1231-B2E9-4075-9A3F-76B8CDCD1E66}" destId="{089BE9B4-2FFF-4518-9F0E-98E798AA4E5F}" srcOrd="0" destOrd="0" parTransId="{DFF6F81D-53E4-4078-915C-F0F9B3408300}" sibTransId="{22EF1D66-833D-46CD-B2EE-D5D15367745F}"/>
    <dgm:cxn modelId="{CD456640-0350-4C99-AFC6-F30869F0E206}" type="presOf" srcId="{D0AD2004-5C0D-4575-8D63-64832AA7458C}" destId="{3B921669-24C7-47FD-B34D-11A78AECA17D}" srcOrd="0" destOrd="0" presId="urn:microsoft.com/office/officeart/2005/8/layout/hList3"/>
    <dgm:cxn modelId="{113D1D44-57DB-47B6-9A0B-134C0B280D86}" type="presOf" srcId="{A07EA927-9656-4EB2-BCFF-D292BF356281}" destId="{505B2025-3CDD-4420-9658-7A673D00899A}" srcOrd="0" destOrd="0" presId="urn:microsoft.com/office/officeart/2005/8/layout/hList3"/>
    <dgm:cxn modelId="{09340350-7055-4623-A3C0-68609D23C8E5}" srcId="{089BE9B4-2FFF-4518-9F0E-98E798AA4E5F}" destId="{D0AD2004-5C0D-4575-8D63-64832AA7458C}" srcOrd="1" destOrd="0" parTransId="{C19A766E-3004-4FDD-A343-3F5A8DE51387}" sibTransId="{5A4D2FF7-EC50-43B5-BBB2-65E28F12F2F9}"/>
    <dgm:cxn modelId="{4C730352-9285-4D8E-9018-1DCA9A92E1AE}" type="presOf" srcId="{089BE9B4-2FFF-4518-9F0E-98E798AA4E5F}" destId="{6FB8F33A-7D5F-4904-9489-1CAC09C824BB}" srcOrd="0" destOrd="0" presId="urn:microsoft.com/office/officeart/2005/8/layout/hList3"/>
    <dgm:cxn modelId="{0DDB7B58-318E-4F25-9178-AD669254BAF4}" type="presOf" srcId="{2ABE1231-B2E9-4075-9A3F-76B8CDCD1E66}" destId="{717F41C0-74DE-4481-B542-C59C1A5ACAF9}" srcOrd="0" destOrd="0" presId="urn:microsoft.com/office/officeart/2005/8/layout/hList3"/>
    <dgm:cxn modelId="{BDBFDE8B-9769-4CFF-ABFC-728392BC6987}" srcId="{089BE9B4-2FFF-4518-9F0E-98E798AA4E5F}" destId="{A07EA927-9656-4EB2-BCFF-D292BF356281}" srcOrd="0" destOrd="0" parTransId="{610BAECB-B99C-4437-BD6B-0DA90E8A0DE1}" sibTransId="{8039F5E5-9063-4FD6-B5B7-03C8D081B55C}"/>
    <dgm:cxn modelId="{026E4EC3-412A-45BB-913E-95AA5AE6E0E1}" srcId="{089BE9B4-2FFF-4518-9F0E-98E798AA4E5F}" destId="{C368BE2D-F293-4CD0-8B41-601AD5A2458F}" srcOrd="2" destOrd="0" parTransId="{EA9122E5-1D52-4F15-A22E-77DFE10FDE4B}" sibTransId="{DFB40404-DFCF-4165-A474-40421287720A}"/>
    <dgm:cxn modelId="{80E83EBA-5B69-494F-976D-52195B18856E}" type="presParOf" srcId="{717F41C0-74DE-4481-B542-C59C1A5ACAF9}" destId="{6FB8F33A-7D5F-4904-9489-1CAC09C824BB}" srcOrd="0" destOrd="0" presId="urn:microsoft.com/office/officeart/2005/8/layout/hList3"/>
    <dgm:cxn modelId="{71830F4C-32C1-41C5-BB56-2DE24ADF78F9}" type="presParOf" srcId="{717F41C0-74DE-4481-B542-C59C1A5ACAF9}" destId="{04EACC92-1153-44CC-9EBC-6B5B44887520}" srcOrd="1" destOrd="0" presId="urn:microsoft.com/office/officeart/2005/8/layout/hList3"/>
    <dgm:cxn modelId="{2162BE3A-CED6-4120-90CB-306DFB238037}" type="presParOf" srcId="{04EACC92-1153-44CC-9EBC-6B5B44887520}" destId="{505B2025-3CDD-4420-9658-7A673D00899A}" srcOrd="0" destOrd="0" presId="urn:microsoft.com/office/officeart/2005/8/layout/hList3"/>
    <dgm:cxn modelId="{302B8679-FBA2-4E1E-95F5-688EEF436808}" type="presParOf" srcId="{04EACC92-1153-44CC-9EBC-6B5B44887520}" destId="{3B921669-24C7-47FD-B34D-11A78AECA17D}" srcOrd="1" destOrd="0" presId="urn:microsoft.com/office/officeart/2005/8/layout/hList3"/>
    <dgm:cxn modelId="{60939A29-1308-459A-9392-EA01FED570CD}" type="presParOf" srcId="{04EACC92-1153-44CC-9EBC-6B5B44887520}" destId="{11F8EC96-9AEB-468E-B055-6246723B32E7}" srcOrd="2" destOrd="0" presId="urn:microsoft.com/office/officeart/2005/8/layout/hList3"/>
    <dgm:cxn modelId="{5D60B376-E4A0-444C-A05A-7680C2694B80}" type="presParOf" srcId="{717F41C0-74DE-4481-B542-C59C1A5ACAF9}" destId="{0F72E582-D99E-496D-8833-B410B9B462D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62E88-6DBB-4036-AA8E-D9FD6599FF2B}">
      <dsp:nvSpPr>
        <dsp:cNvPr id="0" name=""/>
        <dsp:cNvSpPr/>
      </dsp:nvSpPr>
      <dsp:spPr>
        <a:xfrm>
          <a:off x="0" y="415009"/>
          <a:ext cx="8128000" cy="553346"/>
        </a:xfrm>
        <a:prstGeom prst="notchedRightArrow">
          <a:avLst/>
        </a:prstGeom>
        <a:solidFill>
          <a:schemeClr val="bg1">
            <a:lumMod val="75000"/>
            <a:alpha val="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3947B-2A35-42C2-A5A1-FE922B41756F}">
      <dsp:nvSpPr>
        <dsp:cNvPr id="0" name=""/>
        <dsp:cNvSpPr/>
      </dsp:nvSpPr>
      <dsp:spPr>
        <a:xfrm>
          <a:off x="3571" y="0"/>
          <a:ext cx="2357437" cy="553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err="1">
              <a:latin typeface="Trebuchet MS" panose="020B0603020202020204" pitchFamily="34" charset="0"/>
            </a:rPr>
            <a:t>Pre</a:t>
          </a:r>
          <a:r>
            <a:rPr lang="it-IT" sz="1600" kern="1200">
              <a:latin typeface="Trebuchet MS" panose="020B0603020202020204" pitchFamily="34" charset="0"/>
            </a:rPr>
            <a:t>-</a:t>
          </a:r>
          <a:r>
            <a:rPr lang="it-IT" sz="1600" kern="1200" err="1">
              <a:latin typeface="Trebuchet MS" panose="020B0603020202020204" pitchFamily="34" charset="0"/>
            </a:rPr>
            <a:t>leap</a:t>
          </a:r>
          <a:r>
            <a:rPr lang="it-IT" sz="1600" kern="1200">
              <a:latin typeface="Trebuchet MS" panose="020B0603020202020204" pitchFamily="34" charset="0"/>
            </a:rPr>
            <a:t>-re (CSA)</a:t>
          </a:r>
        </a:p>
      </dsp:txBody>
      <dsp:txXfrm>
        <a:off x="3571" y="0"/>
        <a:ext cx="2357437" cy="553346"/>
      </dsp:txXfrm>
    </dsp:sp>
    <dsp:sp modelId="{75ED9A83-022F-4669-BFF5-7DDBE2385C86}">
      <dsp:nvSpPr>
        <dsp:cNvPr id="0" name=""/>
        <dsp:cNvSpPr/>
      </dsp:nvSpPr>
      <dsp:spPr>
        <a:xfrm>
          <a:off x="1113122" y="622514"/>
          <a:ext cx="138336" cy="138336"/>
        </a:xfrm>
        <a:prstGeom prst="ellipse">
          <a:avLst/>
        </a:prstGeom>
        <a:solidFill>
          <a:srgbClr val="009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9CB18-77F9-472E-83C1-208729C9F786}">
      <dsp:nvSpPr>
        <dsp:cNvPr id="0" name=""/>
        <dsp:cNvSpPr/>
      </dsp:nvSpPr>
      <dsp:spPr>
        <a:xfrm>
          <a:off x="2478881" y="830019"/>
          <a:ext cx="2357437" cy="553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Trebuchet MS" panose="020B0603020202020204" pitchFamily="34" charset="0"/>
            </a:rPr>
            <a:t>EJP</a:t>
          </a:r>
        </a:p>
      </dsp:txBody>
      <dsp:txXfrm>
        <a:off x="2478881" y="830019"/>
        <a:ext cx="2357437" cy="553346"/>
      </dsp:txXfrm>
    </dsp:sp>
    <dsp:sp modelId="{5AF7054E-F480-4656-AB37-00468B771B1A}">
      <dsp:nvSpPr>
        <dsp:cNvPr id="0" name=""/>
        <dsp:cNvSpPr/>
      </dsp:nvSpPr>
      <dsp:spPr>
        <a:xfrm>
          <a:off x="3588431" y="622514"/>
          <a:ext cx="138336" cy="138336"/>
        </a:xfrm>
        <a:prstGeom prst="ellipse">
          <a:avLst/>
        </a:prstGeom>
        <a:solidFill>
          <a:srgbClr val="009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27BBB-B259-404C-BAEF-7B11F8118274}">
      <dsp:nvSpPr>
        <dsp:cNvPr id="0" name=""/>
        <dsp:cNvSpPr/>
      </dsp:nvSpPr>
      <dsp:spPr>
        <a:xfrm>
          <a:off x="4954190" y="0"/>
          <a:ext cx="2357437" cy="553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Trebuchet MS" panose="020B0603020202020204" pitchFamily="34" charset="0"/>
            </a:rPr>
            <a:t>RIA (</a:t>
          </a:r>
          <a:r>
            <a:rPr lang="it-IT" sz="1600" kern="1200" err="1">
              <a:latin typeface="Trebuchet MS" panose="020B0603020202020204" pitchFamily="34" charset="0"/>
            </a:rPr>
            <a:t>cofunded</a:t>
          </a:r>
          <a:r>
            <a:rPr lang="it-IT" sz="1600" kern="1200">
              <a:latin typeface="Trebuchet MS" panose="020B0603020202020204" pitchFamily="34" charset="0"/>
            </a:rPr>
            <a:t>  @50%)</a:t>
          </a:r>
        </a:p>
      </dsp:txBody>
      <dsp:txXfrm>
        <a:off x="4954190" y="0"/>
        <a:ext cx="2357437" cy="553346"/>
      </dsp:txXfrm>
    </dsp:sp>
    <dsp:sp modelId="{FB5AB4A7-A9CB-4101-A715-1E5461E811EF}">
      <dsp:nvSpPr>
        <dsp:cNvPr id="0" name=""/>
        <dsp:cNvSpPr/>
      </dsp:nvSpPr>
      <dsp:spPr>
        <a:xfrm>
          <a:off x="6063741" y="622514"/>
          <a:ext cx="138336" cy="138336"/>
        </a:xfrm>
        <a:prstGeom prst="ellipse">
          <a:avLst/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FA494-4057-4ACD-AED3-0A33D23C2AAB}">
      <dsp:nvSpPr>
        <dsp:cNvPr id="0" name=""/>
        <dsp:cNvSpPr/>
      </dsp:nvSpPr>
      <dsp:spPr>
        <a:xfrm>
          <a:off x="-3644288" y="-559975"/>
          <a:ext cx="4344228" cy="4344228"/>
        </a:xfrm>
        <a:prstGeom prst="blockArc">
          <a:avLst>
            <a:gd name="adj1" fmla="val 18900000"/>
            <a:gd name="adj2" fmla="val 2700000"/>
            <a:gd name="adj3" fmla="val 497"/>
          </a:avLst>
        </a:prstGeom>
        <a:noFill/>
        <a:ln w="22225" cap="flat" cmpd="sng" algn="ctr">
          <a:solidFill>
            <a:srgbClr val="3EBFD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57096-BEEB-46F4-BD1D-6E5F8BA0F82E}">
      <dsp:nvSpPr>
        <dsp:cNvPr id="0" name=""/>
        <dsp:cNvSpPr/>
      </dsp:nvSpPr>
      <dsp:spPr>
        <a:xfrm>
          <a:off x="306942" y="201452"/>
          <a:ext cx="6521234" cy="4031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1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20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R&amp;I projects </a:t>
          </a:r>
          <a:r>
            <a:rPr lang="it-IT" sz="2000" b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with </a:t>
          </a:r>
          <a:r>
            <a:rPr lang="it-IT" sz="2000" b="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Capacity</a:t>
          </a:r>
          <a:r>
            <a:rPr lang="it-IT" sz="2000" b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Building actions</a:t>
          </a:r>
        </a:p>
      </dsp:txBody>
      <dsp:txXfrm>
        <a:off x="306942" y="201452"/>
        <a:ext cx="6521234" cy="403163"/>
      </dsp:txXfrm>
    </dsp:sp>
    <dsp:sp modelId="{CA97CA9C-5551-42A0-9A8E-5307BF08E563}">
      <dsp:nvSpPr>
        <dsp:cNvPr id="0" name=""/>
        <dsp:cNvSpPr/>
      </dsp:nvSpPr>
      <dsp:spPr>
        <a:xfrm>
          <a:off x="54965" y="151057"/>
          <a:ext cx="503954" cy="503954"/>
        </a:xfrm>
        <a:prstGeom prst="ellipse">
          <a:avLst/>
        </a:prstGeom>
        <a:solidFill>
          <a:schemeClr val="bg1"/>
        </a:solidFill>
        <a:ln w="28575" cap="flat" cmpd="sng" algn="ctr">
          <a:solidFill>
            <a:srgbClr val="3EBFD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B3892-09D0-4D9B-AC82-917A66122415}">
      <dsp:nvSpPr>
        <dsp:cNvPr id="0" name=""/>
        <dsp:cNvSpPr/>
      </dsp:nvSpPr>
      <dsp:spPr>
        <a:xfrm>
          <a:off x="595837" y="806004"/>
          <a:ext cx="6232339" cy="4031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1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Cofunded</a:t>
          </a:r>
          <a:r>
            <a:rPr lang="it-IT" sz="20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2000" b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by partners </a:t>
          </a:r>
          <a:r>
            <a:rPr lang="it-IT" sz="20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50%</a:t>
          </a:r>
        </a:p>
      </dsp:txBody>
      <dsp:txXfrm>
        <a:off x="595837" y="806004"/>
        <a:ext cx="6232339" cy="403163"/>
      </dsp:txXfrm>
    </dsp:sp>
    <dsp:sp modelId="{D511CBF0-9CBD-4668-ABA3-D0D13502F5EF}">
      <dsp:nvSpPr>
        <dsp:cNvPr id="0" name=""/>
        <dsp:cNvSpPr/>
      </dsp:nvSpPr>
      <dsp:spPr>
        <a:xfrm>
          <a:off x="343860" y="755609"/>
          <a:ext cx="503954" cy="503954"/>
        </a:xfrm>
        <a:prstGeom prst="ellipse">
          <a:avLst/>
        </a:prstGeom>
        <a:solidFill>
          <a:schemeClr val="bg1"/>
        </a:solidFill>
        <a:ln w="28575" cap="flat" cmpd="sng" algn="ctr">
          <a:solidFill>
            <a:srgbClr val="3EBFD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3316D-F417-444B-AF53-2757406643CB}">
      <dsp:nvSpPr>
        <dsp:cNvPr id="0" name=""/>
        <dsp:cNvSpPr/>
      </dsp:nvSpPr>
      <dsp:spPr>
        <a:xfrm>
          <a:off x="684505" y="1410556"/>
          <a:ext cx="6143671" cy="4031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1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Jointly</a:t>
          </a:r>
          <a:r>
            <a:rPr lang="it-IT" sz="2000" b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2000" b="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developed</a:t>
          </a:r>
          <a:r>
            <a:rPr lang="it-IT" sz="2000" b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by </a:t>
          </a:r>
          <a:r>
            <a:rPr lang="it-IT" sz="20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EU-AU «consortia»</a:t>
          </a:r>
        </a:p>
      </dsp:txBody>
      <dsp:txXfrm>
        <a:off x="684505" y="1410556"/>
        <a:ext cx="6143671" cy="403163"/>
      </dsp:txXfrm>
    </dsp:sp>
    <dsp:sp modelId="{2138EF0A-49A0-44A3-B18B-DEA69323407D}">
      <dsp:nvSpPr>
        <dsp:cNvPr id="0" name=""/>
        <dsp:cNvSpPr/>
      </dsp:nvSpPr>
      <dsp:spPr>
        <a:xfrm>
          <a:off x="432528" y="1360161"/>
          <a:ext cx="503954" cy="503954"/>
        </a:xfrm>
        <a:prstGeom prst="ellipse">
          <a:avLst/>
        </a:prstGeom>
        <a:solidFill>
          <a:schemeClr val="bg1"/>
        </a:solidFill>
        <a:ln w="28575" cap="flat" cmpd="sng" algn="ctr">
          <a:solidFill>
            <a:srgbClr val="3EBFD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31879-26DE-438F-A60B-A0D1EAB02139}">
      <dsp:nvSpPr>
        <dsp:cNvPr id="0" name=""/>
        <dsp:cNvSpPr/>
      </dsp:nvSpPr>
      <dsp:spPr>
        <a:xfrm>
          <a:off x="595837" y="2015108"/>
          <a:ext cx="6232339" cy="4031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1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Compliance with </a:t>
          </a:r>
          <a:r>
            <a:rPr lang="it-IT" sz="20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H2020 R&amp;I standard of </a:t>
          </a:r>
          <a:r>
            <a:rPr lang="it-IT" sz="2000" b="1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quality</a:t>
          </a:r>
          <a:endParaRPr lang="it-IT" sz="20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5837" y="2015108"/>
        <a:ext cx="6232339" cy="403163"/>
      </dsp:txXfrm>
    </dsp:sp>
    <dsp:sp modelId="{BB781986-C906-4102-86F4-63083685985A}">
      <dsp:nvSpPr>
        <dsp:cNvPr id="0" name=""/>
        <dsp:cNvSpPr/>
      </dsp:nvSpPr>
      <dsp:spPr>
        <a:xfrm>
          <a:off x="343860" y="1964713"/>
          <a:ext cx="503954" cy="503954"/>
        </a:xfrm>
        <a:prstGeom prst="ellipse">
          <a:avLst/>
        </a:prstGeom>
        <a:solidFill>
          <a:schemeClr val="bg1"/>
        </a:solidFill>
        <a:ln w="28575" cap="flat" cmpd="sng" algn="ctr">
          <a:solidFill>
            <a:srgbClr val="3EBFD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71F92-BF2D-47DD-AE6D-6E16DFCE673C}">
      <dsp:nvSpPr>
        <dsp:cNvPr id="0" name=""/>
        <dsp:cNvSpPr/>
      </dsp:nvSpPr>
      <dsp:spPr>
        <a:xfrm>
          <a:off x="306942" y="2619660"/>
          <a:ext cx="6521234" cy="4031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1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Focus on the chain output-</a:t>
          </a:r>
          <a:r>
            <a:rPr lang="it-IT" sz="2000" b="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outcome</a:t>
          </a:r>
          <a:r>
            <a:rPr lang="it-IT" sz="2000" b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it-IT" sz="20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impact</a:t>
          </a:r>
        </a:p>
      </dsp:txBody>
      <dsp:txXfrm>
        <a:off x="306942" y="2619660"/>
        <a:ext cx="6521234" cy="403163"/>
      </dsp:txXfrm>
    </dsp:sp>
    <dsp:sp modelId="{631F857C-DCDA-48EE-93FD-D5DFB2619602}">
      <dsp:nvSpPr>
        <dsp:cNvPr id="0" name=""/>
        <dsp:cNvSpPr/>
      </dsp:nvSpPr>
      <dsp:spPr>
        <a:xfrm>
          <a:off x="54965" y="2569265"/>
          <a:ext cx="503954" cy="503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3EBFD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39397-8C19-4839-8858-A036022B650B}">
      <dsp:nvSpPr>
        <dsp:cNvPr id="0" name=""/>
        <dsp:cNvSpPr/>
      </dsp:nvSpPr>
      <dsp:spPr>
        <a:xfrm rot="5400000">
          <a:off x="2188076" y="80179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HLPD </a:t>
          </a:r>
          <a:r>
            <a:rPr lang="en-GB" sz="1200" b="1" kern="1200"/>
            <a:t>Roadmap</a:t>
          </a:r>
          <a:r>
            <a:rPr lang="en-GB" sz="1400" b="1" kern="1200"/>
            <a:t> on CCSE</a:t>
          </a:r>
          <a:endParaRPr lang="it-IT" sz="1400" b="1" kern="1200"/>
        </a:p>
      </dsp:txBody>
      <dsp:txXfrm rot="-5400000">
        <a:off x="2435352" y="192162"/>
        <a:ext cx="738286" cy="848605"/>
      </dsp:txXfrm>
    </dsp:sp>
    <dsp:sp modelId="{51394C84-0D61-4335-9FC1-48FA87DF07E9}">
      <dsp:nvSpPr>
        <dsp:cNvPr id="0" name=""/>
        <dsp:cNvSpPr/>
      </dsp:nvSpPr>
      <dsp:spPr>
        <a:xfrm>
          <a:off x="3440256" y="246612"/>
          <a:ext cx="1375849" cy="739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2EDD-7C77-450E-8E74-8F407A89036A}">
      <dsp:nvSpPr>
        <dsp:cNvPr id="0" name=""/>
        <dsp:cNvSpPr/>
      </dsp:nvSpPr>
      <dsp:spPr>
        <a:xfrm rot="5400000">
          <a:off x="1029700" y="80179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400" b="1" kern="1200"/>
        </a:p>
      </dsp:txBody>
      <dsp:txXfrm rot="-5400000">
        <a:off x="1276976" y="192162"/>
        <a:ext cx="738286" cy="848605"/>
      </dsp:txXfrm>
    </dsp:sp>
    <dsp:sp modelId="{B9213C35-B374-4969-8F03-8E2AD56F1ED5}">
      <dsp:nvSpPr>
        <dsp:cNvPr id="0" name=""/>
        <dsp:cNvSpPr/>
      </dsp:nvSpPr>
      <dsp:spPr>
        <a:xfrm rot="5400000">
          <a:off x="1606669" y="1126613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009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PRE-LEAP-RE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ecosystem</a:t>
          </a:r>
          <a:endParaRPr lang="it-IT" sz="1100" b="1" kern="1200"/>
        </a:p>
      </dsp:txBody>
      <dsp:txXfrm rot="-5400000">
        <a:off x="1853945" y="1238596"/>
        <a:ext cx="738286" cy="848605"/>
      </dsp:txXfrm>
    </dsp:sp>
    <dsp:sp modelId="{1B65C85F-F1FD-403F-BD1D-75EF99967189}">
      <dsp:nvSpPr>
        <dsp:cNvPr id="0" name=""/>
        <dsp:cNvSpPr/>
      </dsp:nvSpPr>
      <dsp:spPr>
        <a:xfrm>
          <a:off x="377882" y="1293047"/>
          <a:ext cx="1331466" cy="739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8EAB4-2316-41C1-9B80-652C0551CB62}">
      <dsp:nvSpPr>
        <dsp:cNvPr id="0" name=""/>
        <dsp:cNvSpPr/>
      </dsp:nvSpPr>
      <dsp:spPr>
        <a:xfrm rot="5400000">
          <a:off x="2765045" y="1126613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400" b="1" kern="1200"/>
        </a:p>
      </dsp:txBody>
      <dsp:txXfrm rot="-5400000">
        <a:off x="3012321" y="1238596"/>
        <a:ext cx="738286" cy="848605"/>
      </dsp:txXfrm>
    </dsp:sp>
    <dsp:sp modelId="{2A649815-E2E8-499B-BD1A-F6D534FD55A7}">
      <dsp:nvSpPr>
        <dsp:cNvPr id="0" name=""/>
        <dsp:cNvSpPr/>
      </dsp:nvSpPr>
      <dsp:spPr>
        <a:xfrm rot="5400000">
          <a:off x="2221529" y="2187629"/>
          <a:ext cx="1232839" cy="1043407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/>
            <a:t>Scientific Literature Review</a:t>
          </a:r>
        </a:p>
      </dsp:txBody>
      <dsp:txXfrm rot="-5400000">
        <a:off x="2476786" y="2282600"/>
        <a:ext cx="722325" cy="853465"/>
      </dsp:txXfrm>
    </dsp:sp>
    <dsp:sp modelId="{4257E126-C382-4413-BE0B-C677025E7ED6}">
      <dsp:nvSpPr>
        <dsp:cNvPr id="0" name=""/>
        <dsp:cNvSpPr/>
      </dsp:nvSpPr>
      <dsp:spPr>
        <a:xfrm>
          <a:off x="3440256" y="2339481"/>
          <a:ext cx="1375849" cy="739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69E8E-2D05-4198-BF22-EE1EF58F80E7}">
      <dsp:nvSpPr>
        <dsp:cNvPr id="0" name=""/>
        <dsp:cNvSpPr/>
      </dsp:nvSpPr>
      <dsp:spPr>
        <a:xfrm rot="5400000">
          <a:off x="1029700" y="2173048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400" b="1" kern="1200"/>
        </a:p>
      </dsp:txBody>
      <dsp:txXfrm rot="-5400000">
        <a:off x="1276976" y="2285031"/>
        <a:ext cx="738286" cy="848605"/>
      </dsp:txXfrm>
    </dsp:sp>
    <dsp:sp modelId="{9C2A8320-6D57-4069-A166-12C033569001}">
      <dsp:nvSpPr>
        <dsp:cNvPr id="0" name=""/>
        <dsp:cNvSpPr/>
      </dsp:nvSpPr>
      <dsp:spPr>
        <a:xfrm rot="5400000">
          <a:off x="1606669" y="3219482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/>
            <a:t>Grey Literature (IEA, IRENA, ESMAP…)</a:t>
          </a:r>
        </a:p>
      </dsp:txBody>
      <dsp:txXfrm rot="-5400000">
        <a:off x="1853945" y="3331465"/>
        <a:ext cx="738286" cy="848605"/>
      </dsp:txXfrm>
    </dsp:sp>
    <dsp:sp modelId="{82031BD2-5584-452F-B594-D65040CE7B3C}">
      <dsp:nvSpPr>
        <dsp:cNvPr id="0" name=""/>
        <dsp:cNvSpPr/>
      </dsp:nvSpPr>
      <dsp:spPr>
        <a:xfrm>
          <a:off x="377882" y="3385915"/>
          <a:ext cx="1331466" cy="739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E8A22-3F23-4F1C-890C-83B79C5807CF}">
      <dsp:nvSpPr>
        <dsp:cNvPr id="0" name=""/>
        <dsp:cNvSpPr/>
      </dsp:nvSpPr>
      <dsp:spPr>
        <a:xfrm rot="5400000">
          <a:off x="2765045" y="3219482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400" b="1" kern="1200"/>
        </a:p>
      </dsp:txBody>
      <dsp:txXfrm rot="-5400000">
        <a:off x="3012321" y="3331465"/>
        <a:ext cx="738286" cy="848605"/>
      </dsp:txXfrm>
    </dsp:sp>
    <dsp:sp modelId="{0160C750-4BFE-4CB7-9567-8C5DF8AAD2D1}">
      <dsp:nvSpPr>
        <dsp:cNvPr id="0" name=""/>
        <dsp:cNvSpPr/>
      </dsp:nvSpPr>
      <dsp:spPr>
        <a:xfrm rot="5400000">
          <a:off x="2210375" y="4265961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err="1"/>
            <a:t>Stakeh</a:t>
          </a:r>
          <a:r>
            <a:rPr lang="it-IT" sz="1400" b="1" kern="1200"/>
            <a:t>. </a:t>
          </a:r>
          <a:r>
            <a:rPr lang="it-IT" sz="1400" b="1" kern="1200" err="1"/>
            <a:t>consultations</a:t>
          </a:r>
          <a:endParaRPr lang="it-IT" sz="1400" b="1" kern="1200"/>
        </a:p>
      </dsp:txBody>
      <dsp:txXfrm rot="-5400000">
        <a:off x="2457651" y="4377944"/>
        <a:ext cx="738286" cy="848605"/>
      </dsp:txXfrm>
    </dsp:sp>
    <dsp:sp modelId="{2C388A20-A29F-43D6-9358-972628537BE8}">
      <dsp:nvSpPr>
        <dsp:cNvPr id="0" name=""/>
        <dsp:cNvSpPr/>
      </dsp:nvSpPr>
      <dsp:spPr>
        <a:xfrm>
          <a:off x="3440256" y="4432350"/>
          <a:ext cx="1375849" cy="739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5BD58-A8C2-45ED-972C-15D1B8321793}">
      <dsp:nvSpPr>
        <dsp:cNvPr id="0" name=""/>
        <dsp:cNvSpPr/>
      </dsp:nvSpPr>
      <dsp:spPr>
        <a:xfrm rot="5400000">
          <a:off x="1096628" y="4265916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400" b="1" kern="1200"/>
        </a:p>
      </dsp:txBody>
      <dsp:txXfrm rot="-5400000">
        <a:off x="1343904" y="4377899"/>
        <a:ext cx="738286" cy="848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39397-8C19-4839-8858-A036022B650B}">
      <dsp:nvSpPr>
        <dsp:cNvPr id="0" name=""/>
        <dsp:cNvSpPr/>
      </dsp:nvSpPr>
      <dsp:spPr>
        <a:xfrm rot="5400000">
          <a:off x="2188076" y="80179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HLPD </a:t>
          </a:r>
          <a:r>
            <a:rPr lang="en-GB" sz="1200" b="1" kern="1200"/>
            <a:t>Roadmap</a:t>
          </a:r>
          <a:r>
            <a:rPr lang="en-GB" sz="1400" b="1" kern="1200"/>
            <a:t> on CCSE</a:t>
          </a:r>
          <a:endParaRPr lang="it-IT" sz="1400" b="1" kern="1200"/>
        </a:p>
      </dsp:txBody>
      <dsp:txXfrm rot="-5400000">
        <a:off x="2435352" y="192162"/>
        <a:ext cx="738286" cy="848605"/>
      </dsp:txXfrm>
    </dsp:sp>
    <dsp:sp modelId="{51394C84-0D61-4335-9FC1-48FA87DF07E9}">
      <dsp:nvSpPr>
        <dsp:cNvPr id="0" name=""/>
        <dsp:cNvSpPr/>
      </dsp:nvSpPr>
      <dsp:spPr>
        <a:xfrm>
          <a:off x="3440256" y="246612"/>
          <a:ext cx="1375849" cy="739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2EDD-7C77-450E-8E74-8F407A89036A}">
      <dsp:nvSpPr>
        <dsp:cNvPr id="0" name=""/>
        <dsp:cNvSpPr/>
      </dsp:nvSpPr>
      <dsp:spPr>
        <a:xfrm rot="5400000">
          <a:off x="1029700" y="80179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400" b="1" kern="1200"/>
        </a:p>
      </dsp:txBody>
      <dsp:txXfrm rot="-5400000">
        <a:off x="1276976" y="192162"/>
        <a:ext cx="738286" cy="848605"/>
      </dsp:txXfrm>
    </dsp:sp>
    <dsp:sp modelId="{B9213C35-B374-4969-8F03-8E2AD56F1ED5}">
      <dsp:nvSpPr>
        <dsp:cNvPr id="0" name=""/>
        <dsp:cNvSpPr/>
      </dsp:nvSpPr>
      <dsp:spPr>
        <a:xfrm rot="5400000">
          <a:off x="1606669" y="1126613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009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PRE-LEAP-RE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ecosystem</a:t>
          </a:r>
          <a:endParaRPr lang="it-IT" sz="1100" b="1" kern="1200"/>
        </a:p>
      </dsp:txBody>
      <dsp:txXfrm rot="-5400000">
        <a:off x="1853945" y="1238596"/>
        <a:ext cx="738286" cy="848605"/>
      </dsp:txXfrm>
    </dsp:sp>
    <dsp:sp modelId="{1B65C85F-F1FD-403F-BD1D-75EF99967189}">
      <dsp:nvSpPr>
        <dsp:cNvPr id="0" name=""/>
        <dsp:cNvSpPr/>
      </dsp:nvSpPr>
      <dsp:spPr>
        <a:xfrm>
          <a:off x="377882" y="1293047"/>
          <a:ext cx="1331466" cy="739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8EAB4-2316-41C1-9B80-652C0551CB62}">
      <dsp:nvSpPr>
        <dsp:cNvPr id="0" name=""/>
        <dsp:cNvSpPr/>
      </dsp:nvSpPr>
      <dsp:spPr>
        <a:xfrm rot="5400000">
          <a:off x="2765045" y="1126613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400" b="1" kern="1200"/>
        </a:p>
      </dsp:txBody>
      <dsp:txXfrm rot="-5400000">
        <a:off x="3012321" y="1238596"/>
        <a:ext cx="738286" cy="848605"/>
      </dsp:txXfrm>
    </dsp:sp>
    <dsp:sp modelId="{2A649815-E2E8-499B-BD1A-F6D534FD55A7}">
      <dsp:nvSpPr>
        <dsp:cNvPr id="0" name=""/>
        <dsp:cNvSpPr/>
      </dsp:nvSpPr>
      <dsp:spPr>
        <a:xfrm rot="5400000">
          <a:off x="2221529" y="2187629"/>
          <a:ext cx="1232839" cy="1043407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/>
            <a:t>Scientific Literature Review</a:t>
          </a:r>
        </a:p>
      </dsp:txBody>
      <dsp:txXfrm rot="-5400000">
        <a:off x="2476786" y="2282600"/>
        <a:ext cx="722325" cy="853465"/>
      </dsp:txXfrm>
    </dsp:sp>
    <dsp:sp modelId="{4257E126-C382-4413-BE0B-C677025E7ED6}">
      <dsp:nvSpPr>
        <dsp:cNvPr id="0" name=""/>
        <dsp:cNvSpPr/>
      </dsp:nvSpPr>
      <dsp:spPr>
        <a:xfrm>
          <a:off x="3440256" y="2339481"/>
          <a:ext cx="1375849" cy="739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69E8E-2D05-4198-BF22-EE1EF58F80E7}">
      <dsp:nvSpPr>
        <dsp:cNvPr id="0" name=""/>
        <dsp:cNvSpPr/>
      </dsp:nvSpPr>
      <dsp:spPr>
        <a:xfrm rot="5400000">
          <a:off x="1029700" y="2173048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400" b="1" kern="1200"/>
        </a:p>
      </dsp:txBody>
      <dsp:txXfrm rot="-5400000">
        <a:off x="1276976" y="2285031"/>
        <a:ext cx="738286" cy="848605"/>
      </dsp:txXfrm>
    </dsp:sp>
    <dsp:sp modelId="{9C2A8320-6D57-4069-A166-12C033569001}">
      <dsp:nvSpPr>
        <dsp:cNvPr id="0" name=""/>
        <dsp:cNvSpPr/>
      </dsp:nvSpPr>
      <dsp:spPr>
        <a:xfrm rot="5400000">
          <a:off x="1606669" y="3219482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/>
            <a:t>Grey Literature (IEA, IRENA, ESMAP…)</a:t>
          </a:r>
        </a:p>
      </dsp:txBody>
      <dsp:txXfrm rot="-5400000">
        <a:off x="1853945" y="3331465"/>
        <a:ext cx="738286" cy="848605"/>
      </dsp:txXfrm>
    </dsp:sp>
    <dsp:sp modelId="{82031BD2-5584-452F-B594-D65040CE7B3C}">
      <dsp:nvSpPr>
        <dsp:cNvPr id="0" name=""/>
        <dsp:cNvSpPr/>
      </dsp:nvSpPr>
      <dsp:spPr>
        <a:xfrm>
          <a:off x="377882" y="3385915"/>
          <a:ext cx="1331466" cy="739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E8A22-3F23-4F1C-890C-83B79C5807CF}">
      <dsp:nvSpPr>
        <dsp:cNvPr id="0" name=""/>
        <dsp:cNvSpPr/>
      </dsp:nvSpPr>
      <dsp:spPr>
        <a:xfrm rot="5400000">
          <a:off x="2765045" y="3219482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400" b="1" kern="1200"/>
        </a:p>
      </dsp:txBody>
      <dsp:txXfrm rot="-5400000">
        <a:off x="3012321" y="3331465"/>
        <a:ext cx="738286" cy="848605"/>
      </dsp:txXfrm>
    </dsp:sp>
    <dsp:sp modelId="{0160C750-4BFE-4CB7-9567-8C5DF8AAD2D1}">
      <dsp:nvSpPr>
        <dsp:cNvPr id="0" name=""/>
        <dsp:cNvSpPr/>
      </dsp:nvSpPr>
      <dsp:spPr>
        <a:xfrm rot="5400000">
          <a:off x="2210375" y="4265961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err="1"/>
            <a:t>Stakeh</a:t>
          </a:r>
          <a:r>
            <a:rPr lang="it-IT" sz="1400" b="1" kern="1200"/>
            <a:t>. </a:t>
          </a:r>
          <a:r>
            <a:rPr lang="it-IT" sz="1400" b="1" kern="1200" err="1"/>
            <a:t>consultations</a:t>
          </a:r>
          <a:endParaRPr lang="it-IT" sz="1400" b="1" kern="1200"/>
        </a:p>
      </dsp:txBody>
      <dsp:txXfrm rot="-5400000">
        <a:off x="2457651" y="4377944"/>
        <a:ext cx="738286" cy="848605"/>
      </dsp:txXfrm>
    </dsp:sp>
    <dsp:sp modelId="{2C388A20-A29F-43D6-9358-972628537BE8}">
      <dsp:nvSpPr>
        <dsp:cNvPr id="0" name=""/>
        <dsp:cNvSpPr/>
      </dsp:nvSpPr>
      <dsp:spPr>
        <a:xfrm>
          <a:off x="3440256" y="4432350"/>
          <a:ext cx="1375849" cy="739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5BD58-A8C2-45ED-972C-15D1B8321793}">
      <dsp:nvSpPr>
        <dsp:cNvPr id="0" name=""/>
        <dsp:cNvSpPr/>
      </dsp:nvSpPr>
      <dsp:spPr>
        <a:xfrm rot="5400000">
          <a:off x="1096628" y="4265916"/>
          <a:ext cx="1232839" cy="1072570"/>
        </a:xfrm>
        <a:prstGeom prst="hexagon">
          <a:avLst>
            <a:gd name="adj" fmla="val 25000"/>
            <a:gd name="vf" fmla="val 115470"/>
          </a:avLst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400" b="1" kern="1200"/>
        </a:p>
      </dsp:txBody>
      <dsp:txXfrm rot="-5400000">
        <a:off x="1343904" y="4377899"/>
        <a:ext cx="738286" cy="8486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9A7CA-3594-4A1D-A322-5720825D1F97}">
      <dsp:nvSpPr>
        <dsp:cNvPr id="0" name=""/>
        <dsp:cNvSpPr/>
      </dsp:nvSpPr>
      <dsp:spPr>
        <a:xfrm>
          <a:off x="0" y="483281"/>
          <a:ext cx="9823607" cy="644374"/>
        </a:xfrm>
        <a:prstGeom prst="notchedRightArrow">
          <a:avLst/>
        </a:prstGeom>
        <a:solidFill>
          <a:srgbClr val="3EBFD6">
            <a:alpha val="27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BC8EC-2FC6-4BDD-9D50-F305209655BA}">
      <dsp:nvSpPr>
        <dsp:cNvPr id="0" name=""/>
        <dsp:cNvSpPr/>
      </dsp:nvSpPr>
      <dsp:spPr>
        <a:xfrm>
          <a:off x="811076" y="413327"/>
          <a:ext cx="2849229" cy="644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Arial" panose="020B0604020202020204" pitchFamily="34" charset="0"/>
              <a:cs typeface="Arial" panose="020B0604020202020204" pitchFamily="34" charset="0"/>
            </a:rPr>
            <a:t>1° stage</a:t>
          </a:r>
        </a:p>
      </dsp:txBody>
      <dsp:txXfrm>
        <a:off x="811076" y="413327"/>
        <a:ext cx="2849229" cy="644374"/>
      </dsp:txXfrm>
    </dsp:sp>
    <dsp:sp modelId="{AD91523A-7CC9-4DD5-AB41-7E9E1276332C}">
      <dsp:nvSpPr>
        <dsp:cNvPr id="0" name=""/>
        <dsp:cNvSpPr/>
      </dsp:nvSpPr>
      <dsp:spPr>
        <a:xfrm>
          <a:off x="1348385" y="724921"/>
          <a:ext cx="161093" cy="161093"/>
        </a:xfrm>
        <a:prstGeom prst="ellipse">
          <a:avLst/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6CE60-B0C6-40E9-A2AC-AFDC82B15817}">
      <dsp:nvSpPr>
        <dsp:cNvPr id="0" name=""/>
        <dsp:cNvSpPr/>
      </dsp:nvSpPr>
      <dsp:spPr>
        <a:xfrm>
          <a:off x="3822854" y="558157"/>
          <a:ext cx="2849229" cy="644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Arial" panose="020B0604020202020204" pitchFamily="34" charset="0"/>
              <a:cs typeface="Arial" panose="020B0604020202020204" pitchFamily="34" charset="0"/>
            </a:rPr>
            <a:t>2° stage</a:t>
          </a:r>
        </a:p>
      </dsp:txBody>
      <dsp:txXfrm>
        <a:off x="3822854" y="558157"/>
        <a:ext cx="2849229" cy="644374"/>
      </dsp:txXfrm>
    </dsp:sp>
    <dsp:sp modelId="{57C6118E-8453-483F-84DF-D2B85BF22C0D}">
      <dsp:nvSpPr>
        <dsp:cNvPr id="0" name=""/>
        <dsp:cNvSpPr/>
      </dsp:nvSpPr>
      <dsp:spPr>
        <a:xfrm>
          <a:off x="4340076" y="724921"/>
          <a:ext cx="161093" cy="161093"/>
        </a:xfrm>
        <a:prstGeom prst="ellipse">
          <a:avLst/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C166F-09F2-4ACB-A1C4-B134462A9599}">
      <dsp:nvSpPr>
        <dsp:cNvPr id="0" name=""/>
        <dsp:cNvSpPr/>
      </dsp:nvSpPr>
      <dsp:spPr>
        <a:xfrm>
          <a:off x="6974377" y="415028"/>
          <a:ext cx="2849229" cy="644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Arial" panose="020B0604020202020204" pitchFamily="34" charset="0"/>
              <a:cs typeface="Arial" panose="020B0604020202020204" pitchFamily="34" charset="0"/>
            </a:rPr>
            <a:t>engagement</a:t>
          </a:r>
        </a:p>
      </dsp:txBody>
      <dsp:txXfrm>
        <a:off x="6974377" y="415028"/>
        <a:ext cx="2849229" cy="644374"/>
      </dsp:txXfrm>
    </dsp:sp>
    <dsp:sp modelId="{F10D8815-A007-4D80-8F35-17BC5E6C103A}">
      <dsp:nvSpPr>
        <dsp:cNvPr id="0" name=""/>
        <dsp:cNvSpPr/>
      </dsp:nvSpPr>
      <dsp:spPr>
        <a:xfrm>
          <a:off x="7331767" y="724921"/>
          <a:ext cx="161093" cy="161093"/>
        </a:xfrm>
        <a:prstGeom prst="ellipse">
          <a:avLst/>
        </a:prstGeom>
        <a:solidFill>
          <a:srgbClr val="3EBF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8F33A-7D5F-4904-9489-1CAC09C824BB}">
      <dsp:nvSpPr>
        <dsp:cNvPr id="0" name=""/>
        <dsp:cNvSpPr/>
      </dsp:nvSpPr>
      <dsp:spPr>
        <a:xfrm>
          <a:off x="0" y="0"/>
          <a:ext cx="4824939" cy="748645"/>
        </a:xfrm>
        <a:prstGeom prst="rect">
          <a:avLst/>
        </a:prstGeom>
        <a:solidFill>
          <a:srgbClr val="3EBFD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err="1"/>
            <a:t>WPs</a:t>
          </a:r>
          <a:r>
            <a:rPr lang="it-IT" sz="2000" b="1" kern="1200"/>
            <a:t> </a:t>
          </a:r>
          <a:r>
            <a:rPr lang="it-IT" sz="2000" b="1" kern="1200" err="1"/>
            <a:t>Coordination</a:t>
          </a:r>
          <a:r>
            <a:rPr lang="it-IT" sz="2000" b="1" kern="1200"/>
            <a:t> &amp; </a:t>
          </a:r>
          <a:r>
            <a:rPr lang="it-IT" sz="2000" b="1" kern="1200" err="1"/>
            <a:t>Synergies</a:t>
          </a:r>
          <a:r>
            <a:rPr lang="it-IT" sz="2000" b="1" kern="1200"/>
            <a:t> </a:t>
          </a:r>
        </a:p>
      </dsp:txBody>
      <dsp:txXfrm>
        <a:off x="0" y="0"/>
        <a:ext cx="4824939" cy="748645"/>
      </dsp:txXfrm>
    </dsp:sp>
    <dsp:sp modelId="{505B2025-3CDD-4420-9658-7A673D00899A}">
      <dsp:nvSpPr>
        <dsp:cNvPr id="0" name=""/>
        <dsp:cNvSpPr/>
      </dsp:nvSpPr>
      <dsp:spPr>
        <a:xfrm>
          <a:off x="2355" y="748645"/>
          <a:ext cx="1606742" cy="1572154"/>
        </a:xfrm>
        <a:prstGeom prst="rect">
          <a:avLst/>
        </a:prstGeom>
        <a:solidFill>
          <a:srgbClr val="009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kern="1200"/>
            <a:t>Peer-to-peer Scientific Support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b="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0" i="1" kern="1200"/>
            <a:t>LEAP-RE </a:t>
          </a:r>
          <a:r>
            <a:rPr lang="it-IT" sz="1100" b="0" i="1" kern="1200" err="1"/>
            <a:t>scientific</a:t>
          </a:r>
          <a:r>
            <a:rPr lang="it-IT" sz="1100" b="0" i="1" kern="1200"/>
            <a:t> </a:t>
          </a:r>
          <a:r>
            <a:rPr lang="it-IT" sz="1100" b="0" i="1" kern="1200" err="1"/>
            <a:t>dissemination</a:t>
          </a:r>
          <a:endParaRPr lang="it-IT" sz="1100" b="0" i="1" kern="1200"/>
        </a:p>
      </dsp:txBody>
      <dsp:txXfrm>
        <a:off x="2355" y="748645"/>
        <a:ext cx="1606742" cy="1572154"/>
      </dsp:txXfrm>
    </dsp:sp>
    <dsp:sp modelId="{3B921669-24C7-47FD-B34D-11A78AECA17D}">
      <dsp:nvSpPr>
        <dsp:cNvPr id="0" name=""/>
        <dsp:cNvSpPr/>
      </dsp:nvSpPr>
      <dsp:spPr>
        <a:xfrm>
          <a:off x="1609098" y="748645"/>
          <a:ext cx="1606742" cy="1572154"/>
        </a:xfrm>
        <a:prstGeom prst="rect">
          <a:avLst/>
        </a:prstGeom>
        <a:solidFill>
          <a:srgbClr val="009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kern="1200" err="1"/>
            <a:t>Capitalize</a:t>
          </a:r>
          <a:r>
            <a:rPr lang="it-IT" sz="1600" b="0" kern="1200"/>
            <a:t> </a:t>
          </a:r>
          <a:r>
            <a:rPr lang="it-IT" sz="1400" b="0" kern="1200"/>
            <a:t>partners</a:t>
          </a:r>
          <a:r>
            <a:rPr lang="it-IT" sz="1600" b="0" kern="1200"/>
            <a:t>’ </a:t>
          </a:r>
          <a:r>
            <a:rPr lang="it-IT" sz="1600" b="0" kern="1200" err="1"/>
            <a:t>experience</a:t>
          </a:r>
          <a:endParaRPr lang="it-IT" sz="1600" b="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0" i="1" kern="1200"/>
            <a:t>R&amp;I + CB </a:t>
          </a:r>
          <a:r>
            <a:rPr lang="it-IT" sz="1100" b="0" i="1" kern="1200" err="1"/>
            <a:t>results</a:t>
          </a:r>
          <a:r>
            <a:rPr lang="it-IT" sz="1100" b="0" i="1" kern="1200"/>
            <a:t>  </a:t>
          </a:r>
          <a:r>
            <a:rPr lang="it-IT" sz="1100" b="0" i="1" kern="1200" err="1"/>
            <a:t>outcomes</a:t>
          </a:r>
          <a:endParaRPr lang="it-IT" sz="1100" b="0" i="1" kern="1200"/>
        </a:p>
      </dsp:txBody>
      <dsp:txXfrm>
        <a:off x="1609098" y="748645"/>
        <a:ext cx="1606742" cy="1572154"/>
      </dsp:txXfrm>
    </dsp:sp>
    <dsp:sp modelId="{11F8EC96-9AEB-468E-B055-6246723B32E7}">
      <dsp:nvSpPr>
        <dsp:cNvPr id="0" name=""/>
        <dsp:cNvSpPr/>
      </dsp:nvSpPr>
      <dsp:spPr>
        <a:xfrm>
          <a:off x="3215840" y="748645"/>
          <a:ext cx="1606742" cy="1572154"/>
        </a:xfrm>
        <a:prstGeom prst="rect">
          <a:avLst/>
        </a:prstGeom>
        <a:solidFill>
          <a:srgbClr val="009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Build M&amp;E shared principles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/>
            <a:t>LEAP-RE long term impact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b="0" kern="1200"/>
        </a:p>
      </dsp:txBody>
      <dsp:txXfrm>
        <a:off x="3215840" y="748645"/>
        <a:ext cx="1606742" cy="1572154"/>
      </dsp:txXfrm>
    </dsp:sp>
    <dsp:sp modelId="{0F72E582-D99E-496D-8833-B410B9B462D4}">
      <dsp:nvSpPr>
        <dsp:cNvPr id="0" name=""/>
        <dsp:cNvSpPr/>
      </dsp:nvSpPr>
      <dsp:spPr>
        <a:xfrm>
          <a:off x="0" y="2320800"/>
          <a:ext cx="4824939" cy="174683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126A7-AFF4-4C2D-87AF-70274F4C36F6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62C34-AE42-4F0B-9F3C-1C3473F506C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863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AC169-B853-479E-978E-4CFBB0B1792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5A41-537E-4105-86C3-41E590D560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75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5A41-537E-4105-86C3-41E590D560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5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05A41-537E-4105-86C3-41E590D560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7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05A41-537E-4105-86C3-41E590D5601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3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05A41-537E-4105-86C3-41E590D560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26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05A41-537E-4105-86C3-41E590D560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22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05A41-537E-4105-86C3-41E590D560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61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i-FI" baseline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05A41-537E-4105-86C3-41E590D560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6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i-FI" baseline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05A41-537E-4105-86C3-41E590D5601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041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i-FI" baseline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05A41-537E-4105-86C3-41E590D560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13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FE2129-4D1B-46B5-B1E0-0001FBD6F5B5}"/>
              </a:ext>
            </a:extLst>
          </p:cNvPr>
          <p:cNvSpPr/>
          <p:nvPr userDrawn="1"/>
        </p:nvSpPr>
        <p:spPr>
          <a:xfrm>
            <a:off x="0" y="266699"/>
            <a:ext cx="12192000" cy="3139225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D3BF6-763A-4DA4-A572-2F68B05938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631" y="439153"/>
            <a:ext cx="11676647" cy="2137144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PILLAR 2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1172B-45A7-4672-8169-1F5DF79F789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1579" y="2576297"/>
            <a:ext cx="10747888" cy="656883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Event, Name, Organisation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86C93-19DE-4852-B723-C6C8257A3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47" y="4194124"/>
            <a:ext cx="8955505" cy="1853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CA3F17-9FBB-4AFD-980F-041DAC2465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467" y="6201217"/>
            <a:ext cx="567812" cy="38611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3D0763C-5105-4645-9990-B1BF32D65579}"/>
              </a:ext>
            </a:extLst>
          </p:cNvPr>
          <p:cNvSpPr/>
          <p:nvPr userDrawn="1"/>
        </p:nvSpPr>
        <p:spPr>
          <a:xfrm>
            <a:off x="-1" y="93955"/>
            <a:ext cx="12192001" cy="102894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4781006" y="4554583"/>
            <a:ext cx="1942011" cy="70539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781006" y="5259977"/>
            <a:ext cx="1793965" cy="29609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86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91151-E287-48AF-B33C-F5E3C0CE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869"/>
            <a:ext cx="10515600" cy="62371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60457-C77A-4F83-82B9-FA464E4C8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10906"/>
            <a:ext cx="5181600" cy="4563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A2DA1C-071A-4BB7-AB19-5261AA3C0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10906"/>
            <a:ext cx="5181600" cy="4563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F8B8AA8-69E1-4850-BB9D-E18AAFE90B6B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C2D3C-3A9E-4DE3-9F28-60B82DA7F020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9DD578C-D76F-46FD-A09A-49EBBAD64E82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7A33B98B-926D-4FF6-92AC-838464075C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BE008D22-6FFD-47AD-837E-6D527B0C337D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0D4BDB1-886F-480C-9D0D-22E2D720FFD0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A57272-B554-4F94-B8FC-40BEECA8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492" y="6194315"/>
            <a:ext cx="5052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4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DAEFC-46D1-4EA2-A429-47DC7BD7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515600" cy="73038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39968B1E-916B-4552-BA2B-6DB627638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722266"/>
            <a:ext cx="4932000" cy="35394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9CBE83-8FEE-49FF-8A57-70B6B42359C3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BBA98-277F-4453-8E86-981C9D61AABD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4EB3C9-27DB-498B-B31B-C807B7146E99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BB93D56D-2D2D-4E39-985F-A40D22195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F094F9FD-D88C-4E69-8C0B-DE1AFBF34216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E3866E0-887D-4C3E-A1CA-9F6B506459F9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487D82-7C40-46F6-A5D9-DA799A6F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1071" y="6194315"/>
            <a:ext cx="4737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‹N›</a:t>
            </a:fld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8F6FE9E6-3107-4A8E-B97A-22CD5E7DB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379867"/>
            <a:ext cx="9982200" cy="10940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41D24579-655C-44A0-8B20-BF1E940E94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88400" y="1721612"/>
            <a:ext cx="4932000" cy="3540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569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20768-8248-40CA-80CA-9A552F8E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72116"/>
            <a:ext cx="3932237" cy="92397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14870A-2E77-467F-B3E0-CB7B596F9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6414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B2932-FBCF-4193-B7D8-887925AF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084" y="2241310"/>
            <a:ext cx="3932237" cy="3937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9D975-EF07-4B03-9A01-437F362BCF6B}"/>
              </a:ext>
            </a:extLst>
          </p:cNvPr>
          <p:cNvSpPr/>
          <p:nvPr userDrawn="1"/>
        </p:nvSpPr>
        <p:spPr>
          <a:xfrm>
            <a:off x="-152879" y="2031676"/>
            <a:ext cx="4924904" cy="83197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790434-CBEA-40F6-B9ED-43D463DE5DED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2A0A3C-E460-4B69-8032-3C4BAE9B1A68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6603A45-D4D6-4FAE-B2D6-2AC29993F13D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1EAACDCF-C384-4C4F-85DC-D770E8928A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AF51A7A-5CBC-4508-9221-BF9105919F97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127379A-828C-4044-98A3-061B25BA53D4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74C671-939B-4C87-9813-D06E847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8146" y="6124638"/>
            <a:ext cx="5141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52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E464CC-771C-4E99-A5FD-5CDC94C9FACD}"/>
              </a:ext>
            </a:extLst>
          </p:cNvPr>
          <p:cNvSpPr/>
          <p:nvPr userDrawn="1"/>
        </p:nvSpPr>
        <p:spPr>
          <a:xfrm>
            <a:off x="0" y="0"/>
            <a:ext cx="12192000" cy="6207979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1DF26152-0BC2-43E6-8786-388FCF369E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3" y="6341748"/>
            <a:ext cx="567812" cy="386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A8C4D0-C49F-4733-B026-688954C2F7B8}"/>
              </a:ext>
            </a:extLst>
          </p:cNvPr>
          <p:cNvSpPr/>
          <p:nvPr userDrawn="1"/>
        </p:nvSpPr>
        <p:spPr>
          <a:xfrm>
            <a:off x="814768" y="6413524"/>
            <a:ext cx="112915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lang="fr-FR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B12F15-6298-43B6-8860-F5F55E624791}"/>
              </a:ext>
            </a:extLst>
          </p:cNvPr>
          <p:cNvSpPr txBox="1">
            <a:spLocks/>
          </p:cNvSpPr>
          <p:nvPr userDrawn="1"/>
        </p:nvSpPr>
        <p:spPr>
          <a:xfrm>
            <a:off x="5248120" y="2988713"/>
            <a:ext cx="3257705" cy="44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www.leap-re.eu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AC89DA-4ED1-4E70-809B-51FF6125C0A6}"/>
              </a:ext>
            </a:extLst>
          </p:cNvPr>
          <p:cNvSpPr txBox="1">
            <a:spLocks/>
          </p:cNvSpPr>
          <p:nvPr userDrawn="1"/>
        </p:nvSpPr>
        <p:spPr>
          <a:xfrm>
            <a:off x="5248120" y="3926161"/>
            <a:ext cx="3257705" cy="44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contact@leap-re.eu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A6F78DF-9D01-4E6F-94A4-932D0EA526B2}"/>
              </a:ext>
            </a:extLst>
          </p:cNvPr>
          <p:cNvSpPr txBox="1">
            <a:spLocks/>
          </p:cNvSpPr>
          <p:nvPr userDrawn="1"/>
        </p:nvSpPr>
        <p:spPr>
          <a:xfrm>
            <a:off x="5248120" y="4920759"/>
            <a:ext cx="3257705" cy="44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@</a:t>
            </a:r>
            <a:r>
              <a:rPr lang="en-GB" err="1"/>
              <a:t>leapRE_EU</a:t>
            </a:r>
            <a:endParaRPr lang="en-GB"/>
          </a:p>
        </p:txBody>
      </p:sp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70743B68-E78E-4488-AAB1-4C476F62E9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9" y="4920759"/>
            <a:ext cx="525589" cy="5255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4791B9-3FCE-41AF-96FC-9CAAF7201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48" y="3848133"/>
            <a:ext cx="604935" cy="6049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DE4B4E-3B45-49F2-BEFB-F4DB22B96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48" y="2919638"/>
            <a:ext cx="604935" cy="604935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7962E686-F4F8-41BA-A4E3-F8D79387C22E}"/>
              </a:ext>
            </a:extLst>
          </p:cNvPr>
          <p:cNvSpPr>
            <a:spLocks noChangeAspect="1"/>
          </p:cNvSpPr>
          <p:nvPr userDrawn="1"/>
        </p:nvSpPr>
        <p:spPr>
          <a:xfrm rot="161190">
            <a:off x="-480890" y="-570729"/>
            <a:ext cx="1977468" cy="19774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F3690F0-FCC0-40C7-995C-58AB7F8CA1C7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11419014" y="5789700"/>
            <a:ext cx="1098095" cy="1098095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670B89-6975-4662-9154-2389D4DA01CA}"/>
              </a:ext>
            </a:extLst>
          </p:cNvPr>
          <p:cNvSpPr>
            <a:spLocks noChangeAspect="1"/>
          </p:cNvSpPr>
          <p:nvPr userDrawn="1"/>
        </p:nvSpPr>
        <p:spPr>
          <a:xfrm>
            <a:off x="-744985" y="746889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3860EB-2363-4A44-9FD7-B34782F1350A}"/>
              </a:ext>
            </a:extLst>
          </p:cNvPr>
          <p:cNvSpPr txBox="1"/>
          <p:nvPr userDrawn="1"/>
        </p:nvSpPr>
        <p:spPr>
          <a:xfrm>
            <a:off x="4252912" y="974147"/>
            <a:ext cx="368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A49115E-4164-445F-A631-8F8A71EC03E1}"/>
              </a:ext>
            </a:extLst>
          </p:cNvPr>
          <p:cNvSpPr txBox="1"/>
          <p:nvPr userDrawn="1"/>
        </p:nvSpPr>
        <p:spPr>
          <a:xfrm>
            <a:off x="2895599" y="1877593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noProof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 US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076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tangolo 128"/>
          <p:cNvSpPr/>
          <p:nvPr userDrawn="1"/>
        </p:nvSpPr>
        <p:spPr>
          <a:xfrm>
            <a:off x="0" y="6229357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pic>
        <p:nvPicPr>
          <p:cNvPr id="131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2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0EA9-49B3-48D4-829C-78B98532B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8576"/>
            <a:ext cx="10515600" cy="1325563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F114-A81C-43CE-A6DF-7EC52E43BC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2173951"/>
            <a:ext cx="10515600" cy="4358794"/>
          </a:xfrm>
        </p:spPr>
        <p:txBody>
          <a:bodyPr>
            <a:normAutofit/>
          </a:bodyPr>
          <a:lstStyle>
            <a:lvl1pPr>
              <a:defRPr sz="2000"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DA718-E46E-41D8-967A-6457DFBB59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1" y="279649"/>
            <a:ext cx="1303789" cy="5306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14983F-24A0-499E-A637-9F0EC9B3D1E8}"/>
              </a:ext>
            </a:extLst>
          </p:cNvPr>
          <p:cNvSpPr/>
          <p:nvPr userDrawn="1"/>
        </p:nvSpPr>
        <p:spPr>
          <a:xfrm flipV="1">
            <a:off x="-1" y="6578600"/>
            <a:ext cx="12192001" cy="95250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EB750-A57C-4462-9F84-AC850333D013}"/>
              </a:ext>
            </a:extLst>
          </p:cNvPr>
          <p:cNvSpPr/>
          <p:nvPr userDrawn="1"/>
        </p:nvSpPr>
        <p:spPr>
          <a:xfrm>
            <a:off x="0" y="6719705"/>
            <a:ext cx="12192000" cy="93846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0050011" y="627017"/>
            <a:ext cx="426400" cy="18327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761F20B6-72BF-4D36-ACBA-C33BA6AC73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731" y="312464"/>
            <a:ext cx="567812" cy="3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046F69-FAFD-4344-9C13-FBDC85D45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1" y="279649"/>
            <a:ext cx="1303789" cy="5306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A702B-EB68-4522-ABA9-CB72DF8CF658}"/>
              </a:ext>
            </a:extLst>
          </p:cNvPr>
          <p:cNvSpPr/>
          <p:nvPr userDrawn="1"/>
        </p:nvSpPr>
        <p:spPr>
          <a:xfrm flipV="1">
            <a:off x="-1" y="6578600"/>
            <a:ext cx="12192001" cy="95250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6E6AA1-6CDB-48F9-8710-4EC8991002FB}"/>
              </a:ext>
            </a:extLst>
          </p:cNvPr>
          <p:cNvSpPr/>
          <p:nvPr userDrawn="1"/>
        </p:nvSpPr>
        <p:spPr>
          <a:xfrm>
            <a:off x="0" y="6719705"/>
            <a:ext cx="12192000" cy="93846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10050011" y="627017"/>
            <a:ext cx="435109" cy="18327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0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F4B2-F7DB-47B4-8272-0AE633428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5758"/>
            <a:ext cx="10515600" cy="1325563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3DAE-4F2B-4D4E-96B7-FF95884A8B6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753435"/>
            <a:ext cx="5181600" cy="4779309"/>
          </a:xfrm>
        </p:spPr>
        <p:txBody>
          <a:bodyPr>
            <a:normAutofit/>
          </a:bodyPr>
          <a:lstStyle>
            <a:lvl1pPr>
              <a:defRPr sz="20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87AD-4098-4B9E-A23B-B8214CB18EA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753435"/>
            <a:ext cx="5181600" cy="4779309"/>
          </a:xfrm>
        </p:spPr>
        <p:txBody>
          <a:bodyPr>
            <a:normAutofit/>
          </a:bodyPr>
          <a:lstStyle>
            <a:lvl1pPr>
              <a:defRPr sz="20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D8C978-41D4-4128-A75B-6EEC749B96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1" y="279649"/>
            <a:ext cx="1303789" cy="5306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D0363C-2510-4EFD-B2F8-751C71BA4FC4}"/>
              </a:ext>
            </a:extLst>
          </p:cNvPr>
          <p:cNvSpPr/>
          <p:nvPr userDrawn="1"/>
        </p:nvSpPr>
        <p:spPr>
          <a:xfrm flipV="1">
            <a:off x="-1" y="6578600"/>
            <a:ext cx="12192001" cy="95250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28F8E2-1F4B-4583-9E58-924E0C5AA7E2}"/>
              </a:ext>
            </a:extLst>
          </p:cNvPr>
          <p:cNvSpPr/>
          <p:nvPr userDrawn="1"/>
        </p:nvSpPr>
        <p:spPr>
          <a:xfrm>
            <a:off x="0" y="6719705"/>
            <a:ext cx="12192000" cy="93846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3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9B7C2595-7717-472A-9B8F-72D6EAABEAB4}"/>
              </a:ext>
            </a:extLst>
          </p:cNvPr>
          <p:cNvSpPr/>
          <p:nvPr userDrawn="1"/>
        </p:nvSpPr>
        <p:spPr>
          <a:xfrm>
            <a:off x="1503534" y="-733938"/>
            <a:ext cx="5861304" cy="8120159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2E2499-65A3-4557-ACDD-F321B942C3F5}"/>
              </a:ext>
            </a:extLst>
          </p:cNvPr>
          <p:cNvSpPr/>
          <p:nvPr userDrawn="1"/>
        </p:nvSpPr>
        <p:spPr>
          <a:xfrm>
            <a:off x="10849226" y="-28260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212B630-A951-4A18-B597-A201BB146A62}"/>
              </a:ext>
            </a:extLst>
          </p:cNvPr>
          <p:cNvSpPr/>
          <p:nvPr userDrawn="1"/>
        </p:nvSpPr>
        <p:spPr>
          <a:xfrm>
            <a:off x="0" y="-733939"/>
            <a:ext cx="7180643" cy="8120160"/>
          </a:xfrm>
          <a:custGeom>
            <a:avLst/>
            <a:gdLst>
              <a:gd name="connsiteX0" fmla="*/ 4249991 w 7180643"/>
              <a:gd name="connsiteY0" fmla="*/ 0 h 8120160"/>
              <a:gd name="connsiteX1" fmla="*/ 7180643 w 7180643"/>
              <a:gd name="connsiteY1" fmla="*/ 4060080 h 8120160"/>
              <a:gd name="connsiteX2" fmla="*/ 4249991 w 7180643"/>
              <a:gd name="connsiteY2" fmla="*/ 8120160 h 8120160"/>
              <a:gd name="connsiteX3" fmla="*/ 2853069 w 7180643"/>
              <a:gd name="connsiteY3" fmla="*/ 7630131 h 8120160"/>
              <a:gd name="connsiteX4" fmla="*/ 2807689 w 7180643"/>
              <a:gd name="connsiteY4" fmla="*/ 7591937 h 8120160"/>
              <a:gd name="connsiteX5" fmla="*/ 0 w 7180643"/>
              <a:gd name="connsiteY5" fmla="*/ 7591937 h 8120160"/>
              <a:gd name="connsiteX6" fmla="*/ 0 w 7180643"/>
              <a:gd name="connsiteY6" fmla="*/ 733937 h 8120160"/>
              <a:gd name="connsiteX7" fmla="*/ 2572305 w 7180643"/>
              <a:gd name="connsiteY7" fmla="*/ 733937 h 8120160"/>
              <a:gd name="connsiteX8" fmla="*/ 2611436 w 7180643"/>
              <a:gd name="connsiteY8" fmla="*/ 693398 h 8120160"/>
              <a:gd name="connsiteX9" fmla="*/ 4249991 w 7180643"/>
              <a:gd name="connsiteY9" fmla="*/ 0 h 81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80643" h="8120160">
                <a:moveTo>
                  <a:pt x="4249991" y="0"/>
                </a:moveTo>
                <a:cubicBezTo>
                  <a:pt x="5868545" y="0"/>
                  <a:pt x="7180643" y="1817760"/>
                  <a:pt x="7180643" y="4060080"/>
                </a:cubicBezTo>
                <a:cubicBezTo>
                  <a:pt x="7180643" y="6302400"/>
                  <a:pt x="5868545" y="8120160"/>
                  <a:pt x="4249991" y="8120160"/>
                </a:cubicBezTo>
                <a:cubicBezTo>
                  <a:pt x="3744193" y="8120160"/>
                  <a:pt x="3268322" y="7942645"/>
                  <a:pt x="2853069" y="7630131"/>
                </a:cubicBezTo>
                <a:lnTo>
                  <a:pt x="2807689" y="7591937"/>
                </a:lnTo>
                <a:lnTo>
                  <a:pt x="0" y="7591937"/>
                </a:lnTo>
                <a:lnTo>
                  <a:pt x="0" y="733937"/>
                </a:lnTo>
                <a:lnTo>
                  <a:pt x="2572305" y="733937"/>
                </a:lnTo>
                <a:lnTo>
                  <a:pt x="2611436" y="693398"/>
                </a:lnTo>
                <a:cubicBezTo>
                  <a:pt x="3079171" y="255623"/>
                  <a:pt x="3643033" y="0"/>
                  <a:pt x="4249991" y="0"/>
                </a:cubicBezTo>
                <a:close/>
              </a:path>
            </a:pathLst>
          </a:cu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24559632-23B8-4C48-83F4-6E4177D05D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97" y="6298872"/>
            <a:ext cx="567812" cy="386112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8085DEC1-DDB5-4A1F-813D-329E232A60D6}"/>
              </a:ext>
            </a:extLst>
          </p:cNvPr>
          <p:cNvGrpSpPr/>
          <p:nvPr userDrawn="1"/>
        </p:nvGrpSpPr>
        <p:grpSpPr>
          <a:xfrm>
            <a:off x="8185984" y="2103764"/>
            <a:ext cx="3189822" cy="2444753"/>
            <a:chOff x="8029477" y="2105554"/>
            <a:chExt cx="3189822" cy="2444753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28F4F638-F7CD-40AA-BE40-86F3BFCB23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9478" y="2105554"/>
              <a:ext cx="3189821" cy="1967748"/>
            </a:xfrm>
            <a:prstGeom prst="rect">
              <a:avLst/>
            </a:prstGeom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FA63CA96-2108-49FF-9FD1-1A1BD4FA45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1" t="56660" r="764" b="12241"/>
            <a:stretch/>
          </p:blipFill>
          <p:spPr>
            <a:xfrm>
              <a:off x="8029477" y="4233099"/>
              <a:ext cx="3189822" cy="31720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AFB28-94F0-467E-97E6-3848286A9965}"/>
              </a:ext>
            </a:extLst>
          </p:cNvPr>
          <p:cNvSpPr/>
          <p:nvPr userDrawn="1"/>
        </p:nvSpPr>
        <p:spPr>
          <a:xfrm>
            <a:off x="7364838" y="6279822"/>
            <a:ext cx="4603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lang="fr-FR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8669-3AC1-4DF1-8F5F-441D3466744F}"/>
              </a:ext>
            </a:extLst>
          </p:cNvPr>
          <p:cNvSpPr/>
          <p:nvPr userDrawn="1"/>
        </p:nvSpPr>
        <p:spPr>
          <a:xfrm>
            <a:off x="10990556" y="-276566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37F7A6-3665-458A-BB4B-B1F047BFE0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6863" y="1071678"/>
            <a:ext cx="5655627" cy="1658322"/>
          </a:xfrm>
        </p:spPr>
        <p:txBody>
          <a:bodyPr anchor="b">
            <a:norm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err="1"/>
              <a:t>Presentation</a:t>
            </a:r>
            <a:r>
              <a:rPr lang="fr-FR"/>
              <a:t>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3DC98F-ADC6-48CC-868C-E2591E46A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7193" y="3562032"/>
            <a:ext cx="3274706" cy="222429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EVENT      NAME ORGANISATION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00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B4CB1-B120-408F-A783-39E41244F493}"/>
              </a:ext>
            </a:extLst>
          </p:cNvPr>
          <p:cNvSpPr/>
          <p:nvPr userDrawn="1"/>
        </p:nvSpPr>
        <p:spPr>
          <a:xfrm>
            <a:off x="0" y="0"/>
            <a:ext cx="8593584" cy="6858000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67F373B-B4E0-4D6A-B32A-74A1956C2F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8783" y="330228"/>
            <a:ext cx="1732586" cy="1068804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626F04F8-3867-46F5-ABE0-375CE1860D38}"/>
              </a:ext>
            </a:extLst>
          </p:cNvPr>
          <p:cNvSpPr>
            <a:spLocks noChangeAspect="1"/>
          </p:cNvSpPr>
          <p:nvPr userDrawn="1"/>
        </p:nvSpPr>
        <p:spPr>
          <a:xfrm>
            <a:off x="-495475" y="-506591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B973DB4-7AE4-45E6-9B8E-1448E1929F5A}"/>
              </a:ext>
            </a:extLst>
          </p:cNvPr>
          <p:cNvSpPr>
            <a:spLocks noChangeAspect="1"/>
          </p:cNvSpPr>
          <p:nvPr userDrawn="1"/>
        </p:nvSpPr>
        <p:spPr>
          <a:xfrm>
            <a:off x="-218785" y="-213064"/>
            <a:ext cx="1346250" cy="135772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9A543-7CDB-4B27-91E1-83D7BB4A42F9}"/>
              </a:ext>
            </a:extLst>
          </p:cNvPr>
          <p:cNvSpPr/>
          <p:nvPr userDrawn="1"/>
        </p:nvSpPr>
        <p:spPr>
          <a:xfrm flipV="1">
            <a:off x="8593584" y="6675120"/>
            <a:ext cx="2432556" cy="48616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5C8B6E5-77E1-46DD-B0FA-86D6FABA6186}"/>
              </a:ext>
            </a:extLst>
          </p:cNvPr>
          <p:cNvSpPr/>
          <p:nvPr userDrawn="1"/>
        </p:nvSpPr>
        <p:spPr>
          <a:xfrm>
            <a:off x="11085076" y="5715861"/>
            <a:ext cx="1349504" cy="1349504"/>
          </a:xfrm>
          <a:prstGeom prst="ellipse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32797A4-C49E-4BA8-9D6A-7CDC10733191}"/>
              </a:ext>
            </a:extLst>
          </p:cNvPr>
          <p:cNvSpPr/>
          <p:nvPr userDrawn="1"/>
        </p:nvSpPr>
        <p:spPr>
          <a:xfrm rot="447595">
            <a:off x="10956967" y="560331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8C04E-F376-4E73-8D0F-75BBB694A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020" y="1727994"/>
            <a:ext cx="4219544" cy="1133475"/>
          </a:xfrm>
        </p:spPr>
        <p:txBody>
          <a:bodyPr anchor="b">
            <a:normAutofit/>
          </a:bodyPr>
          <a:lstStyle>
            <a:lvl1pPr algn="ctr"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Part </a:t>
            </a:r>
            <a:r>
              <a:rPr lang="fr-FR" err="1"/>
              <a:t>n°x</a:t>
            </a:r>
            <a:r>
              <a:rPr lang="fr-FR"/>
              <a:t>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EEBD9C-5667-426A-A6E9-56BC80FBA69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79983" y="3437585"/>
            <a:ext cx="3633618" cy="70162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err="1"/>
              <a:t>Subtitle</a:t>
            </a:r>
            <a:endParaRPr lang="fr-FR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6D26FA9F-D0B8-4904-816F-0C8CFC42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8709" y="6025488"/>
            <a:ext cx="48725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8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718F5-CE47-4314-827A-9CA4317A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326783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E6DD2-1A65-4BC6-87DC-303F3A14403B}"/>
              </a:ext>
            </a:extLst>
          </p:cNvPr>
          <p:cNvSpPr/>
          <p:nvPr userDrawn="1"/>
        </p:nvSpPr>
        <p:spPr>
          <a:xfrm>
            <a:off x="0" y="342083"/>
            <a:ext cx="10652227" cy="716132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AD13B27-3614-41CA-B2CD-88C95CAFAA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3631" y="388289"/>
            <a:ext cx="1011079" cy="62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C2E2EE-26E1-4D16-A131-8487EFA5E1B7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4147D52-842D-473D-B822-CF5CCE487E81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9A06AF6-1D0C-423C-B1BE-58FDABFFE5A0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42966B9-27E1-421E-85D6-4B974D3BE945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-266749" y="-464584"/>
            <a:ext cx="1098095" cy="1098095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76C7A3-EF93-435B-9161-49B8F3068B69}"/>
              </a:ext>
            </a:extLst>
          </p:cNvPr>
          <p:cNvSpPr>
            <a:spLocks noChangeAspect="1"/>
          </p:cNvSpPr>
          <p:nvPr userDrawn="1"/>
        </p:nvSpPr>
        <p:spPr>
          <a:xfrm>
            <a:off x="-738969" y="-514042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A89958-725C-40F8-8B1B-449BBBA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5"/>
            <a:ext cx="9672961" cy="514411"/>
          </a:xfrm>
        </p:spPr>
        <p:txBody>
          <a:bodyPr>
            <a:normAutofit/>
          </a:bodyPr>
          <a:lstStyle>
            <a:lvl1pPr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C0EBC-6EFB-4774-94A6-B7DA4E55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872" y="6104586"/>
            <a:ext cx="5201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41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5F3CD-3A1F-4698-B736-1998CEC4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868"/>
            <a:ext cx="10515600" cy="78123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EA3978-35AB-46C0-BF3A-E00CF5EB62A1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EFADE-A59F-419F-AFB1-481973B2A726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A87D5B2-03B6-46EC-8EF8-8ACF7D2E0F8D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E44F6D-1131-4329-BE77-4CABD009D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FCE4CE1-0DDB-4D2D-90A9-D19D30A9BE4B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5F37E03-64B0-4E1A-9577-02AA2D3AF099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141DC13-049B-4765-91FF-EFDFCEDD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605" y="6162447"/>
            <a:ext cx="5201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‹N›</a:t>
            </a:fld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6541330C-8F4B-4DC6-A67E-2C2AC573F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05843"/>
            <a:ext cx="10515600" cy="44566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7785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5F3CD-3A1F-4698-B736-1998CEC4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300"/>
            <a:ext cx="10515600" cy="78123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6541330C-8F4B-4DC6-A67E-2C2AC573F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92275"/>
            <a:ext cx="10515600" cy="44566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815A72-1ECC-4A84-A4CA-A346AE836C42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11640691" y="6223287"/>
            <a:ext cx="690955" cy="690955"/>
          </a:xfrm>
          <a:prstGeom prst="ellipse">
            <a:avLst/>
          </a:prstGeom>
          <a:noFill/>
          <a:ln w="3810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97CFA3-D332-42D1-9F63-26E3443381C2}"/>
              </a:ext>
            </a:extLst>
          </p:cNvPr>
          <p:cNvSpPr>
            <a:spLocks noChangeAspect="1"/>
          </p:cNvSpPr>
          <p:nvPr userDrawn="1"/>
        </p:nvSpPr>
        <p:spPr>
          <a:xfrm rot="161190">
            <a:off x="-134883" y="-121014"/>
            <a:ext cx="1008000" cy="1008000"/>
          </a:xfrm>
          <a:prstGeom prst="ellipse">
            <a:avLst/>
          </a:prstGeom>
          <a:noFill/>
          <a:ln w="57150">
            <a:solidFill>
              <a:srgbClr val="40C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24B696A5-923E-4DD4-97A6-8B5E9CBF04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0333" y="255172"/>
            <a:ext cx="1011079" cy="623718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D3786095-22AB-47BB-93C7-1BDAF2C60E5F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11729991" y="6320728"/>
            <a:ext cx="592247" cy="592247"/>
          </a:xfrm>
          <a:prstGeom prst="ellipse">
            <a:avLst/>
          </a:prstGeom>
          <a:solidFill>
            <a:srgbClr val="3EBFD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A867D3C-C3C6-4D2D-9E6A-A0087DA54BE1}"/>
              </a:ext>
            </a:extLst>
          </p:cNvPr>
          <p:cNvSpPr/>
          <p:nvPr userDrawn="1"/>
        </p:nvSpPr>
        <p:spPr>
          <a:xfrm rot="161190">
            <a:off x="-152739" y="-128154"/>
            <a:ext cx="900000" cy="900000"/>
          </a:xfrm>
          <a:prstGeom prst="ellipse">
            <a:avLst/>
          </a:prstGeom>
          <a:solidFill>
            <a:srgbClr val="00991D"/>
          </a:solidFill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141DC13-049B-4765-91FF-EFDFCEDD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500" y="6378223"/>
            <a:ext cx="5201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76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73405-F26A-4E15-9617-090D94B7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2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Title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9E9C7-7BD4-43A9-AFAA-08B69995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05728"/>
            <a:ext cx="10515600" cy="187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Project subtitle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ECE0-98E8-4B58-8C7C-E45CA7986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90959-8B9B-44FD-BBC7-4B2BF6AF976F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4A35-BEB7-47BC-954B-432B4CBC7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8320-777F-4BC9-B707-71CB43A45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5B01-2882-41C2-92B5-2E3E2573CB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8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5.xml"/><Relationship Id="rId5" Type="http://schemas.openxmlformats.org/officeDocument/2006/relationships/image" Target="../media/image20.png"/><Relationship Id="rId10" Type="http://schemas.microsoft.com/office/2007/relationships/diagramDrawing" Target="../diagrams/drawing5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C095-C367-D94B-84D1-4C32DADAA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25" y="2773547"/>
            <a:ext cx="6654373" cy="165832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>
                <a:latin typeface="+mn-lt"/>
                <a:ea typeface="Arial Unicode MS" panose="020B0604020202020204" pitchFamily="34" charset="-128"/>
                <a:cs typeface="Arial" panose="020B0604020202020204" pitchFamily="34" charset="0"/>
              </a:rPr>
              <a:t>LEAP-RE PILLAR 2: </a:t>
            </a:r>
            <a:br>
              <a:rPr lang="en-US" sz="4800">
                <a:latin typeface="+mn-lt"/>
                <a:ea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sz="3200">
                <a:latin typeface="+mn-lt"/>
                <a:ea typeface="Arial Unicode MS" panose="020B0604020202020204" pitchFamily="34" charset="-128"/>
                <a:cs typeface="Arial" panose="020B0604020202020204" pitchFamily="34" charset="0"/>
              </a:rPr>
              <a:t>Research &amp; Innovation Projects</a:t>
            </a:r>
            <a:endParaRPr lang="en-US" sz="4800" b="1">
              <a:latin typeface="+mn-lt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4ADDA87-0C8C-9543-94C6-4B43B058F4A7}"/>
              </a:ext>
            </a:extLst>
          </p:cNvPr>
          <p:cNvSpPr txBox="1">
            <a:spLocks/>
          </p:cNvSpPr>
          <p:nvPr/>
        </p:nvSpPr>
        <p:spPr>
          <a:xfrm>
            <a:off x="725214" y="5637645"/>
            <a:ext cx="7993117" cy="411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9A3B7C7-C35C-4935-B9F3-89413BEAF557}"/>
              </a:ext>
            </a:extLst>
          </p:cNvPr>
          <p:cNvSpPr txBox="1">
            <a:spLocks/>
          </p:cNvSpPr>
          <p:nvPr/>
        </p:nvSpPr>
        <p:spPr>
          <a:xfrm>
            <a:off x="187825" y="330925"/>
            <a:ext cx="6334896" cy="1860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fr-FR"/>
              <a:t>LEAP-RE </a:t>
            </a:r>
            <a:br>
              <a:rPr lang="fr-FR"/>
            </a:br>
            <a:r>
              <a:rPr lang="fr-FR"/>
              <a:t>Kick-OFF MEETING</a:t>
            </a:r>
            <a:br>
              <a:rPr lang="fr-FR"/>
            </a:br>
            <a:r>
              <a:rPr lang="fr-FR" sz="3200" b="0"/>
              <a:t>23-24 March 2021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448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DB7367-A58B-4240-B0F1-8A7EFB4D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60" y="1085582"/>
            <a:ext cx="3267440" cy="261303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B095BE33-686A-4B24-B8D0-F70756D28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360" y="3751818"/>
            <a:ext cx="3311435" cy="2676237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3BF00E4-8DD5-4995-93E4-751695B716AD}"/>
              </a:ext>
            </a:extLst>
          </p:cNvPr>
          <p:cNvSpPr txBox="1"/>
          <p:nvPr/>
        </p:nvSpPr>
        <p:spPr>
          <a:xfrm>
            <a:off x="334004" y="1309683"/>
            <a:ext cx="3816807" cy="276999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it-IT" sz="1200" b="1">
                <a:solidFill>
                  <a:srgbClr val="3EB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WP9 </a:t>
            </a:r>
            <a:r>
              <a:rPr lang="it-IT" sz="1200" err="1">
                <a:latin typeface="Arial" panose="020B0604020202020204" pitchFamily="34" charset="0"/>
                <a:cs typeface="Arial" panose="020B0604020202020204" pitchFamily="34" charset="0"/>
              </a:rPr>
              <a:t>Geothermal</a:t>
            </a:r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 Atlas for Africa (GAA)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9BC5EA0-5EDB-4002-8CFC-E79BFC1909CA}"/>
              </a:ext>
            </a:extLst>
          </p:cNvPr>
          <p:cNvSpPr txBox="1"/>
          <p:nvPr/>
        </p:nvSpPr>
        <p:spPr>
          <a:xfrm>
            <a:off x="320702" y="4944099"/>
            <a:ext cx="3816807" cy="461665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>
            <a:spAutoFit/>
          </a:bodyPr>
          <a:lstStyle/>
          <a:p>
            <a:pPr algn="l" fontAlgn="b"/>
            <a:r>
              <a:rPr lang="it-IT" sz="1200" b="1">
                <a:solidFill>
                  <a:srgbClr val="3EBF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WP13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Sustainable Energy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Digitalization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Smart Mini-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Grids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Africa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179A0F-BA3F-4AAE-AF52-F92DDD030544}"/>
              </a:ext>
            </a:extLst>
          </p:cNvPr>
          <p:cNvSpPr txBox="1"/>
          <p:nvPr/>
        </p:nvSpPr>
        <p:spPr>
          <a:xfrm>
            <a:off x="334004" y="2473711"/>
            <a:ext cx="3816807" cy="276999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it-IT" sz="1200" b="1">
                <a:solidFill>
                  <a:srgbClr val="3EBF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WP11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Geothermal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Village (GV)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54C6727-9D01-4FFD-AA37-A08150450BB4}"/>
              </a:ext>
            </a:extLst>
          </p:cNvPr>
          <p:cNvSpPr txBox="1"/>
          <p:nvPr/>
        </p:nvSpPr>
        <p:spPr>
          <a:xfrm>
            <a:off x="325270" y="3598042"/>
            <a:ext cx="3816807" cy="461665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>
            <a:spAutoFit/>
          </a:bodyPr>
          <a:lstStyle/>
          <a:p>
            <a:pPr algn="l" fontAlgn="b"/>
            <a:r>
              <a:rPr lang="it-IT" sz="1200" b="1">
                <a:solidFill>
                  <a:srgbClr val="3EBF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WP12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Renewable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Energy for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African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Agriculture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(RE4AFAGRI)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1311D74E-5579-4873-9827-2601795E2317}"/>
              </a:ext>
            </a:extLst>
          </p:cNvPr>
          <p:cNvSpPr txBox="1"/>
          <p:nvPr/>
        </p:nvSpPr>
        <p:spPr>
          <a:xfrm>
            <a:off x="329061" y="1622917"/>
            <a:ext cx="1370063" cy="307777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it-IT" sz="1400" b="1">
                <a:solidFill>
                  <a:srgbClr val="3EBFD6"/>
                </a:solidFill>
                <a:effectLst/>
              </a:rPr>
              <a:t>MAR </a:t>
            </a:r>
            <a:r>
              <a:rPr lang="it-IT" sz="1400" b="1">
                <a:solidFill>
                  <a:srgbClr val="3EBFD6"/>
                </a:solidFill>
              </a:rPr>
              <a:t>1</a:t>
            </a:r>
            <a:r>
              <a:rPr lang="it-IT" sz="1400" b="1">
                <a:solidFill>
                  <a:srgbClr val="3EBFD6"/>
                </a:solidFill>
                <a:effectLst/>
              </a:rPr>
              <a:t>-3-4-6</a:t>
            </a:r>
            <a:endParaRPr lang="it-IT" sz="1400">
              <a:solidFill>
                <a:srgbClr val="3EBFD6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848E220-2551-426C-8C58-FA46BAFEFDC7}"/>
              </a:ext>
            </a:extLst>
          </p:cNvPr>
          <p:cNvSpPr txBox="1"/>
          <p:nvPr/>
        </p:nvSpPr>
        <p:spPr>
          <a:xfrm>
            <a:off x="1692458" y="1626834"/>
            <a:ext cx="2424900" cy="307777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fontAlgn="b"/>
            <a:r>
              <a:rPr lang="en-US" sz="1400" b="1" dirty="0">
                <a:solidFill>
                  <a:srgbClr val="3EBFD6"/>
                </a:solidFill>
              </a:rPr>
              <a:t>assessment</a:t>
            </a:r>
            <a:r>
              <a:rPr lang="it-IT" sz="1400" b="1">
                <a:solidFill>
                  <a:srgbClr val="3EBFD6"/>
                </a:solidFill>
              </a:rPr>
              <a:t>, social needs</a:t>
            </a:r>
            <a:endParaRPr lang="it-IT" sz="1400">
              <a:solidFill>
                <a:srgbClr val="3EBFD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19E1412-F943-42CF-8E0C-E6F3632BEBCB}"/>
              </a:ext>
            </a:extLst>
          </p:cNvPr>
          <p:cNvSpPr txBox="1"/>
          <p:nvPr/>
        </p:nvSpPr>
        <p:spPr>
          <a:xfrm>
            <a:off x="325270" y="2798493"/>
            <a:ext cx="1112797" cy="307777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it-IT" sz="1400" b="1">
                <a:solidFill>
                  <a:srgbClr val="3EBFD6"/>
                </a:solidFill>
                <a:effectLst/>
              </a:rPr>
              <a:t>MAR 3-4-5</a:t>
            </a:r>
            <a:endParaRPr lang="it-IT" sz="1400">
              <a:solidFill>
                <a:srgbClr val="3EBFD6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E8D320A-176C-4755-9C47-696DFA4E760C}"/>
              </a:ext>
            </a:extLst>
          </p:cNvPr>
          <p:cNvSpPr txBox="1"/>
          <p:nvPr/>
        </p:nvSpPr>
        <p:spPr>
          <a:xfrm>
            <a:off x="1438067" y="2795390"/>
            <a:ext cx="2699442" cy="307777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fontAlgn="b"/>
            <a:r>
              <a:rPr lang="en-US" sz="1400" b="1" dirty="0">
                <a:solidFill>
                  <a:srgbClr val="3EBFD6"/>
                </a:solidFill>
              </a:rPr>
              <a:t>a</a:t>
            </a:r>
            <a:r>
              <a:rPr lang="en-US" sz="1400" b="1" dirty="0">
                <a:solidFill>
                  <a:srgbClr val="3EBFD6"/>
                </a:solidFill>
                <a:effectLst/>
              </a:rPr>
              <a:t>ssessment, </a:t>
            </a:r>
            <a:r>
              <a:rPr lang="en-US" sz="1400" b="1" dirty="0">
                <a:solidFill>
                  <a:srgbClr val="3EBFD6"/>
                </a:solidFill>
              </a:rPr>
              <a:t>n</a:t>
            </a:r>
            <a:r>
              <a:rPr lang="en-US" sz="1400" b="1" dirty="0">
                <a:solidFill>
                  <a:srgbClr val="3EBFD6"/>
                </a:solidFill>
                <a:effectLst/>
              </a:rPr>
              <a:t>eed-driven </a:t>
            </a:r>
            <a:r>
              <a:rPr lang="en-US" sz="1400" b="1">
                <a:solidFill>
                  <a:srgbClr val="3EBFD6"/>
                </a:solidFill>
              </a:rPr>
              <a:t>tech.s </a:t>
            </a:r>
            <a:endParaRPr lang="en-US" sz="1400" b="1">
              <a:solidFill>
                <a:srgbClr val="3EBFD6"/>
              </a:solidFill>
              <a:effectLst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595BA24-B6AD-4394-9986-542B8E78DA88}"/>
              </a:ext>
            </a:extLst>
          </p:cNvPr>
          <p:cNvSpPr txBox="1"/>
          <p:nvPr/>
        </p:nvSpPr>
        <p:spPr>
          <a:xfrm>
            <a:off x="317834" y="4105259"/>
            <a:ext cx="1237581" cy="307777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it-IT" sz="1400" b="1">
                <a:solidFill>
                  <a:srgbClr val="3EBFD6"/>
                </a:solidFill>
                <a:effectLst/>
              </a:rPr>
              <a:t>MAR 1-3-4-5</a:t>
            </a:r>
            <a:endParaRPr lang="it-IT" sz="1400">
              <a:solidFill>
                <a:srgbClr val="3EBFD6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531BF41-EC56-4AE2-8F14-13BE9E6B7534}"/>
              </a:ext>
            </a:extLst>
          </p:cNvPr>
          <p:cNvSpPr txBox="1"/>
          <p:nvPr/>
        </p:nvSpPr>
        <p:spPr>
          <a:xfrm>
            <a:off x="1544982" y="4105259"/>
            <a:ext cx="2592527" cy="307777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400" b="1">
                <a:solidFill>
                  <a:srgbClr val="3EBFD6"/>
                </a:solidFill>
                <a:effectLst/>
              </a:rPr>
              <a:t>WEF nexus, productive uses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22BD82C-B3CA-4998-9963-9FD8E3C28310}"/>
              </a:ext>
            </a:extLst>
          </p:cNvPr>
          <p:cNvSpPr txBox="1"/>
          <p:nvPr/>
        </p:nvSpPr>
        <p:spPr>
          <a:xfrm>
            <a:off x="309816" y="5459806"/>
            <a:ext cx="1237581" cy="307775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it-IT" sz="1400" b="1">
                <a:solidFill>
                  <a:srgbClr val="3EBFD6"/>
                </a:solidFill>
                <a:effectLst/>
              </a:rPr>
              <a:t>MAR 1-4-5</a:t>
            </a:r>
            <a:endParaRPr lang="it-IT" sz="1400">
              <a:solidFill>
                <a:srgbClr val="3EBFD6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CCD8DD9-EE05-4A41-AC83-E748DCAE6297}"/>
              </a:ext>
            </a:extLst>
          </p:cNvPr>
          <p:cNvSpPr txBox="1"/>
          <p:nvPr/>
        </p:nvSpPr>
        <p:spPr>
          <a:xfrm>
            <a:off x="1547397" y="5459808"/>
            <a:ext cx="2592528" cy="307775"/>
          </a:xfrm>
          <a:prstGeom prst="rect">
            <a:avLst/>
          </a:prstGeom>
          <a:noFill/>
          <a:ln>
            <a:solidFill>
              <a:srgbClr val="3EBFD6">
                <a:alpha val="98000"/>
              </a:srgbClr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400" b="1">
                <a:solidFill>
                  <a:srgbClr val="3EBFD6"/>
                </a:solidFill>
              </a:rPr>
              <a:t>Mini-grid for local development</a:t>
            </a:r>
            <a:endParaRPr lang="en-US" sz="1400" b="1">
              <a:solidFill>
                <a:srgbClr val="3EBFD6"/>
              </a:solidFill>
              <a:effectLst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D39367B-6883-4DEB-B904-7736CB3B94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39" t="34970" r="33111" b="41239"/>
          <a:stretch/>
        </p:blipFill>
        <p:spPr>
          <a:xfrm>
            <a:off x="7459397" y="1080759"/>
            <a:ext cx="3149866" cy="5368788"/>
          </a:xfrm>
          <a:prstGeom prst="rect">
            <a:avLst/>
          </a:prstGeom>
        </p:spPr>
      </p:pic>
      <p:sp>
        <p:nvSpPr>
          <p:cNvPr id="34" name="Titre 1">
            <a:extLst>
              <a:ext uri="{FF2B5EF4-FFF2-40B4-BE49-F238E27FC236}">
                <a16:creationId xmlns:a16="http://schemas.microsoft.com/office/drawing/2014/main" id="{599A7726-E823-4BCC-8603-C4D2F53F3D9A}"/>
              </a:ext>
            </a:extLst>
          </p:cNvPr>
          <p:cNvSpPr txBox="1">
            <a:spLocks/>
          </p:cNvSpPr>
          <p:nvPr/>
        </p:nvSpPr>
        <p:spPr>
          <a:xfrm>
            <a:off x="936625" y="463550"/>
            <a:ext cx="9672638" cy="514350"/>
          </a:xfrm>
          <a:prstGeom prst="rect">
            <a:avLst/>
          </a:prstGeom>
          <a:solidFill>
            <a:srgbClr val="40C3D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/>
              <a:t>LEAP-RE: Pillar 2 - The 8 WPs </a:t>
            </a:r>
            <a:r>
              <a:rPr lang="en-US" u="sng"/>
              <a:t>R</a:t>
            </a:r>
            <a:r>
              <a:rPr lang="en-US"/>
              <a:t>&amp;I focus</a:t>
            </a:r>
          </a:p>
        </p:txBody>
      </p:sp>
    </p:spTree>
    <p:extLst>
      <p:ext uri="{BB962C8B-B14F-4D97-AF65-F5344CB8AC3E}">
        <p14:creationId xmlns:p14="http://schemas.microsoft.com/office/powerpoint/2010/main" val="16699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1" grpId="0" animBg="1"/>
      <p:bldP spid="43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DB7367-A58B-4240-B0F1-8A7EFB4D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60" y="1085582"/>
            <a:ext cx="3267440" cy="261303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B095BE33-686A-4B24-B8D0-F70756D28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360" y="3751818"/>
            <a:ext cx="3311435" cy="2676237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3BF00E4-8DD5-4995-93E4-751695B716AD}"/>
              </a:ext>
            </a:extLst>
          </p:cNvPr>
          <p:cNvSpPr txBox="1"/>
          <p:nvPr/>
        </p:nvSpPr>
        <p:spPr>
          <a:xfrm>
            <a:off x="334004" y="1309683"/>
            <a:ext cx="3816807" cy="461665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>
            <a:spAutoFit/>
          </a:bodyPr>
          <a:lstStyle/>
          <a:p>
            <a:pPr algn="l" fontAlgn="b"/>
            <a:r>
              <a:rPr lang="it-IT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WP10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Productive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in Rural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African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Markets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Standalone Solar Cooking (PURAMS)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9BC5EA0-5EDB-4002-8CFC-E79BFC1909CA}"/>
              </a:ext>
            </a:extLst>
          </p:cNvPr>
          <p:cNvSpPr txBox="1"/>
          <p:nvPr/>
        </p:nvSpPr>
        <p:spPr>
          <a:xfrm>
            <a:off x="311968" y="2428693"/>
            <a:ext cx="3816807" cy="276999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>
            <a:spAutoFit/>
          </a:bodyPr>
          <a:lstStyle/>
          <a:p>
            <a:pPr algn="l" fontAlgn="b"/>
            <a:r>
              <a:rPr lang="it-IT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 14 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 Village Concept (EV)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179A0F-BA3F-4AAE-AF52-F92DDD030544}"/>
              </a:ext>
            </a:extLst>
          </p:cNvPr>
          <p:cNvSpPr txBox="1"/>
          <p:nvPr/>
        </p:nvSpPr>
        <p:spPr>
          <a:xfrm>
            <a:off x="322854" y="3374006"/>
            <a:ext cx="3816807" cy="461665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>
            <a:spAutoFit/>
          </a:bodyPr>
          <a:lstStyle/>
          <a:p>
            <a:pPr algn="l" fontAlgn="b"/>
            <a:r>
              <a:rPr lang="it-IT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WP15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E. &amp; A.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cooperation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from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digitization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sustainable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energy for </a:t>
            </a:r>
            <a:r>
              <a:rPr lang="it-IT" sz="12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1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(EURICA)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54C6727-9D01-4FFD-AA37-A08150450BB4}"/>
              </a:ext>
            </a:extLst>
          </p:cNvPr>
          <p:cNvSpPr txBox="1"/>
          <p:nvPr/>
        </p:nvSpPr>
        <p:spPr>
          <a:xfrm>
            <a:off x="336420" y="4983396"/>
            <a:ext cx="3816807" cy="276999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>
            <a:spAutoFit/>
          </a:bodyPr>
          <a:lstStyle/>
          <a:p>
            <a:pPr algn="l" fontAlgn="b"/>
            <a:r>
              <a:rPr lang="it-IT" sz="1200" b="1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WP16</a:t>
            </a:r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 LEOPARD </a:t>
            </a:r>
            <a:r>
              <a:rPr lang="it-IT" sz="1200" err="1"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 plug in </a:t>
            </a:r>
            <a:r>
              <a:rPr lang="it-IT" sz="1200" err="1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 in West Africa</a:t>
            </a:r>
            <a:endParaRPr lang="it-IT" sz="12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1311D74E-5579-4873-9827-2601795E2317}"/>
              </a:ext>
            </a:extLst>
          </p:cNvPr>
          <p:cNvSpPr txBox="1"/>
          <p:nvPr/>
        </p:nvSpPr>
        <p:spPr>
          <a:xfrm>
            <a:off x="334004" y="1834788"/>
            <a:ext cx="1090761" cy="276999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it-IT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 3-5-6</a:t>
            </a:r>
            <a:endParaRPr lang="it-IT" sz="12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848E220-2551-426C-8C58-FA46BAFEFDC7}"/>
              </a:ext>
            </a:extLst>
          </p:cNvPr>
          <p:cNvSpPr txBox="1"/>
          <p:nvPr/>
        </p:nvSpPr>
        <p:spPr>
          <a:xfrm>
            <a:off x="1424765" y="1832706"/>
            <a:ext cx="2726046" cy="276999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it-IT" sz="1200" b="1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TRL 4-6 - </a:t>
            </a:r>
            <a:r>
              <a:rPr lang="it-IT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it-IT" sz="1200" b="1" err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it-IT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Jobs, </a:t>
            </a:r>
            <a:r>
              <a:rPr lang="it-IT" sz="1200" b="1" err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it-IT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endParaRPr lang="it-IT" sz="12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19E1412-F943-42CF-8E0C-E6F3632BEBCB}"/>
              </a:ext>
            </a:extLst>
          </p:cNvPr>
          <p:cNvSpPr txBox="1"/>
          <p:nvPr/>
        </p:nvSpPr>
        <p:spPr>
          <a:xfrm>
            <a:off x="311968" y="2750783"/>
            <a:ext cx="933265" cy="276999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it-IT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 1-3</a:t>
            </a:r>
            <a:endParaRPr lang="it-IT" sz="12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E8D320A-176C-4755-9C47-696DFA4E760C}"/>
              </a:ext>
            </a:extLst>
          </p:cNvPr>
          <p:cNvSpPr txBox="1"/>
          <p:nvPr/>
        </p:nvSpPr>
        <p:spPr>
          <a:xfrm>
            <a:off x="1245231" y="2750785"/>
            <a:ext cx="2883543" cy="276999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200" b="1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TRL 5-7 </a:t>
            </a:r>
            <a:r>
              <a:rPr lang="en-US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Village-Energy</a:t>
            </a:r>
            <a:r>
              <a:rPr lang="en-US" sz="1200" b="1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communities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595BA24-B6AD-4394-9986-542B8E78DA88}"/>
              </a:ext>
            </a:extLst>
          </p:cNvPr>
          <p:cNvSpPr txBox="1"/>
          <p:nvPr/>
        </p:nvSpPr>
        <p:spPr>
          <a:xfrm>
            <a:off x="320702" y="3890048"/>
            <a:ext cx="933265" cy="276999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it-IT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 4</a:t>
            </a:r>
            <a:endParaRPr lang="it-IT" sz="12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531BF41-EC56-4AE2-8F14-13BE9E6B7534}"/>
              </a:ext>
            </a:extLst>
          </p:cNvPr>
          <p:cNvSpPr txBox="1"/>
          <p:nvPr/>
        </p:nvSpPr>
        <p:spPr>
          <a:xfrm>
            <a:off x="1253967" y="3890050"/>
            <a:ext cx="2896844" cy="276999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fontAlgn="b"/>
            <a:r>
              <a:rPr lang="en-US" sz="1200" b="1">
                <a:solidFill>
                  <a:srgbClr val="00991D"/>
                </a:solidFill>
                <a:effectLst/>
                <a:latin typeface="Arial"/>
                <a:cs typeface="Arial"/>
              </a:rPr>
              <a:t>TRL 6-7 nano-mini grid, local needs</a:t>
            </a:r>
            <a:r>
              <a:rPr lang="en-US" sz="1200" b="1">
                <a:solidFill>
                  <a:srgbClr val="00991D"/>
                </a:solidFill>
                <a:latin typeface="Arial"/>
                <a:cs typeface="Arial"/>
              </a:rPr>
              <a:t> </a:t>
            </a:r>
            <a:endParaRPr lang="en-US" sz="1200" b="1">
              <a:solidFill>
                <a:srgbClr val="0099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22BD82C-B3CA-4998-9963-9FD8E3C28310}"/>
              </a:ext>
            </a:extLst>
          </p:cNvPr>
          <p:cNvSpPr txBox="1"/>
          <p:nvPr/>
        </p:nvSpPr>
        <p:spPr>
          <a:xfrm>
            <a:off x="336419" y="5325295"/>
            <a:ext cx="933265" cy="276999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it-IT" sz="1200" b="1">
                <a:solidFill>
                  <a:srgbClr val="0099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 4</a:t>
            </a:r>
            <a:endParaRPr lang="it-IT" sz="12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CCD8DD9-EE05-4A41-AC83-E748DCAE6297}"/>
              </a:ext>
            </a:extLst>
          </p:cNvPr>
          <p:cNvSpPr txBox="1"/>
          <p:nvPr/>
        </p:nvSpPr>
        <p:spPr>
          <a:xfrm>
            <a:off x="1269684" y="5325297"/>
            <a:ext cx="2896844" cy="276999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fontAlgn="b"/>
            <a:r>
              <a:rPr lang="en-US" sz="1200" b="1">
                <a:solidFill>
                  <a:srgbClr val="00991D"/>
                </a:solidFill>
                <a:effectLst/>
                <a:latin typeface="Arial"/>
                <a:cs typeface="Arial"/>
              </a:rPr>
              <a:t>TRL 7-8 containers for local needs</a:t>
            </a:r>
            <a:r>
              <a:rPr lang="en-US" sz="1200" b="1">
                <a:solidFill>
                  <a:srgbClr val="00991D"/>
                </a:solidFill>
                <a:latin typeface="Arial"/>
                <a:cs typeface="Arial"/>
              </a:rPr>
              <a:t>  </a:t>
            </a:r>
            <a:endParaRPr lang="en-US" sz="1200" b="1">
              <a:solidFill>
                <a:srgbClr val="0099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27A8CA-4F5F-46C1-86D7-23CBF0F142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517" t="14347" r="36669" b="24368"/>
          <a:stretch/>
        </p:blipFill>
        <p:spPr>
          <a:xfrm>
            <a:off x="7545869" y="1309682"/>
            <a:ext cx="3074545" cy="50847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AB25D9-8C48-41D6-8DDF-FF40B58D1790}"/>
              </a:ext>
            </a:extLst>
          </p:cNvPr>
          <p:cNvSpPr txBox="1"/>
          <p:nvPr/>
        </p:nvSpPr>
        <p:spPr>
          <a:xfrm>
            <a:off x="264534" y="4386702"/>
            <a:ext cx="3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3EB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LAB/</a:t>
            </a:r>
            <a:r>
              <a:rPr lang="it-IT" sz="1400" b="1" err="1">
                <a:solidFill>
                  <a:srgbClr val="3EB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Validated</a:t>
            </a:r>
            <a:r>
              <a:rPr lang="it-IT" sz="1400" b="1">
                <a:solidFill>
                  <a:srgbClr val="3EB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 to </a:t>
            </a:r>
            <a:r>
              <a:rPr lang="it-IT" sz="1400" b="1" err="1">
                <a:solidFill>
                  <a:srgbClr val="3EB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</a:t>
            </a:r>
            <a:endParaRPr lang="it-IT" sz="1400" b="1">
              <a:solidFill>
                <a:srgbClr val="3EBF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03358B3-D4E6-433E-981D-33DFA00B80E4}"/>
              </a:ext>
            </a:extLst>
          </p:cNvPr>
          <p:cNvSpPr txBox="1"/>
          <p:nvPr/>
        </p:nvSpPr>
        <p:spPr>
          <a:xfrm>
            <a:off x="334003" y="5989407"/>
            <a:ext cx="296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3EB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it-IT" sz="1400" b="1" err="1">
                <a:solidFill>
                  <a:srgbClr val="3EB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</a:t>
            </a:r>
            <a:r>
              <a:rPr lang="it-IT" sz="1400" b="1">
                <a:solidFill>
                  <a:srgbClr val="3EB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Market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DB07CDF9-E7A4-4A77-988B-BF2D2DD80A70}"/>
              </a:ext>
            </a:extLst>
          </p:cNvPr>
          <p:cNvSpPr/>
          <p:nvPr/>
        </p:nvSpPr>
        <p:spPr>
          <a:xfrm>
            <a:off x="48522" y="1287578"/>
            <a:ext cx="216012" cy="3306724"/>
          </a:xfrm>
          <a:prstGeom prst="downArrow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5C248AC3-BFFE-4DC7-9ABC-C4B81FB4391A}"/>
              </a:ext>
            </a:extLst>
          </p:cNvPr>
          <p:cNvSpPr/>
          <p:nvPr/>
        </p:nvSpPr>
        <p:spPr>
          <a:xfrm>
            <a:off x="65490" y="4983396"/>
            <a:ext cx="268513" cy="1196590"/>
          </a:xfrm>
          <a:prstGeom prst="downArrow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F64A8CCA-2D84-4AD6-BE52-563D0A3801BF}"/>
              </a:ext>
            </a:extLst>
          </p:cNvPr>
          <p:cNvSpPr txBox="1">
            <a:spLocks/>
          </p:cNvSpPr>
          <p:nvPr/>
        </p:nvSpPr>
        <p:spPr>
          <a:xfrm>
            <a:off x="936625" y="463550"/>
            <a:ext cx="9672638" cy="514350"/>
          </a:xfrm>
          <a:prstGeom prst="rect">
            <a:avLst/>
          </a:prstGeom>
          <a:solidFill>
            <a:srgbClr val="40C3D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/>
              <a:t>LEAP-RE: Pillar 2 - The 8 WPs R&amp;</a:t>
            </a:r>
            <a:r>
              <a:rPr lang="en-US" u="sng"/>
              <a:t>I</a:t>
            </a:r>
            <a:r>
              <a:rPr lang="en-US"/>
              <a:t> focus</a:t>
            </a:r>
          </a:p>
        </p:txBody>
      </p:sp>
    </p:spTree>
    <p:extLst>
      <p:ext uri="{BB962C8B-B14F-4D97-AF65-F5344CB8AC3E}">
        <p14:creationId xmlns:p14="http://schemas.microsoft.com/office/powerpoint/2010/main" val="9632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1" grpId="0" animBg="1"/>
      <p:bldP spid="43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5" grpId="0"/>
      <p:bldP spid="26" grpId="0"/>
      <p:bldP spid="6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D04F67CE-B821-44B7-ADE3-8DFD2C081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251070"/>
              </p:ext>
            </p:extLst>
          </p:nvPr>
        </p:nvGraphicFramePr>
        <p:xfrm>
          <a:off x="3026228" y="1477801"/>
          <a:ext cx="4824939" cy="249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1E041C-F1B9-4EAD-BA12-F45F020B88D0}"/>
              </a:ext>
            </a:extLst>
          </p:cNvPr>
          <p:cNvSpPr txBox="1"/>
          <p:nvPr/>
        </p:nvSpPr>
        <p:spPr>
          <a:xfrm>
            <a:off x="7945808" y="3467195"/>
            <a:ext cx="210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Pillar 3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956F8FC-1D2C-48CC-985F-F27A5CEE3F7B}"/>
              </a:ext>
            </a:extLst>
          </p:cNvPr>
          <p:cNvSpPr/>
          <p:nvPr/>
        </p:nvSpPr>
        <p:spPr>
          <a:xfrm>
            <a:off x="2898486" y="1187872"/>
            <a:ext cx="5973371" cy="2785413"/>
          </a:xfrm>
          <a:prstGeom prst="rect">
            <a:avLst/>
          </a:prstGeom>
          <a:noFill/>
          <a:ln w="31750">
            <a:solidFill>
              <a:srgbClr val="0099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9BDFACE-4C5D-4B76-85C1-691A07A23E98}"/>
              </a:ext>
            </a:extLst>
          </p:cNvPr>
          <p:cNvSpPr/>
          <p:nvPr/>
        </p:nvSpPr>
        <p:spPr>
          <a:xfrm>
            <a:off x="7916955" y="3348924"/>
            <a:ext cx="1934616" cy="624361"/>
          </a:xfrm>
          <a:prstGeom prst="rect">
            <a:avLst/>
          </a:prstGeom>
          <a:noFill/>
          <a:ln w="31750">
            <a:solidFill>
              <a:srgbClr val="0099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DB873A-4AF3-4005-A345-CD5263753B12}"/>
              </a:ext>
            </a:extLst>
          </p:cNvPr>
          <p:cNvSpPr txBox="1"/>
          <p:nvPr/>
        </p:nvSpPr>
        <p:spPr>
          <a:xfrm>
            <a:off x="8999598" y="3467195"/>
            <a:ext cx="210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Pillar 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AC992B-BC43-4C72-8667-DFA2BA15486A}"/>
              </a:ext>
            </a:extLst>
          </p:cNvPr>
          <p:cNvSpPr txBox="1"/>
          <p:nvPr/>
        </p:nvSpPr>
        <p:spPr>
          <a:xfrm>
            <a:off x="483917" y="4282206"/>
            <a:ext cx="1041268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Pillar </a:t>
            </a:r>
            <a:r>
              <a:rPr lang="en-GB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GB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works on the </a:t>
            </a:r>
            <a:r>
              <a:rPr lang="en-GB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AU-EU </a:t>
            </a:r>
            <a:r>
              <a:rPr lang="en-GB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partnership from the perspective of research, demonstration and technology sharing projects</a:t>
            </a:r>
            <a:r>
              <a:rPr lang="en-GB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GB" sz="16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GB" sz="16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Pillar 2</a:t>
            </a:r>
            <a:r>
              <a:rPr lang="en-GB" sz="16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contributes with </a:t>
            </a:r>
            <a:r>
              <a:rPr lang="en-GB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ideas, competence, knowledge and opportunities </a:t>
            </a:r>
            <a:r>
              <a:rPr lang="en-GB" sz="16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(events already organised, training sessions already in placed) to the definition of the </a:t>
            </a:r>
            <a:r>
              <a:rPr lang="en-GB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scientific dissemination plan. </a:t>
            </a:r>
          </a:p>
          <a:p>
            <a:pPr marL="285750" indent="-285750">
              <a:buFontTx/>
              <a:buChar char="-"/>
            </a:pPr>
            <a:endParaRPr lang="en-GB" sz="16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Pillar 2 </a:t>
            </a:r>
            <a:r>
              <a:rPr lang="en-GB" sz="16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 the expected impacts of LEAP-RE </a:t>
            </a:r>
            <a:r>
              <a:rPr lang="en-GB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create a long lasting research &amp; development cooperation</a:t>
            </a:r>
            <a:r>
              <a:rPr lang="en-GB" sz="16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through </a:t>
            </a:r>
            <a:r>
              <a:rPr lang="en-GB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peer-to-peer R&amp;I cooperation, </a:t>
            </a:r>
            <a:r>
              <a:rPr lang="en-GB" sz="16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trust and </a:t>
            </a:r>
            <a:r>
              <a:rPr lang="en-GB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lesson learnt </a:t>
            </a:r>
            <a:r>
              <a:rPr lang="en-GB" sz="16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the long term perspective</a:t>
            </a:r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0875514A-7616-4738-871A-3929C3D2ADFC}"/>
              </a:ext>
            </a:extLst>
          </p:cNvPr>
          <p:cNvSpPr txBox="1">
            <a:spLocks/>
          </p:cNvSpPr>
          <p:nvPr/>
        </p:nvSpPr>
        <p:spPr>
          <a:xfrm>
            <a:off x="936625" y="463550"/>
            <a:ext cx="9672638" cy="514350"/>
          </a:xfrm>
          <a:prstGeom prst="rect">
            <a:avLst/>
          </a:prstGeom>
          <a:solidFill>
            <a:srgbClr val="40C3D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/>
              <a:t>LEAP-RE: Pillar 2 - The added value</a:t>
            </a:r>
          </a:p>
        </p:txBody>
      </p:sp>
    </p:spTree>
    <p:extLst>
      <p:ext uri="{BB962C8B-B14F-4D97-AF65-F5344CB8AC3E}">
        <p14:creationId xmlns:p14="http://schemas.microsoft.com/office/powerpoint/2010/main" val="117086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2E768C0E-552C-4D7D-A4DF-B1598C5FD461}"/>
              </a:ext>
            </a:extLst>
          </p:cNvPr>
          <p:cNvSpPr/>
          <p:nvPr/>
        </p:nvSpPr>
        <p:spPr>
          <a:xfrm>
            <a:off x="1195238" y="1344999"/>
            <a:ext cx="2376195" cy="3821334"/>
          </a:xfrm>
          <a:prstGeom prst="round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Pillar 2</a:t>
            </a:r>
          </a:p>
          <a:p>
            <a:pPr algn="ctr"/>
            <a:endParaRPr lang="en-GB" sz="1600" b="1" dirty="0">
              <a:latin typeface="Trebuchet MS" panose="020B0603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600" dirty="0">
                <a:latin typeface="Trebuchet MS" panose="020B0603020202020204" pitchFamily="34" charset="0"/>
              </a:rPr>
              <a:t>Internal Consortium </a:t>
            </a:r>
            <a:r>
              <a:rPr lang="en-GB" sz="1600" b="1" u="sng" dirty="0">
                <a:latin typeface="Trebuchet MS" panose="020B0603020202020204" pitchFamily="34" charset="0"/>
              </a:rPr>
              <a:t>R&amp;I projects and capacity building activities </a:t>
            </a:r>
            <a:r>
              <a:rPr lang="en-GB" sz="1600" dirty="0">
                <a:latin typeface="Trebuchet MS" panose="020B0603020202020204" pitchFamily="34" charset="0"/>
              </a:rPr>
              <a:t>with substantial financial contributions from the research institutions, implemented by consortium members. </a:t>
            </a:r>
            <a:endParaRPr lang="fr-FR" sz="1600" dirty="0">
              <a:latin typeface="Trebuchet MS" panose="020B0603020202020204" pitchFamily="34" charset="0"/>
            </a:endParaRPr>
          </a:p>
          <a:p>
            <a:pPr algn="ctr"/>
            <a:endParaRPr lang="fr-FR" sz="1400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600" dirty="0">
              <a:latin typeface="Trebuchet MS" panose="020B0603020202020204" pitchFamily="34" charset="0"/>
            </a:endParaRPr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093FBAB8-D6A5-4255-94DF-4001E93C52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398300"/>
              </p:ext>
            </p:extLst>
          </p:nvPr>
        </p:nvGraphicFramePr>
        <p:xfrm>
          <a:off x="1935545" y="5231095"/>
          <a:ext cx="8128000" cy="1383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81BECBAB-3639-453F-B34C-482D595E9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996505"/>
              </p:ext>
            </p:extLst>
          </p:nvPr>
        </p:nvGraphicFramePr>
        <p:xfrm>
          <a:off x="3571433" y="1643527"/>
          <a:ext cx="6870101" cy="322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3F8DD188-1F0C-4738-B32E-179D083A6A03}"/>
              </a:ext>
            </a:extLst>
          </p:cNvPr>
          <p:cNvSpPr txBox="1">
            <a:spLocks/>
          </p:cNvSpPr>
          <p:nvPr/>
        </p:nvSpPr>
        <p:spPr>
          <a:xfrm>
            <a:off x="839525" y="424119"/>
            <a:ext cx="9672961" cy="514411"/>
          </a:xfrm>
          <a:prstGeom prst="rect">
            <a:avLst/>
          </a:prstGeom>
          <a:solidFill>
            <a:srgbClr val="40C3D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/>
              <a:t>LEAP-RE: Pillar 2 - The R&amp;I Challenge </a:t>
            </a:r>
          </a:p>
        </p:txBody>
      </p:sp>
    </p:spTree>
    <p:extLst>
      <p:ext uri="{BB962C8B-B14F-4D97-AF65-F5344CB8AC3E}">
        <p14:creationId xmlns:p14="http://schemas.microsoft.com/office/powerpoint/2010/main" val="382948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African Continental Free Trade Area Agreement – what is expected of  LDCs in terms of trade liberalisation? By Trudi Hartzenberg, Executive  Director, Trade Law Centre (tralac) and member of the Committee">
            <a:extLst>
              <a:ext uri="{FF2B5EF4-FFF2-40B4-BE49-F238E27FC236}">
                <a16:creationId xmlns:a16="http://schemas.microsoft.com/office/drawing/2014/main" id="{9E0A3006-3708-4E80-A1A8-4731CE73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01"/>
          <a:stretch/>
        </p:blipFill>
        <p:spPr bwMode="auto">
          <a:xfrm>
            <a:off x="6400800" y="1112520"/>
            <a:ext cx="5789677" cy="551688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300095EA-CFEA-478E-849E-98E53AE2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954"/>
            <a:ext cx="9672961" cy="514411"/>
          </a:xfrm>
          <a:solidFill>
            <a:srgbClr val="40C3DA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LEAP-RE: Pillar 2 - The R&amp;I Challenge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DA0D5B-D989-4AAF-BD5C-298CEAFD9516}"/>
              </a:ext>
            </a:extLst>
          </p:cNvPr>
          <p:cNvSpPr/>
          <p:nvPr/>
        </p:nvSpPr>
        <p:spPr>
          <a:xfrm>
            <a:off x="7785193" y="3985119"/>
            <a:ext cx="3627120" cy="24468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endParaRPr lang="en-GB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17%</a:t>
            </a:r>
            <a:r>
              <a:rPr lang="en-US" sz="2800" dirty="0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global population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2800" b="1" dirty="0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global energy demand</a:t>
            </a:r>
          </a:p>
          <a:p>
            <a:pPr algn="ctr"/>
            <a:r>
              <a:rPr lang="en-US" sz="2800" b="1" dirty="0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3%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global electricity</a:t>
            </a:r>
          </a:p>
          <a:p>
            <a:pPr algn="ctr"/>
            <a:r>
              <a:rPr lang="en-US" sz="2400" b="1" dirty="0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b="1" dirty="0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global C02 emission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lipse 11">
            <a:extLst>
              <a:ext uri="{FF2B5EF4-FFF2-40B4-BE49-F238E27FC236}">
                <a16:creationId xmlns:a16="http://schemas.microsoft.com/office/drawing/2014/main" id="{9284E44D-412E-46E1-889B-641B8F446883}"/>
              </a:ext>
            </a:extLst>
          </p:cNvPr>
          <p:cNvSpPr/>
          <p:nvPr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C8AB637-0C06-41A6-801C-A613BA2CF5E5}"/>
              </a:ext>
            </a:extLst>
          </p:cNvPr>
          <p:cNvSpPr txBox="1"/>
          <p:nvPr/>
        </p:nvSpPr>
        <p:spPr>
          <a:xfrm>
            <a:off x="363494" y="3496143"/>
            <a:ext cx="6652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Africa needs </a:t>
            </a:r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sustainable energy system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(reliable, affordable and clean energy) to boost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locaI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socio-economic development and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achieve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Agenda 2063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C9A00BD-81D6-4A1D-A9C9-D7D614046876}"/>
              </a:ext>
            </a:extLst>
          </p:cNvPr>
          <p:cNvSpPr txBox="1"/>
          <p:nvPr/>
        </p:nvSpPr>
        <p:spPr>
          <a:xfrm>
            <a:off x="265246" y="2081434"/>
            <a:ext cx="7036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1005" marR="448945" indent="-285750">
              <a:spcBef>
                <a:spcPts val="29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</a:t>
            </a:r>
            <a:r>
              <a:rPr lang="en-GB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Africa Energy Sector </a:t>
            </a: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development will have an increasing crucial influence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45044FA-676B-4072-B9EE-F3D5042A8245}"/>
              </a:ext>
            </a:extLst>
          </p:cNvPr>
          <p:cNvSpPr txBox="1"/>
          <p:nvPr/>
        </p:nvSpPr>
        <p:spPr>
          <a:xfrm>
            <a:off x="265246" y="5152072"/>
            <a:ext cx="6750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1005" marR="448945" indent="-285750" algn="just"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Africa’s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energy transition will be crucial to the global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achievement of the </a:t>
            </a:r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Agenda 2030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Paris Agreement's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pledges also since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continent is home to many of </a:t>
            </a:r>
            <a:r>
              <a:rPr lang="en-GB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essential </a:t>
            </a: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GB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aw minerals</a:t>
            </a:r>
            <a:endParaRPr lang="it-IT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BD1732-56BE-44C6-A376-7312030A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4831" y="1465776"/>
            <a:ext cx="4147843" cy="2389121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C393BBB-627A-4A62-80A8-785B6038012D}"/>
              </a:ext>
            </a:extLst>
          </p:cNvPr>
          <p:cNvSpPr txBox="1"/>
          <p:nvPr/>
        </p:nvSpPr>
        <p:spPr>
          <a:xfrm>
            <a:off x="437953" y="2968556"/>
            <a:ext cx="3233224" cy="400110"/>
          </a:xfrm>
          <a:prstGeom prst="rect">
            <a:avLst/>
          </a:prstGeom>
          <a:solidFill>
            <a:srgbClr val="00991D"/>
          </a:solidFill>
        </p:spPr>
        <p:txBody>
          <a:bodyPr wrap="square">
            <a:spAutoFit/>
          </a:bodyPr>
          <a:lstStyle/>
          <a:p>
            <a:pPr marL="135255" marR="448945" algn="ctr">
              <a:spcBef>
                <a:spcPts val="290"/>
              </a:spcBef>
              <a:spcAft>
                <a:spcPts val="0"/>
              </a:spcAft>
            </a:pPr>
            <a:r>
              <a:rPr lang="en-GB" sz="2000" b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Continental Level</a:t>
            </a:r>
            <a:endParaRPr lang="en-GB" sz="2000" b="1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A74997B-C8F1-41FC-BA4F-075D8A108CFA}"/>
              </a:ext>
            </a:extLst>
          </p:cNvPr>
          <p:cNvSpPr txBox="1"/>
          <p:nvPr/>
        </p:nvSpPr>
        <p:spPr>
          <a:xfrm>
            <a:off x="437953" y="4636614"/>
            <a:ext cx="3233224" cy="400110"/>
          </a:xfrm>
          <a:prstGeom prst="rect">
            <a:avLst/>
          </a:prstGeom>
          <a:solidFill>
            <a:srgbClr val="00991D"/>
          </a:solidFill>
        </p:spPr>
        <p:txBody>
          <a:bodyPr wrap="square">
            <a:spAutoFit/>
          </a:bodyPr>
          <a:lstStyle/>
          <a:p>
            <a:pPr marL="135255" marR="448945" algn="ctr">
              <a:spcBef>
                <a:spcPts val="290"/>
              </a:spcBef>
              <a:spcAft>
                <a:spcPts val="0"/>
              </a:spcAft>
            </a:pPr>
            <a:r>
              <a:rPr lang="en-GB" sz="2000" b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Global Level</a:t>
            </a:r>
            <a:endParaRPr lang="en-GB" sz="2000" b="1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C5C89EB-DD41-4B4E-B952-499B23C7CF38}"/>
              </a:ext>
            </a:extLst>
          </p:cNvPr>
          <p:cNvSpPr txBox="1"/>
          <p:nvPr/>
        </p:nvSpPr>
        <p:spPr>
          <a:xfrm>
            <a:off x="265246" y="1213230"/>
            <a:ext cx="7646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1005" marR="448945" indent="-285750">
              <a:spcBef>
                <a:spcPts val="29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Energy is the </a:t>
            </a:r>
            <a:r>
              <a:rPr lang="en-US" b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lifeblood of society</a:t>
            </a:r>
            <a:r>
              <a:rPr lang="en-US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but the </a:t>
            </a:r>
            <a:r>
              <a:rPr lang="en-US" b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energy-climate-development nexus </a:t>
            </a:r>
            <a:r>
              <a:rPr lang="en-US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requires a good balance</a:t>
            </a:r>
            <a:endParaRPr lang="en-GB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1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8FC96334-02F6-49D5-AE05-E92D0BF239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983" y="3968981"/>
            <a:ext cx="5010836" cy="2236671"/>
          </a:xfrm>
          <a:prstGeom prst="rect">
            <a:avLst/>
          </a:prstGeom>
        </p:spPr>
      </p:pic>
      <p:pic>
        <p:nvPicPr>
          <p:cNvPr id="5" name="Picture 2" descr="The African Continental Free Trade Area Agreement – what is expected of  LDCs in terms of trade liberalisation? By Trudi Hartzenberg, Executive  Director, Trade Law Centre (tralac) and member of the Committee">
            <a:extLst>
              <a:ext uri="{FF2B5EF4-FFF2-40B4-BE49-F238E27FC236}">
                <a16:creationId xmlns:a16="http://schemas.microsoft.com/office/drawing/2014/main" id="{9E0A3006-3708-4E80-A1A8-4731CE73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01"/>
          <a:stretch/>
        </p:blipFill>
        <p:spPr bwMode="auto">
          <a:xfrm>
            <a:off x="6402323" y="1115383"/>
            <a:ext cx="5789677" cy="551688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DDA0D5B-D989-4AAF-BD5C-298CEAFD9516}"/>
              </a:ext>
            </a:extLst>
          </p:cNvPr>
          <p:cNvSpPr/>
          <p:nvPr/>
        </p:nvSpPr>
        <p:spPr>
          <a:xfrm>
            <a:off x="7263983" y="3895447"/>
            <a:ext cx="4928017" cy="213904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endParaRPr lang="en-GB" sz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SSA electrification rate</a:t>
            </a:r>
          </a:p>
          <a:p>
            <a:pPr algn="ctr"/>
            <a:r>
              <a:rPr lang="en-US" sz="2800" b="1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 </a:t>
            </a:r>
            <a:r>
              <a:rPr lang="en-US" sz="2800" b="1" err="1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mln</a:t>
            </a:r>
            <a:r>
              <a:rPr lang="en-US" sz="2800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no access to electricity</a:t>
            </a:r>
          </a:p>
          <a:p>
            <a:pPr algn="ctr"/>
            <a:r>
              <a:rPr lang="en-US" sz="2800" b="1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800 </a:t>
            </a:r>
            <a:r>
              <a:rPr lang="en-US" sz="2800" b="1" err="1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mln</a:t>
            </a:r>
            <a:r>
              <a:rPr lang="en-US" sz="2800" b="1">
                <a:solidFill>
                  <a:srgbClr val="0099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no access to clean cooking</a:t>
            </a:r>
          </a:p>
          <a:p>
            <a:pPr algn="ctr"/>
            <a:r>
              <a:rPr lang="en-GB" sz="2800" b="1">
                <a:solidFill>
                  <a:srgbClr val="00991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 time </a:t>
            </a:r>
            <a:r>
              <a:rPr lang="en-GB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electricity supply growth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lipse 11">
            <a:extLst>
              <a:ext uri="{FF2B5EF4-FFF2-40B4-BE49-F238E27FC236}">
                <a16:creationId xmlns:a16="http://schemas.microsoft.com/office/drawing/2014/main" id="{9284E44D-412E-46E1-889B-641B8F446883}"/>
              </a:ext>
            </a:extLst>
          </p:cNvPr>
          <p:cNvSpPr/>
          <p:nvPr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A4162A5-B870-4FB7-8313-439F4AA0F8D1}"/>
              </a:ext>
            </a:extLst>
          </p:cNvPr>
          <p:cNvSpPr txBox="1"/>
          <p:nvPr/>
        </p:nvSpPr>
        <p:spPr>
          <a:xfrm>
            <a:off x="202647" y="2965368"/>
            <a:ext cx="6668428" cy="171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1005" marR="449580" indent="-285750" algn="just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line with the </a:t>
            </a: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Agenda 2030 &amp; the  Agenda 2063</a:t>
            </a:r>
          </a:p>
          <a:p>
            <a:pPr marL="878205" marR="449580" lvl="1" indent="-285750" algn="just">
              <a:spcBef>
                <a:spcPts val="255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Solar photovoltaics</a:t>
            </a:r>
            <a:r>
              <a:rPr lang="en-GB" sz="1600" b="1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(PV)</a:t>
            </a:r>
            <a:r>
              <a:rPr lang="en-GB" sz="1600" b="1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GB" sz="16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expected</a:t>
            </a:r>
            <a:r>
              <a:rPr lang="en-GB" sz="16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GB" sz="1600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play</a:t>
            </a:r>
            <a:r>
              <a:rPr lang="en-GB" sz="16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GB" sz="16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</a:t>
            </a:r>
            <a:r>
              <a:rPr lang="en-GB" sz="16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role</a:t>
            </a:r>
          </a:p>
          <a:p>
            <a:pPr marL="878205" marR="449580" lvl="1" indent="-285750" algn="just">
              <a:spcBef>
                <a:spcPts val="255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Hydropower</a:t>
            </a:r>
            <a:r>
              <a:rPr lang="en-GB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also expected to grow but vulnerability to climate change require plan for long-term resilience.</a:t>
            </a:r>
          </a:p>
          <a:p>
            <a:pPr marL="878205" marR="449580" lvl="1" indent="-285750" algn="just">
              <a:spcBef>
                <a:spcPts val="255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REs/Hybrid Mini-grids and stand-alone systems </a:t>
            </a:r>
            <a:r>
              <a:rPr lang="en-GB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 be essential for universal access, jobs and growth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E27678F-013B-4EBD-AC6C-BED4B9DA4750}"/>
              </a:ext>
            </a:extLst>
          </p:cNvPr>
          <p:cNvSpPr txBox="1"/>
          <p:nvPr/>
        </p:nvSpPr>
        <p:spPr>
          <a:xfrm>
            <a:off x="205490" y="1750129"/>
            <a:ext cx="706133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8155" marR="449580" indent="-342900" algn="just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Africa is rich in Res: </a:t>
            </a:r>
            <a:r>
              <a:rPr lang="en-GB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potential still to be exploited 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even with the </a:t>
            </a: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region’s expansion of renewable</a:t>
            </a:r>
            <a:r>
              <a:rPr lang="en-GB" spc="-4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resources use.</a:t>
            </a:r>
            <a:endParaRPr lang="en-GB" spc="-3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78155" marR="449580" indent="-342900" algn="just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Bioenergy,</a:t>
            </a:r>
            <a:r>
              <a:rPr lang="en-GB" b="1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hydropower,</a:t>
            </a:r>
            <a:r>
              <a:rPr lang="en-GB" b="1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solar</a:t>
            </a:r>
            <a:r>
              <a:rPr lang="en-GB" b="1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GB" b="1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</a:t>
            </a:r>
            <a:r>
              <a:rPr lang="en-GB" b="1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 and geothermal</a:t>
            </a:r>
            <a:r>
              <a:rPr lang="en-GB" b="1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resources (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ast Africa).</a:t>
            </a:r>
            <a:r>
              <a:rPr lang="en-GB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135255" marR="449580" algn="just">
              <a:spcBef>
                <a:spcPts val="255"/>
              </a:spcBef>
              <a:spcAft>
                <a:spcPts val="0"/>
              </a:spcAft>
            </a:pPr>
            <a:endParaRPr lang="en-GB" spc="-3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020576E9-1D81-4833-8599-0F2201E2D6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687" b="15103"/>
          <a:stretch/>
        </p:blipFill>
        <p:spPr>
          <a:xfrm>
            <a:off x="7207751" y="1457658"/>
            <a:ext cx="4745880" cy="2364256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DA0A453-C9C0-4FFD-B662-24BAFDA4B7A9}"/>
              </a:ext>
            </a:extLst>
          </p:cNvPr>
          <p:cNvSpPr txBox="1"/>
          <p:nvPr/>
        </p:nvSpPr>
        <p:spPr>
          <a:xfrm>
            <a:off x="363696" y="1264793"/>
            <a:ext cx="3307481" cy="400110"/>
          </a:xfrm>
          <a:prstGeom prst="rect">
            <a:avLst/>
          </a:prstGeom>
          <a:solidFill>
            <a:srgbClr val="00991D"/>
          </a:solidFill>
        </p:spPr>
        <p:txBody>
          <a:bodyPr wrap="square">
            <a:spAutoFit/>
          </a:bodyPr>
          <a:lstStyle/>
          <a:p>
            <a:pPr marL="135255" marR="448945" algn="ctr">
              <a:spcBef>
                <a:spcPts val="290"/>
              </a:spcBef>
              <a:spcAft>
                <a:spcPts val="0"/>
              </a:spcAft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Renewable Energy</a:t>
            </a:r>
            <a:endParaRPr lang="en-GB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802C629-2617-4D05-81AC-14126B80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5"/>
            <a:ext cx="9672961" cy="514411"/>
          </a:xfrm>
          <a:solidFill>
            <a:srgbClr val="40C3DA"/>
          </a:solidFill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LEAP-RE: Pillar 2 - The R&amp;I Challenge 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1922A80-1989-4574-83EF-2D86F83F73A1}"/>
              </a:ext>
            </a:extLst>
          </p:cNvPr>
          <p:cNvSpPr txBox="1"/>
          <p:nvPr/>
        </p:nvSpPr>
        <p:spPr>
          <a:xfrm>
            <a:off x="202647" y="5248718"/>
            <a:ext cx="706133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8155" marR="449580" indent="-342900" algn="just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Energy Shock</a:t>
            </a:r>
          </a:p>
          <a:p>
            <a:pPr marL="935355" marR="449580" lvl="1" indent="-342900" algn="just">
              <a:spcBef>
                <a:spcPts val="255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Effects may be stronger for the </a:t>
            </a:r>
            <a:r>
              <a:rPr lang="en-GB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vulnerable regions</a:t>
            </a:r>
          </a:p>
          <a:p>
            <a:pPr marL="935355" marR="449580" lvl="1" indent="-342900" algn="just">
              <a:spcBef>
                <a:spcPts val="255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Economic crisis may </a:t>
            </a:r>
            <a:r>
              <a:rPr lang="en-GB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reduce investment</a:t>
            </a:r>
          </a:p>
          <a:p>
            <a:pPr marL="935355" marR="449580" lvl="1" indent="-342900" algn="just">
              <a:spcBef>
                <a:spcPts val="255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Loss of job can impact on </a:t>
            </a:r>
            <a:r>
              <a:rPr lang="en-GB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energy services affordability</a:t>
            </a:r>
          </a:p>
          <a:p>
            <a:pPr marL="135255" marR="449580" algn="just">
              <a:spcBef>
                <a:spcPts val="255"/>
              </a:spcBef>
              <a:spcAft>
                <a:spcPts val="0"/>
              </a:spcAft>
            </a:pPr>
            <a:endParaRPr lang="en-GB" spc="-3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08F127-4D59-4D56-998B-BAC1287E306C}"/>
              </a:ext>
            </a:extLst>
          </p:cNvPr>
          <p:cNvSpPr txBox="1"/>
          <p:nvPr/>
        </p:nvSpPr>
        <p:spPr>
          <a:xfrm>
            <a:off x="425834" y="4764915"/>
            <a:ext cx="3307481" cy="400110"/>
          </a:xfrm>
          <a:prstGeom prst="rect">
            <a:avLst/>
          </a:prstGeom>
          <a:solidFill>
            <a:srgbClr val="00991D"/>
          </a:solidFill>
        </p:spPr>
        <p:txBody>
          <a:bodyPr wrap="square">
            <a:spAutoFit/>
          </a:bodyPr>
          <a:lstStyle/>
          <a:p>
            <a:pPr marL="135255" marR="448945" algn="ctr">
              <a:spcBef>
                <a:spcPts val="290"/>
              </a:spcBef>
              <a:spcAft>
                <a:spcPts val="0"/>
              </a:spcAft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COVID-19 effect</a:t>
            </a:r>
            <a:endParaRPr lang="en-GB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0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6263A31-449F-40B3-9B99-D14468D8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226" y="1137093"/>
            <a:ext cx="4449415" cy="279039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FCC7617-FB97-48B2-BD0D-1296CA5A1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63" y="4109578"/>
            <a:ext cx="3962678" cy="248514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D224502-C5D8-46E9-970E-C7EE2B530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4" y="1137093"/>
            <a:ext cx="4449415" cy="279039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DDE4A54-A12F-4622-BF55-4D51E8BCC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3926927"/>
            <a:ext cx="4253925" cy="2667798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5208F0D6-6336-4CFD-B839-60D53FA2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5"/>
            <a:ext cx="9672961" cy="514411"/>
          </a:xfrm>
          <a:noFill/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LEAP-RE: Pillar 2 - The R&amp;I Challenge 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2A56C6-FD5E-4F11-BFCC-23ED6CFA5AC1}"/>
              </a:ext>
            </a:extLst>
          </p:cNvPr>
          <p:cNvSpPr txBox="1"/>
          <p:nvPr/>
        </p:nvSpPr>
        <p:spPr>
          <a:xfrm>
            <a:off x="2220684" y="2268394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>
                <a:solidFill>
                  <a:srgbClr val="00991D"/>
                </a:solidFill>
              </a:rPr>
              <a:t>Increasing</a:t>
            </a:r>
            <a:r>
              <a:rPr lang="it-IT" b="1">
                <a:solidFill>
                  <a:srgbClr val="00991D"/>
                </a:solidFill>
              </a:rPr>
              <a:t> </a:t>
            </a:r>
            <a:r>
              <a:rPr lang="it-IT" b="1" err="1">
                <a:solidFill>
                  <a:srgbClr val="00991D"/>
                </a:solidFill>
              </a:rPr>
              <a:t>interest</a:t>
            </a:r>
            <a:endParaRPr lang="it-IT" b="1">
              <a:solidFill>
                <a:srgbClr val="00991D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5928D0-DD4C-49EA-98FF-573113AB5577}"/>
              </a:ext>
            </a:extLst>
          </p:cNvPr>
          <p:cNvSpPr txBox="1"/>
          <p:nvPr/>
        </p:nvSpPr>
        <p:spPr>
          <a:xfrm>
            <a:off x="9614755" y="2268394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>
                <a:solidFill>
                  <a:srgbClr val="00991D"/>
                </a:solidFill>
              </a:rPr>
              <a:t>Multidisciplinarity</a:t>
            </a:r>
            <a:endParaRPr lang="it-IT" b="1">
              <a:solidFill>
                <a:srgbClr val="00991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55DD7B9-26ED-47E5-B1C1-CE91C62D4FB6}"/>
              </a:ext>
            </a:extLst>
          </p:cNvPr>
          <p:cNvSpPr txBox="1"/>
          <p:nvPr/>
        </p:nvSpPr>
        <p:spPr>
          <a:xfrm>
            <a:off x="3966418" y="50320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00991D"/>
                </a:solidFill>
              </a:rPr>
              <a:t>South Africa </a:t>
            </a:r>
            <a:r>
              <a:rPr lang="it-IT" b="1" err="1">
                <a:solidFill>
                  <a:srgbClr val="00991D"/>
                </a:solidFill>
              </a:rPr>
              <a:t>leading</a:t>
            </a:r>
            <a:endParaRPr lang="it-IT" b="1">
              <a:solidFill>
                <a:srgbClr val="00991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B66836-A4ED-4E15-B612-B616EAFE5051}"/>
              </a:ext>
            </a:extLst>
          </p:cNvPr>
          <p:cNvSpPr txBox="1"/>
          <p:nvPr/>
        </p:nvSpPr>
        <p:spPr>
          <a:xfrm>
            <a:off x="9121223" y="5167485"/>
            <a:ext cx="277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00991D"/>
                </a:solidFill>
              </a:rPr>
              <a:t>More </a:t>
            </a:r>
            <a:r>
              <a:rPr lang="it-IT" b="1" err="1">
                <a:solidFill>
                  <a:srgbClr val="00991D"/>
                </a:solidFill>
              </a:rPr>
              <a:t>African</a:t>
            </a:r>
            <a:r>
              <a:rPr lang="it-IT" b="1">
                <a:solidFill>
                  <a:srgbClr val="00991D"/>
                </a:solidFill>
              </a:rPr>
              <a:t> countries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7E90BB-E9A3-40B3-B070-C1E0EC0056B4}"/>
              </a:ext>
            </a:extLst>
          </p:cNvPr>
          <p:cNvSpPr txBox="1"/>
          <p:nvPr/>
        </p:nvSpPr>
        <p:spPr>
          <a:xfrm>
            <a:off x="418124" y="1137093"/>
            <a:ext cx="3307481" cy="400110"/>
          </a:xfrm>
          <a:prstGeom prst="rect">
            <a:avLst/>
          </a:prstGeom>
          <a:solidFill>
            <a:srgbClr val="00991D"/>
          </a:solidFill>
        </p:spPr>
        <p:txBody>
          <a:bodyPr wrap="square">
            <a:spAutoFit/>
          </a:bodyPr>
          <a:lstStyle/>
          <a:p>
            <a:pPr marL="135255" marR="448945" algn="ctr">
              <a:spcBef>
                <a:spcPts val="290"/>
              </a:spcBef>
              <a:spcAft>
                <a:spcPts val="0"/>
              </a:spcAft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Research interest</a:t>
            </a:r>
            <a:endParaRPr lang="en-GB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7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1">
            <a:extLst>
              <a:ext uri="{FF2B5EF4-FFF2-40B4-BE49-F238E27FC236}">
                <a16:creationId xmlns:a16="http://schemas.microsoft.com/office/drawing/2014/main" id="{9284E44D-412E-46E1-889B-641B8F446883}"/>
              </a:ext>
            </a:extLst>
          </p:cNvPr>
          <p:cNvSpPr/>
          <p:nvPr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0F39264E-268D-4492-945B-EC68B6471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4032425"/>
              </p:ext>
            </p:extLst>
          </p:nvPr>
        </p:nvGraphicFramePr>
        <p:xfrm>
          <a:off x="-867316" y="1188017"/>
          <a:ext cx="519398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F4A8106-9251-4ED8-BB8C-FA45E786A114}"/>
              </a:ext>
            </a:extLst>
          </p:cNvPr>
          <p:cNvSpPr txBox="1"/>
          <p:nvPr/>
        </p:nvSpPr>
        <p:spPr>
          <a:xfrm>
            <a:off x="7212511" y="3987187"/>
            <a:ext cx="2806723" cy="2265927"/>
          </a:xfrm>
          <a:prstGeom prst="rect">
            <a:avLst/>
          </a:prstGeom>
          <a:solidFill>
            <a:srgbClr val="3EBFD6">
              <a:alpha val="89804"/>
            </a:srgb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endParaRPr lang="en-US" sz="1400" b="1">
              <a:solidFill>
                <a:schemeClr val="accent6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5D19FD-84E6-4DF0-AA21-A35D7AB48F34}"/>
              </a:ext>
            </a:extLst>
          </p:cNvPr>
          <p:cNvSpPr txBox="1"/>
          <p:nvPr/>
        </p:nvSpPr>
        <p:spPr>
          <a:xfrm>
            <a:off x="4544376" y="1667537"/>
            <a:ext cx="2614714" cy="4596717"/>
          </a:xfrm>
          <a:prstGeom prst="rect">
            <a:avLst/>
          </a:prstGeom>
          <a:solidFill>
            <a:srgbClr val="00991D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1147CEE-7F94-4DF2-9418-9AA31D75F966}"/>
              </a:ext>
            </a:extLst>
          </p:cNvPr>
          <p:cNvSpPr txBox="1"/>
          <p:nvPr/>
        </p:nvSpPr>
        <p:spPr>
          <a:xfrm>
            <a:off x="7783262" y="4004896"/>
            <a:ext cx="184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latin typeface="Trebuchet MS" panose="020B0603020202020204" pitchFamily="34" charset="0"/>
              </a:rPr>
              <a:t>Energy Scenarios and Policy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F2D488A-CDCF-4DD1-A374-134F38655AC3}"/>
              </a:ext>
            </a:extLst>
          </p:cNvPr>
          <p:cNvSpPr/>
          <p:nvPr/>
        </p:nvSpPr>
        <p:spPr>
          <a:xfrm>
            <a:off x="7738381" y="4607467"/>
            <a:ext cx="1782064" cy="6754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algn="just">
              <a:spcAft>
                <a:spcPts val="600"/>
              </a:spcAft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understand the context where technologies and solutions are developed</a:t>
            </a:r>
            <a:endParaRPr lang="en-US" sz="1100" b="1" dirty="0">
              <a:latin typeface="Trebuchet MS" panose="020B0603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7B4E1D2-13F0-44C7-8F6F-1B86D6E4E5D4}"/>
              </a:ext>
            </a:extLst>
          </p:cNvPr>
          <p:cNvSpPr txBox="1"/>
          <p:nvPr/>
        </p:nvSpPr>
        <p:spPr>
          <a:xfrm>
            <a:off x="5061449" y="1945119"/>
            <a:ext cx="152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latin typeface="Trebuchet MS" panose="020B0603020202020204" pitchFamily="34" charset="0"/>
              </a:rPr>
              <a:t>Technological Development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607288F-6A9A-4DBF-8685-4E7341E9E2A9}"/>
              </a:ext>
            </a:extLst>
          </p:cNvPr>
          <p:cNvSpPr txBox="1"/>
          <p:nvPr/>
        </p:nvSpPr>
        <p:spPr>
          <a:xfrm>
            <a:off x="7212511" y="1667537"/>
            <a:ext cx="2806723" cy="2265927"/>
          </a:xfrm>
          <a:prstGeom prst="rect">
            <a:avLst/>
          </a:prstGeom>
          <a:solidFill>
            <a:srgbClr val="3EBFD6"/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endParaRPr lang="en-US" sz="1400" b="1">
              <a:solidFill>
                <a:schemeClr val="accent6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CA496CB-2B6F-4ACA-BA7F-3DDD7CFE50F8}"/>
              </a:ext>
            </a:extLst>
          </p:cNvPr>
          <p:cNvSpPr txBox="1"/>
          <p:nvPr/>
        </p:nvSpPr>
        <p:spPr>
          <a:xfrm>
            <a:off x="7550371" y="1657931"/>
            <a:ext cx="209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latin typeface="Trebuchet MS" panose="020B0603020202020204" pitchFamily="34" charset="0"/>
              </a:rPr>
              <a:t>Strong Methodological Approach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5E53D1E-84D6-4E09-B802-BC5AC4085327}"/>
              </a:ext>
            </a:extLst>
          </p:cNvPr>
          <p:cNvSpPr/>
          <p:nvPr/>
        </p:nvSpPr>
        <p:spPr>
          <a:xfrm>
            <a:off x="7724840" y="2414497"/>
            <a:ext cx="1782064" cy="60333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algn="just">
              <a:spcAft>
                <a:spcPts val="600"/>
              </a:spcAft>
            </a:pPr>
            <a:r>
              <a:rPr lang="en-GB" sz="110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guarantee scientific replicability and learning </a:t>
            </a:r>
            <a:endParaRPr lang="en-US" sz="1100" b="1">
              <a:latin typeface="Trebuchet MS" panose="020B0603020202020204" pitchFamily="34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636058B-2421-4204-9316-556B8EB38A7D}"/>
              </a:ext>
            </a:extLst>
          </p:cNvPr>
          <p:cNvSpPr/>
          <p:nvPr/>
        </p:nvSpPr>
        <p:spPr>
          <a:xfrm>
            <a:off x="4899872" y="2629268"/>
            <a:ext cx="1802552" cy="9021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algn="ctr">
              <a:spcAft>
                <a:spcPts val="600"/>
              </a:spcAft>
            </a:pPr>
            <a:r>
              <a:rPr lang="en-GB" sz="1100">
                <a:solidFill>
                  <a:srgbClr val="00991D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deepened along </a:t>
            </a:r>
            <a:r>
              <a:rPr lang="en-GB" sz="1100" b="1">
                <a:solidFill>
                  <a:srgbClr val="00991D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energy supply chain with efficiency as cross cutting element</a:t>
            </a:r>
            <a:r>
              <a:rPr lang="en-GB" sz="1100">
                <a:solidFill>
                  <a:srgbClr val="00991D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>
              <a:solidFill>
                <a:srgbClr val="00991D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A71F20B7-1854-4028-8D5A-57C5FD393EBE}"/>
              </a:ext>
            </a:extLst>
          </p:cNvPr>
          <p:cNvSpPr/>
          <p:nvPr/>
        </p:nvSpPr>
        <p:spPr>
          <a:xfrm>
            <a:off x="4899872" y="3817695"/>
            <a:ext cx="1802552" cy="3838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algn="ctr">
              <a:spcAft>
                <a:spcPts val="600"/>
              </a:spcAft>
            </a:pPr>
            <a:r>
              <a:rPr lang="en-GB" sz="110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Assessment</a:t>
            </a:r>
            <a:endParaRPr lang="en-US" sz="1100" b="1">
              <a:latin typeface="Trebuchet MS" panose="020B0603020202020204" pitchFamily="34" charset="0"/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CCF39914-DCEE-481E-9633-D6850D40BC4E}"/>
              </a:ext>
            </a:extLst>
          </p:cNvPr>
          <p:cNvSpPr/>
          <p:nvPr/>
        </p:nvSpPr>
        <p:spPr>
          <a:xfrm>
            <a:off x="4893352" y="4293361"/>
            <a:ext cx="1802552" cy="329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algn="ctr">
              <a:spcAft>
                <a:spcPts val="600"/>
              </a:spcAft>
            </a:pPr>
            <a:r>
              <a:rPr lang="en-GB" sz="110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 Technology</a:t>
            </a:r>
            <a:endParaRPr lang="en-US" sz="1100" b="1">
              <a:latin typeface="Trebuchet MS" panose="020B0603020202020204" pitchFamily="34" charset="0"/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6BACA98-DB10-48CF-B763-92654BE458EC}"/>
              </a:ext>
            </a:extLst>
          </p:cNvPr>
          <p:cNvSpPr/>
          <p:nvPr/>
        </p:nvSpPr>
        <p:spPr>
          <a:xfrm>
            <a:off x="4899872" y="4714316"/>
            <a:ext cx="1802552" cy="3291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algn="ctr">
              <a:spcAft>
                <a:spcPts val="600"/>
              </a:spcAft>
            </a:pPr>
            <a:r>
              <a:rPr lang="en-GB" sz="110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100" b="1">
              <a:latin typeface="Trebuchet MS" panose="020B0603020202020204" pitchFamily="34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451D5BEF-4E9D-4A2A-8107-1A5C1ABCBF06}"/>
              </a:ext>
            </a:extLst>
          </p:cNvPr>
          <p:cNvSpPr/>
          <p:nvPr/>
        </p:nvSpPr>
        <p:spPr>
          <a:xfrm>
            <a:off x="4899872" y="5127688"/>
            <a:ext cx="1802552" cy="329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algn="ctr">
              <a:spcAft>
                <a:spcPts val="600"/>
              </a:spcAft>
            </a:pPr>
            <a:r>
              <a:rPr lang="en-GB" sz="110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and Storage</a:t>
            </a:r>
            <a:endParaRPr lang="en-US" sz="1100" b="1">
              <a:latin typeface="Trebuchet MS" panose="020B0603020202020204" pitchFamily="34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68556C49-DAED-483C-899F-27F0665294D0}"/>
              </a:ext>
            </a:extLst>
          </p:cNvPr>
          <p:cNvSpPr/>
          <p:nvPr/>
        </p:nvSpPr>
        <p:spPr>
          <a:xfrm>
            <a:off x="4899872" y="5561215"/>
            <a:ext cx="1802552" cy="3291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algn="ctr">
              <a:spcAft>
                <a:spcPts val="600"/>
              </a:spcAft>
            </a:pPr>
            <a:r>
              <a:rPr lang="en-GB" sz="110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Use Devices </a:t>
            </a:r>
            <a:endParaRPr lang="en-US" sz="1100" b="1">
              <a:latin typeface="Trebuchet MS" panose="020B0603020202020204" pitchFamily="34" charset="0"/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FF8335D5-EE1A-408C-8FB4-467E22D06B3F}"/>
              </a:ext>
            </a:extLst>
          </p:cNvPr>
          <p:cNvSpPr/>
          <p:nvPr/>
        </p:nvSpPr>
        <p:spPr>
          <a:xfrm>
            <a:off x="7724840" y="3084405"/>
            <a:ext cx="1782064" cy="6482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algn="just">
              <a:spcAft>
                <a:spcPts val="600"/>
              </a:spcAft>
            </a:pPr>
            <a:endParaRPr lang="en-GB" sz="110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spcAft>
                <a:spcPts val="600"/>
              </a:spcAft>
            </a:pPr>
            <a:r>
              <a:rPr lang="en-GB" sz="110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assure sustainability of energy technologies &amp; solutions</a:t>
            </a:r>
            <a:endParaRPr lang="en-US" sz="1100" b="1">
              <a:latin typeface="Trebuchet MS" panose="020B0603020202020204" pitchFamily="34" charset="0"/>
            </a:endParaRPr>
          </a:p>
          <a:p>
            <a:pPr marL="0" lvl="1" algn="just">
              <a:spcAft>
                <a:spcPts val="600"/>
              </a:spcAft>
            </a:pPr>
            <a:endParaRPr lang="en-US" sz="1100" b="1">
              <a:latin typeface="Trebuchet MS" panose="020B0603020202020204" pitchFamily="34" charset="0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43256BC-7C0A-4C38-8AC7-6E968B13EBEF}"/>
              </a:ext>
            </a:extLst>
          </p:cNvPr>
          <p:cNvSpPr/>
          <p:nvPr/>
        </p:nvSpPr>
        <p:spPr>
          <a:xfrm>
            <a:off x="7738381" y="5362294"/>
            <a:ext cx="1782064" cy="3551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algn="ctr">
              <a:spcAft>
                <a:spcPts val="600"/>
              </a:spcAft>
            </a:pPr>
            <a:r>
              <a:rPr lang="en-US" sz="11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avoid lock in solution or unforeseeable side effects </a:t>
            </a:r>
            <a:endParaRPr lang="en-US" sz="1100" b="1">
              <a:latin typeface="Trebuchet MS" panose="020B0603020202020204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9501829-8367-44C3-A129-701F79259FE3}"/>
              </a:ext>
            </a:extLst>
          </p:cNvPr>
          <p:cNvSpPr/>
          <p:nvPr/>
        </p:nvSpPr>
        <p:spPr>
          <a:xfrm>
            <a:off x="7733901" y="5807704"/>
            <a:ext cx="1782064" cy="3551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lvl="1" algn="ctr">
              <a:spcAft>
                <a:spcPts val="600"/>
              </a:spcAft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maximise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long term socio-economic impact</a:t>
            </a:r>
            <a:endParaRPr lang="en-US" sz="1100" b="1" dirty="0">
              <a:latin typeface="Trebuchet MS" panose="020B0603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06ED645-B26D-44FA-A881-5484ABEEFE0B}"/>
              </a:ext>
            </a:extLst>
          </p:cNvPr>
          <p:cNvSpPr/>
          <p:nvPr/>
        </p:nvSpPr>
        <p:spPr>
          <a:xfrm>
            <a:off x="4013710" y="1427356"/>
            <a:ext cx="6637620" cy="4976739"/>
          </a:xfrm>
          <a:prstGeom prst="rect">
            <a:avLst/>
          </a:prstGeom>
          <a:noFill/>
          <a:ln w="31750">
            <a:solidFill>
              <a:srgbClr val="0099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AEA9F3A-7468-486E-9BC7-78EE6EF4F39F}"/>
              </a:ext>
            </a:extLst>
          </p:cNvPr>
          <p:cNvSpPr txBox="1"/>
          <p:nvPr/>
        </p:nvSpPr>
        <p:spPr>
          <a:xfrm>
            <a:off x="3980257" y="1058866"/>
            <a:ext cx="6701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Comprehensive Approach to R&amp;I </a:t>
            </a:r>
            <a:r>
              <a:rPr lang="en-GB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180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Capacity Building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C5B78698-4230-41FB-BC1C-864EEDE26002}"/>
              </a:ext>
            </a:extLst>
          </p:cNvPr>
          <p:cNvSpPr/>
          <p:nvPr/>
        </p:nvSpPr>
        <p:spPr>
          <a:xfrm>
            <a:off x="3251566" y="3586348"/>
            <a:ext cx="663996" cy="486888"/>
          </a:xfrm>
          <a:prstGeom prst="rightArrow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6A6D5DF1-52B5-4D12-BE79-547CF18657B0}"/>
              </a:ext>
            </a:extLst>
          </p:cNvPr>
          <p:cNvSpPr txBox="1">
            <a:spLocks/>
          </p:cNvSpPr>
          <p:nvPr/>
        </p:nvSpPr>
        <p:spPr>
          <a:xfrm>
            <a:off x="958147" y="440112"/>
            <a:ext cx="9672961" cy="514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/>
              <a:t>LEAP-RE: Pillar 2 - The R&amp;I and CB agendas </a:t>
            </a:r>
          </a:p>
        </p:txBody>
      </p:sp>
    </p:spTree>
    <p:extLst>
      <p:ext uri="{BB962C8B-B14F-4D97-AF65-F5344CB8AC3E}">
        <p14:creationId xmlns:p14="http://schemas.microsoft.com/office/powerpoint/2010/main" val="42945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20" grpId="0"/>
      <p:bldP spid="21" grpId="0" animBg="1"/>
      <p:bldP spid="22" grpId="0"/>
      <p:bldP spid="23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3" grpId="0" animBg="1"/>
      <p:bldP spid="4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1">
            <a:extLst>
              <a:ext uri="{FF2B5EF4-FFF2-40B4-BE49-F238E27FC236}">
                <a16:creationId xmlns:a16="http://schemas.microsoft.com/office/drawing/2014/main" id="{9284E44D-412E-46E1-889B-641B8F446883}"/>
              </a:ext>
            </a:extLst>
          </p:cNvPr>
          <p:cNvSpPr/>
          <p:nvPr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0F39264E-268D-4492-945B-EC68B6471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113122"/>
              </p:ext>
            </p:extLst>
          </p:nvPr>
        </p:nvGraphicFramePr>
        <p:xfrm>
          <a:off x="-867316" y="1188017"/>
          <a:ext cx="519398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D06ED645-B26D-44FA-A881-5484ABEEFE0B}"/>
              </a:ext>
            </a:extLst>
          </p:cNvPr>
          <p:cNvSpPr/>
          <p:nvPr/>
        </p:nvSpPr>
        <p:spPr>
          <a:xfrm>
            <a:off x="4013710" y="1427356"/>
            <a:ext cx="6497451" cy="4976739"/>
          </a:xfrm>
          <a:prstGeom prst="rect">
            <a:avLst/>
          </a:prstGeom>
          <a:noFill/>
          <a:ln w="31750">
            <a:solidFill>
              <a:srgbClr val="0099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AEA9F3A-7468-486E-9BC7-78EE6EF4F39F}"/>
              </a:ext>
            </a:extLst>
          </p:cNvPr>
          <p:cNvSpPr txBox="1"/>
          <p:nvPr/>
        </p:nvSpPr>
        <p:spPr>
          <a:xfrm>
            <a:off x="3915562" y="1058024"/>
            <a:ext cx="6701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MultiAnnual</a:t>
            </a:r>
            <a:r>
              <a:rPr lang="en-GB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Roadmaps</a:t>
            </a:r>
            <a:endParaRPr lang="en-GB" sz="180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C5B78698-4230-41FB-BC1C-864EEDE26002}"/>
              </a:ext>
            </a:extLst>
          </p:cNvPr>
          <p:cNvSpPr/>
          <p:nvPr/>
        </p:nvSpPr>
        <p:spPr>
          <a:xfrm>
            <a:off x="3251566" y="3586348"/>
            <a:ext cx="663996" cy="486888"/>
          </a:xfrm>
          <a:prstGeom prst="rightArrow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5" name="Tabella 6">
            <a:extLst>
              <a:ext uri="{FF2B5EF4-FFF2-40B4-BE49-F238E27FC236}">
                <a16:creationId xmlns:a16="http://schemas.microsoft.com/office/drawing/2014/main" id="{FAB3F5D6-44E7-4FDC-8D2A-4059B2C40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76863"/>
              </p:ext>
            </p:extLst>
          </p:nvPr>
        </p:nvGraphicFramePr>
        <p:xfrm>
          <a:off x="3991408" y="1446845"/>
          <a:ext cx="649745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02">
                  <a:extLst>
                    <a:ext uri="{9D8B030D-6E8A-4147-A177-3AD203B41FA5}">
                      <a16:colId xmlns:a16="http://schemas.microsoft.com/office/drawing/2014/main" val="2337380080"/>
                    </a:ext>
                  </a:extLst>
                </a:gridCol>
                <a:gridCol w="6231649">
                  <a:extLst>
                    <a:ext uri="{9D8B030D-6E8A-4147-A177-3AD203B41FA5}">
                      <a16:colId xmlns:a16="http://schemas.microsoft.com/office/drawing/2014/main" val="175885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fr-FR" sz="1600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t-IT" sz="1600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01600" algn="ctr"/>
                      <a:r>
                        <a:rPr lang="fr-FR" sz="16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it-IT" sz="1600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just"/>
                      <a:endParaRPr lang="en-GB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7780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Mapping joint research and innovation actions and resources for future RES development </a:t>
                      </a:r>
                      <a:r>
                        <a:rPr lang="en-GB" sz="1200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Consolidation of detailed map of R&amp;I initiatives, sources with the aim to support the RE industry to prioritize and contextualize target areas of RES deployment</a:t>
                      </a:r>
                      <a:endParaRPr lang="it-IT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2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</a:pPr>
                      <a:r>
                        <a:rPr lang="en-GB" sz="1600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t-IT" sz="1600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01600" algn="ctr"/>
                      <a:r>
                        <a:rPr lang="fr-FR" sz="16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it-IT" sz="1600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130810" indent="6985" algn="just">
                        <a:spcAft>
                          <a:spcPts val="0"/>
                        </a:spcAft>
                      </a:pPr>
                      <a:endParaRPr lang="en-GB" sz="12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77800" marR="130810" indent="0" algn="just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End‐of‐life and second‐life management and environmental impact of RE components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Map the component value chain, identification of key stakeholders &amp; successful </a:t>
                      </a:r>
                      <a:r>
                        <a:rPr lang="en-GB" sz="1200" b="1">
                          <a:solidFill>
                            <a:srgbClr val="3EBFD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models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promote</a:t>
                      </a:r>
                      <a:r>
                        <a:rPr lang="en-GB" sz="1200" spc="-15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b="1">
                          <a:solidFill>
                            <a:srgbClr val="3EBFD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replicability scenarios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of operational models and standard operating procedures in concerned</a:t>
                      </a:r>
                      <a:r>
                        <a:rPr lang="en-GB" sz="1200" spc="-3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regions</a:t>
                      </a:r>
                      <a:endParaRPr lang="it-IT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86012"/>
                  </a:ext>
                </a:extLst>
              </a:tr>
              <a:tr h="342888">
                <a:tc>
                  <a:txBody>
                    <a:bodyPr/>
                    <a:lstStyle/>
                    <a:p>
                      <a:pPr marL="101600" algn="ctr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endParaRPr lang="fr-FR" sz="900" b="1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01600" algn="ctr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it-IT" sz="1600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36320" marR="175895" indent="-844550" algn="just">
                        <a:spcAft>
                          <a:spcPts val="0"/>
                        </a:spcAft>
                      </a:pPr>
                      <a:endParaRPr lang="en-GB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77800" marR="175895" indent="0" algn="just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Smart stand‐alone systems (SAS) </a:t>
                      </a: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Promote the development of RE‐SAS demonstrator(s) considering the diversity of potential local RE sources and the </a:t>
                      </a:r>
                      <a:r>
                        <a:rPr lang="en-GB" sz="1200" b="1">
                          <a:solidFill>
                            <a:srgbClr val="3EBFD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local effective environment</a:t>
                      </a:r>
                      <a:endParaRPr lang="it-IT" sz="1200" b="1">
                        <a:solidFill>
                          <a:srgbClr val="3EBFD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6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t-IT" sz="1600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01600" algn="ctr"/>
                      <a:r>
                        <a:rPr lang="fr-FR" sz="16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it-IT" sz="1600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135255" indent="0" algn="just">
                        <a:spcAft>
                          <a:spcPts val="0"/>
                        </a:spcAft>
                      </a:pPr>
                      <a:endParaRPr lang="en-GB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77800" marR="135255" indent="0" algn="just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Smart grid (different scale) for off-grid application</a:t>
                      </a:r>
                      <a:r>
                        <a:rPr lang="en-GB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Development of new tools for optimizing capacity in planning/dispatching strategies based on </a:t>
                      </a:r>
                      <a:r>
                        <a:rPr lang="en-GB" sz="1200">
                          <a:solidFill>
                            <a:srgbClr val="3EBFD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people’s needs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GB" sz="1200">
                          <a:solidFill>
                            <a:srgbClr val="3EBFD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reduce the energy dependence</a:t>
                      </a:r>
                      <a:r>
                        <a:rPr lang="en-GB" sz="1200" spc="-16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 fossil fuel and increasing the share of RES</a:t>
                      </a:r>
                      <a:r>
                        <a:rPr lang="en-GB" sz="1200" spc="-5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t-IT" sz="1600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01600" algn="ctr"/>
                      <a:r>
                        <a:rPr lang="fr-FR" sz="16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it-IT" sz="1600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70485" indent="0" algn="just">
                        <a:spcAft>
                          <a:spcPts val="0"/>
                        </a:spcAft>
                      </a:pPr>
                      <a:endParaRPr lang="en-GB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77800" marR="70485" indent="0" algn="just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Processes and appliances for productive uses (PRODUSE) </a:t>
                      </a: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– Improvement and Promotion of wider us of PRODUSE appliances for Cold chain and thermal tools and equipment’s (</a:t>
                      </a:r>
                      <a:r>
                        <a:rPr lang="en-GB" sz="1200">
                          <a:solidFill>
                            <a:srgbClr val="3EBFD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healthcare and agriculture - livestock, fisheries and farming)</a:t>
                      </a:r>
                      <a:endParaRPr lang="it-IT" sz="1200">
                        <a:solidFill>
                          <a:srgbClr val="3EBFD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3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t-IT" sz="1600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0160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it-IT" sz="1600">
                        <a:solidFill>
                          <a:srgbClr val="00991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111760" indent="0" algn="just">
                        <a:spcAft>
                          <a:spcPts val="0"/>
                        </a:spcAft>
                      </a:pPr>
                      <a:endParaRPr lang="en-GB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77800" marR="111760" indent="0" algn="just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991D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Innovative solutions for priority domestic uses (clean cooking and cold chain) </a:t>
                      </a: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Improving, managing and maintaining solar PV systems, cookstoves and cold chain components for food cooking and storage. Supporting </a:t>
                      </a:r>
                      <a:r>
                        <a:rPr lang="en-GB" sz="1200">
                          <a:solidFill>
                            <a:srgbClr val="3EBFD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interactions with policymaking </a:t>
                      </a: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 foster fast market uptake considering the </a:t>
                      </a:r>
                      <a:r>
                        <a:rPr lang="en-GB" sz="1200">
                          <a:solidFill>
                            <a:srgbClr val="3EBFD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macro socio- economic and gender impacts</a:t>
                      </a:r>
                    </a:p>
                    <a:p>
                      <a:pPr marL="177800" marR="111760" indent="0" algn="just">
                        <a:spcAft>
                          <a:spcPts val="0"/>
                        </a:spcAft>
                      </a:pPr>
                      <a:endParaRPr lang="it-IT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67429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75CC3E97-EC2F-4A4D-9252-62793FDDB7DF}"/>
              </a:ext>
            </a:extLst>
          </p:cNvPr>
          <p:cNvSpPr txBox="1">
            <a:spLocks/>
          </p:cNvSpPr>
          <p:nvPr/>
        </p:nvSpPr>
        <p:spPr>
          <a:xfrm>
            <a:off x="958147" y="440112"/>
            <a:ext cx="9672961" cy="514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/>
              <a:t>LEAP-RE: Pillar 2 - The R&amp;I and CB agendas </a:t>
            </a:r>
          </a:p>
        </p:txBody>
      </p:sp>
    </p:spTree>
    <p:extLst>
      <p:ext uri="{BB962C8B-B14F-4D97-AF65-F5344CB8AC3E}">
        <p14:creationId xmlns:p14="http://schemas.microsoft.com/office/powerpoint/2010/main" val="7634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A20F1567-FD3C-4AF7-8A96-BC8F362D8E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9550" b="6760"/>
          <a:stretch/>
        </p:blipFill>
        <p:spPr>
          <a:xfrm>
            <a:off x="214774" y="1078949"/>
            <a:ext cx="5211343" cy="51608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E03E3E8-745E-4D32-B4A9-766A3FF550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570"/>
          <a:stretch/>
        </p:blipFill>
        <p:spPr>
          <a:xfrm>
            <a:off x="676541" y="4319357"/>
            <a:ext cx="4471580" cy="230367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7D268F6-46A0-4063-B99F-CD1E0FDE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5"/>
            <a:ext cx="9672961" cy="514411"/>
          </a:xfrm>
          <a:solidFill>
            <a:srgbClr val="40C3DA"/>
          </a:solidFill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LEAP-RE</a:t>
            </a:r>
            <a:r>
              <a:rPr lang="en-GB"/>
              <a:t>:</a:t>
            </a:r>
            <a:r>
              <a:rPr lang="en-GB">
                <a:solidFill>
                  <a:schemeClr val="bg1"/>
                </a:solidFill>
              </a:rPr>
              <a:t> Pillar 2 - The engagement process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8F7926C-A42A-4B03-882F-F7D470331B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476" t="15290" r="29412" b="12369"/>
          <a:stretch/>
        </p:blipFill>
        <p:spPr>
          <a:xfrm>
            <a:off x="5148121" y="4417315"/>
            <a:ext cx="2185639" cy="203136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B6BCD7-FFB1-4E8C-9C17-EAAED0D9B123}"/>
              </a:ext>
            </a:extLst>
          </p:cNvPr>
          <p:cNvSpPr txBox="1"/>
          <p:nvPr/>
        </p:nvSpPr>
        <p:spPr>
          <a:xfrm>
            <a:off x="7333760" y="4815066"/>
            <a:ext cx="3475958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1005" marR="449580" indent="-285750" algn="just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00991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21</a:t>
            </a:r>
            <a:r>
              <a:rPr lang="en-GB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proposals to joint </a:t>
            </a:r>
          </a:p>
          <a:p>
            <a:pPr marL="421005" marR="449580" indent="-285750" algn="just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00991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152</a:t>
            </a:r>
            <a:r>
              <a:rPr lang="en-GB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partners</a:t>
            </a:r>
          </a:p>
          <a:p>
            <a:pPr marL="421005" marR="449580" indent="-285750" algn="just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>
                <a:solidFill>
                  <a:srgbClr val="00991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39</a:t>
            </a:r>
            <a:r>
              <a:rPr lang="en-GB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countries: </a:t>
            </a:r>
            <a:r>
              <a:rPr lang="en-GB" sz="1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24 AU/15 EU</a:t>
            </a:r>
            <a:endParaRPr lang="en-GB" sz="16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5FD2C3-4C1B-428F-B683-90FAE18857AB}"/>
              </a:ext>
            </a:extLst>
          </p:cNvPr>
          <p:cNvSpPr/>
          <p:nvPr/>
        </p:nvSpPr>
        <p:spPr>
          <a:xfrm>
            <a:off x="836959" y="4226312"/>
            <a:ext cx="9823608" cy="2177783"/>
          </a:xfrm>
          <a:prstGeom prst="rect">
            <a:avLst/>
          </a:prstGeom>
          <a:noFill/>
          <a:ln w="31750">
            <a:solidFill>
              <a:srgbClr val="0099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1C07730-3512-42D6-93CC-64B54D762920}"/>
              </a:ext>
            </a:extLst>
          </p:cNvPr>
          <p:cNvSpPr/>
          <p:nvPr/>
        </p:nvSpPr>
        <p:spPr>
          <a:xfrm>
            <a:off x="836956" y="1779893"/>
            <a:ext cx="4837724" cy="2335785"/>
          </a:xfrm>
          <a:prstGeom prst="rect">
            <a:avLst/>
          </a:prstGeom>
          <a:noFill/>
          <a:ln w="31750">
            <a:solidFill>
              <a:srgbClr val="0099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86D5B5C-EA9D-44E2-9157-30F9267AAE11}"/>
              </a:ext>
            </a:extLst>
          </p:cNvPr>
          <p:cNvSpPr/>
          <p:nvPr/>
        </p:nvSpPr>
        <p:spPr>
          <a:xfrm>
            <a:off x="5751012" y="1800937"/>
            <a:ext cx="4909555" cy="2314742"/>
          </a:xfrm>
          <a:prstGeom prst="rect">
            <a:avLst/>
          </a:prstGeom>
          <a:noFill/>
          <a:ln w="31750">
            <a:solidFill>
              <a:srgbClr val="00991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48A1ABD-0255-4FD5-87B0-3524C47BE509}"/>
              </a:ext>
            </a:extLst>
          </p:cNvPr>
          <p:cNvSpPr/>
          <p:nvPr/>
        </p:nvSpPr>
        <p:spPr>
          <a:xfrm>
            <a:off x="5867942" y="2688312"/>
            <a:ext cx="1519585" cy="1320378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it-IT" sz="1200" b="0" i="0">
                <a:solidFill>
                  <a:schemeClr val="tx1"/>
                </a:solidFill>
              </a:rPr>
              <a:t>N Partners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it-IT" sz="1200">
                <a:solidFill>
                  <a:schemeClr val="tx1"/>
                </a:solidFill>
              </a:rPr>
              <a:t>N </a:t>
            </a:r>
            <a:r>
              <a:rPr lang="it-IT" sz="1200" b="0" i="0">
                <a:solidFill>
                  <a:schemeClr val="tx1"/>
                </a:solidFill>
              </a:rPr>
              <a:t>countries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it-IT" sz="1200" b="0" i="0">
                <a:solidFill>
                  <a:schemeClr val="tx1"/>
                </a:solidFill>
              </a:rPr>
              <a:t>EU-AU balance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it-IT" sz="1200" b="0" i="0">
                <a:solidFill>
                  <a:schemeClr val="tx1"/>
                </a:solidFill>
              </a:rPr>
              <a:t>Project Size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it-IT" sz="1200" err="1">
                <a:solidFill>
                  <a:schemeClr val="tx1"/>
                </a:solidFill>
              </a:rPr>
              <a:t>Aligned</a:t>
            </a:r>
            <a:r>
              <a:rPr lang="it-IT" sz="1200">
                <a:solidFill>
                  <a:schemeClr val="tx1"/>
                </a:solidFill>
              </a:rPr>
              <a:t> to </a:t>
            </a:r>
            <a:r>
              <a:rPr lang="it-IT" sz="1200" b="0" i="0" err="1">
                <a:solidFill>
                  <a:schemeClr val="tx1"/>
                </a:solidFill>
              </a:rPr>
              <a:t>MARs</a:t>
            </a:r>
            <a:endParaRPr lang="it-IT" sz="1200" b="0" i="0">
              <a:solidFill>
                <a:schemeClr val="tx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it-IT" sz="1200">
                <a:solidFill>
                  <a:schemeClr val="tx1"/>
                </a:solidFill>
              </a:rPr>
              <a:t>TCIP </a:t>
            </a:r>
            <a:r>
              <a:rPr lang="it-IT" sz="1200" err="1">
                <a:solidFill>
                  <a:schemeClr val="tx1"/>
                </a:solidFill>
              </a:rPr>
              <a:t>compliant</a:t>
            </a:r>
            <a:endParaRPr lang="it-IT" sz="1200" b="0" i="0">
              <a:solidFill>
                <a:schemeClr val="tx1"/>
              </a:solidFill>
            </a:endParaRPr>
          </a:p>
          <a:p>
            <a:pPr algn="ctr"/>
            <a:endParaRPr lang="it-IT" sz="120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D7D587B-EB49-4561-A315-1D3320A3F8AB}"/>
              </a:ext>
            </a:extLst>
          </p:cNvPr>
          <p:cNvSpPr/>
          <p:nvPr/>
        </p:nvSpPr>
        <p:spPr>
          <a:xfrm>
            <a:off x="5872283" y="2186645"/>
            <a:ext cx="1519585" cy="506610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err="1">
                <a:solidFill>
                  <a:schemeClr val="bg1"/>
                </a:solidFill>
              </a:rPr>
              <a:t>Eligibility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5C6AD83-86E9-4430-A696-E8AF8D7446BC}"/>
              </a:ext>
            </a:extLst>
          </p:cNvPr>
          <p:cNvSpPr/>
          <p:nvPr/>
        </p:nvSpPr>
        <p:spPr>
          <a:xfrm>
            <a:off x="7482699" y="2688312"/>
            <a:ext cx="1519585" cy="1320378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0" indent="-88900" algn="l">
              <a:buFont typeface="Arial" panose="020B0604020202020204" pitchFamily="34" charset="0"/>
              <a:buChar char="•"/>
            </a:pPr>
            <a:r>
              <a:rPr lang="it-IT" sz="1200" b="0" i="0">
                <a:solidFill>
                  <a:schemeClr val="tx1"/>
                </a:solidFill>
              </a:rPr>
              <a:t>Scientific </a:t>
            </a:r>
            <a:r>
              <a:rPr lang="it-IT" sz="1200" b="0" i="0" err="1">
                <a:solidFill>
                  <a:schemeClr val="tx1"/>
                </a:solidFill>
              </a:rPr>
              <a:t>excellency</a:t>
            </a:r>
            <a:endParaRPr lang="it-IT" sz="1200" b="0" i="0">
              <a:solidFill>
                <a:schemeClr val="tx1"/>
              </a:solidFill>
            </a:endParaRPr>
          </a:p>
          <a:p>
            <a:pPr marL="88900" lvl="0" indent="-88900" algn="l">
              <a:buFont typeface="Arial" panose="020B0604020202020204" pitchFamily="34" charset="0"/>
              <a:buChar char="•"/>
            </a:pPr>
            <a:endParaRPr lang="it-IT" sz="1200">
              <a:solidFill>
                <a:schemeClr val="tx1"/>
              </a:solidFill>
            </a:endParaRPr>
          </a:p>
          <a:p>
            <a:pPr marL="88900" lvl="0" indent="-88900" algn="l">
              <a:buFont typeface="Arial" panose="020B0604020202020204" pitchFamily="34" charset="0"/>
              <a:buChar char="•"/>
            </a:pPr>
            <a:endParaRPr lang="it-IT" sz="1200" b="0" i="0">
              <a:solidFill>
                <a:schemeClr val="tx1"/>
              </a:solidFill>
            </a:endParaRPr>
          </a:p>
          <a:p>
            <a:pPr marL="88900" lvl="0" indent="-88900" algn="l">
              <a:buFont typeface="Arial" panose="020B0604020202020204" pitchFamily="34" charset="0"/>
              <a:buChar char="•"/>
            </a:pPr>
            <a:r>
              <a:rPr lang="it-IT" sz="1200" b="0" i="0">
                <a:solidFill>
                  <a:schemeClr val="tx1"/>
                </a:solidFill>
              </a:rPr>
              <a:t> Quality &amp; </a:t>
            </a:r>
            <a:r>
              <a:rPr lang="it-IT" sz="1200" err="1">
                <a:solidFill>
                  <a:schemeClr val="tx1"/>
                </a:solidFill>
              </a:rPr>
              <a:t>E</a:t>
            </a:r>
            <a:r>
              <a:rPr lang="it-IT" sz="1200" b="0" i="0" err="1">
                <a:solidFill>
                  <a:schemeClr val="tx1"/>
                </a:solidFill>
              </a:rPr>
              <a:t>fficiency</a:t>
            </a:r>
            <a:endParaRPr lang="it-IT" sz="12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it-IT" sz="1200">
              <a:solidFill>
                <a:schemeClr val="tx1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C353FDC-7AB4-43B6-9D5B-E8BA3544B86B}"/>
              </a:ext>
            </a:extLst>
          </p:cNvPr>
          <p:cNvSpPr/>
          <p:nvPr/>
        </p:nvSpPr>
        <p:spPr>
          <a:xfrm>
            <a:off x="7487040" y="2186645"/>
            <a:ext cx="1519585" cy="506610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bg1"/>
                </a:solidFill>
              </a:rPr>
              <a:t>H2020 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051DEFF4-DABB-453E-8CE7-9DE818F7B479}"/>
              </a:ext>
            </a:extLst>
          </p:cNvPr>
          <p:cNvSpPr/>
          <p:nvPr/>
        </p:nvSpPr>
        <p:spPr>
          <a:xfrm>
            <a:off x="9093115" y="2688312"/>
            <a:ext cx="1519585" cy="1320378"/>
          </a:xfrm>
          <a:prstGeom prst="rect">
            <a:avLst/>
          </a:prstGeom>
          <a:noFill/>
          <a:ln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it-IT" sz="1200" b="0" i="0">
                <a:solidFill>
                  <a:schemeClr val="tx1"/>
                </a:solidFill>
              </a:rPr>
              <a:t>Africa </a:t>
            </a:r>
            <a:r>
              <a:rPr lang="it-IT" sz="1200" b="0" i="0" err="1">
                <a:solidFill>
                  <a:schemeClr val="tx1"/>
                </a:solidFill>
              </a:rPr>
              <a:t>needs</a:t>
            </a:r>
            <a:endParaRPr lang="it-IT" sz="1200" b="0" i="0">
              <a:solidFill>
                <a:schemeClr val="tx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it-IT" sz="1200" b="0" i="0">
                <a:solidFill>
                  <a:schemeClr val="tx1"/>
                </a:solidFill>
              </a:rPr>
              <a:t> Local stakeholder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it-IT" sz="1200" b="0" i="0">
                <a:solidFill>
                  <a:schemeClr val="tx1"/>
                </a:solidFill>
              </a:rPr>
              <a:t> </a:t>
            </a:r>
            <a:r>
              <a:rPr lang="it-IT" sz="1200" b="0" i="0" err="1">
                <a:solidFill>
                  <a:schemeClr val="tx1"/>
                </a:solidFill>
              </a:rPr>
              <a:t>Capacity</a:t>
            </a:r>
            <a:r>
              <a:rPr lang="it-IT" sz="1200" b="0" i="0">
                <a:solidFill>
                  <a:schemeClr val="tx1"/>
                </a:solidFill>
              </a:rPr>
              <a:t> building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it-IT" sz="1200" b="0" i="0">
                <a:solidFill>
                  <a:schemeClr val="tx1"/>
                </a:solidFill>
              </a:rPr>
              <a:t> </a:t>
            </a:r>
            <a:r>
              <a:rPr lang="it-IT" sz="1200" b="0" i="0" err="1">
                <a:solidFill>
                  <a:schemeClr val="tx1"/>
                </a:solidFill>
              </a:rPr>
              <a:t>Scalability</a:t>
            </a:r>
            <a:endParaRPr lang="it-IT" sz="1200" b="0" i="0">
              <a:solidFill>
                <a:schemeClr val="tx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it-IT" sz="1200" b="0" i="0">
                <a:solidFill>
                  <a:schemeClr val="tx1"/>
                </a:solidFill>
              </a:rPr>
              <a:t> </a:t>
            </a:r>
            <a:r>
              <a:rPr lang="it-IT" sz="1200" b="0" i="0" err="1">
                <a:solidFill>
                  <a:schemeClr val="tx1"/>
                </a:solidFill>
              </a:rPr>
              <a:t>Replicability</a:t>
            </a:r>
            <a:endParaRPr lang="it-IT" sz="1200" b="0" i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it-IT" sz="1200">
              <a:solidFill>
                <a:schemeClr val="tx1"/>
              </a:solidFill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C6C8CE7-ECC4-4702-A0AD-3459CB725BB0}"/>
              </a:ext>
            </a:extLst>
          </p:cNvPr>
          <p:cNvSpPr/>
          <p:nvPr/>
        </p:nvSpPr>
        <p:spPr>
          <a:xfrm>
            <a:off x="9097456" y="2186645"/>
            <a:ext cx="1519585" cy="506610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bg1"/>
                </a:solidFill>
              </a:rPr>
              <a:t>Impact</a:t>
            </a:r>
          </a:p>
        </p:txBody>
      </p:sp>
      <p:graphicFrame>
        <p:nvGraphicFramePr>
          <p:cNvPr id="35" name="Diagramma 34">
            <a:extLst>
              <a:ext uri="{FF2B5EF4-FFF2-40B4-BE49-F238E27FC236}">
                <a16:creationId xmlns:a16="http://schemas.microsoft.com/office/drawing/2014/main" id="{57DD6EDC-CADB-4849-8E0B-F32E3EA4F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426086"/>
              </p:ext>
            </p:extLst>
          </p:nvPr>
        </p:nvGraphicFramePr>
        <p:xfrm>
          <a:off x="836958" y="687816"/>
          <a:ext cx="9823607" cy="161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5EEF366-49A9-4FA8-AAA6-357C0A0352BF}"/>
              </a:ext>
            </a:extLst>
          </p:cNvPr>
          <p:cNvSpPr txBox="1"/>
          <p:nvPr/>
        </p:nvSpPr>
        <p:spPr>
          <a:xfrm>
            <a:off x="838635" y="1926704"/>
            <a:ext cx="4770479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255" marR="447040" algn="just">
              <a:spcAft>
                <a:spcPts val="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summer 2019 </a:t>
            </a:r>
            <a:r>
              <a:rPr lang="en-GB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round </a:t>
            </a:r>
          </a:p>
          <a:p>
            <a:pPr marL="306705" marR="447040" indent="-171450" algn="just">
              <a:spcAft>
                <a:spcPts val="0"/>
              </a:spcAft>
              <a:buFontTx/>
              <a:buChar char="-"/>
            </a:pPr>
            <a:r>
              <a:rPr lang="en-GB" b="1" dirty="0">
                <a:solidFill>
                  <a:srgbClr val="0099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60</a:t>
            </a:r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institutions met in a workshop in South Africa</a:t>
            </a:r>
          </a:p>
          <a:p>
            <a:pPr marL="306705" marR="447040" indent="-171450" algn="just">
              <a:spcAft>
                <a:spcPts val="0"/>
              </a:spcAft>
              <a:buFontTx/>
              <a:buChar char="-"/>
            </a:pPr>
            <a:r>
              <a:rPr lang="en-GB" b="1" dirty="0">
                <a:solidFill>
                  <a:srgbClr val="0099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42</a:t>
            </a:r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proposals were submitted, </a:t>
            </a:r>
          </a:p>
          <a:p>
            <a:pPr marL="306705" marR="447040" indent="-171450" algn="just">
              <a:spcAft>
                <a:spcPts val="0"/>
              </a:spcAft>
              <a:buFontTx/>
              <a:buChar char="-"/>
            </a:pPr>
            <a:r>
              <a:rPr lang="en-GB" b="1" dirty="0">
                <a:solidFill>
                  <a:srgbClr val="0099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190</a:t>
            </a:r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expression of interests received </a:t>
            </a:r>
          </a:p>
          <a:p>
            <a:pPr marL="306705" marR="447040" indent="-171450" algn="just">
              <a:spcAft>
                <a:spcPts val="0"/>
              </a:spcAft>
              <a:buFontTx/>
              <a:buChar char="-"/>
            </a:pPr>
            <a:r>
              <a:rPr lang="en-GB" b="1" dirty="0">
                <a:solidFill>
                  <a:srgbClr val="00991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45</a:t>
            </a:r>
            <a:r>
              <a:rPr lang="en-GB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countries: 21</a:t>
            </a:r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AU and 13 EU</a:t>
            </a:r>
          </a:p>
          <a:p>
            <a:pPr marL="135255" marR="447040" algn="just">
              <a:spcAft>
                <a:spcPts val="0"/>
              </a:spcAft>
            </a:pPr>
            <a:endParaRPr lang="it-IT" sz="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5255" marR="448945" algn="just">
              <a:spcAft>
                <a:spcPts val="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autumn 2019 - </a:t>
            </a:r>
            <a:r>
              <a:rPr lang="en-GB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second round </a:t>
            </a:r>
          </a:p>
          <a:p>
            <a:pPr marL="421005" marR="448945" indent="-285750" algn="just">
              <a:spcAft>
                <a:spcPts val="0"/>
              </a:spcAft>
              <a:buFontTx/>
              <a:buChar char="-"/>
            </a:pPr>
            <a:r>
              <a:rPr lang="en-GB" b="1" dirty="0">
                <a:solidFill>
                  <a:srgbClr val="0099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400</a:t>
            </a:r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institutions received the invitation directly</a:t>
            </a:r>
          </a:p>
          <a:p>
            <a:pPr marL="421005" marR="448945" indent="-285750" algn="just">
              <a:spcAft>
                <a:spcPts val="0"/>
              </a:spcAft>
              <a:buFontTx/>
              <a:buChar char="-"/>
            </a:pPr>
            <a:r>
              <a:rPr lang="en-GB" sz="1400" b="1" dirty="0">
                <a:solidFill>
                  <a:srgbClr val="00991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Clustering</a:t>
            </a:r>
            <a:r>
              <a:rPr lang="en-GB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was suggested</a:t>
            </a:r>
            <a:endParaRPr lang="en-GB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9EB20C-003C-4F8A-86A9-9E6E81824ED2}"/>
              </a:ext>
            </a:extLst>
          </p:cNvPr>
          <p:cNvSpPr txBox="1"/>
          <p:nvPr/>
        </p:nvSpPr>
        <p:spPr>
          <a:xfrm>
            <a:off x="3228216" y="1735311"/>
            <a:ext cx="24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>
                <a:solidFill>
                  <a:srgbClr val="3EBFD6"/>
                </a:solidFill>
              </a:rPr>
              <a:t>Two-Stage </a:t>
            </a:r>
            <a:r>
              <a:rPr lang="it-IT" b="1" err="1">
                <a:solidFill>
                  <a:srgbClr val="3EBFD6"/>
                </a:solidFill>
              </a:rPr>
              <a:t>process</a:t>
            </a:r>
            <a:endParaRPr lang="it-IT" b="1">
              <a:solidFill>
                <a:srgbClr val="3EBFD6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9D0FBB5-FE3F-41D1-BF61-0AE1503DBA3E}"/>
              </a:ext>
            </a:extLst>
          </p:cNvPr>
          <p:cNvSpPr txBox="1"/>
          <p:nvPr/>
        </p:nvSpPr>
        <p:spPr>
          <a:xfrm>
            <a:off x="8205789" y="1756355"/>
            <a:ext cx="24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err="1">
                <a:solidFill>
                  <a:srgbClr val="3EBFD6"/>
                </a:solidFill>
              </a:rPr>
              <a:t>Criteria</a:t>
            </a:r>
            <a:endParaRPr lang="it-IT" b="1">
              <a:solidFill>
                <a:srgbClr val="3EBFD6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F5568CA-1EC4-4006-B8BA-937B1E81C33C}"/>
              </a:ext>
            </a:extLst>
          </p:cNvPr>
          <p:cNvSpPr txBox="1"/>
          <p:nvPr/>
        </p:nvSpPr>
        <p:spPr>
          <a:xfrm>
            <a:off x="8215432" y="4267053"/>
            <a:ext cx="24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>
                <a:solidFill>
                  <a:srgbClr val="3EBFD6"/>
                </a:solidFill>
              </a:rPr>
              <a:t>The </a:t>
            </a:r>
            <a:r>
              <a:rPr lang="it-IT" b="1" err="1">
                <a:solidFill>
                  <a:srgbClr val="3EBFD6"/>
                </a:solidFill>
              </a:rPr>
              <a:t>proposals</a:t>
            </a:r>
            <a:endParaRPr lang="it-IT" b="1">
              <a:solidFill>
                <a:srgbClr val="3EBF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2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147D53D-2CFF-418A-A5B6-B5E567A7F3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701" t="40250" r="33663" b="41548"/>
          <a:stretch/>
        </p:blipFill>
        <p:spPr>
          <a:xfrm>
            <a:off x="2085997" y="1136084"/>
            <a:ext cx="8597591" cy="535169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CE6D0671-B6C2-4DFE-B0F8-CC9B49F7267E}"/>
              </a:ext>
            </a:extLst>
          </p:cNvPr>
          <p:cNvSpPr txBox="1">
            <a:spLocks/>
          </p:cNvSpPr>
          <p:nvPr/>
        </p:nvSpPr>
        <p:spPr>
          <a:xfrm>
            <a:off x="936625" y="463550"/>
            <a:ext cx="9672638" cy="514350"/>
          </a:xfrm>
          <a:prstGeom prst="rect">
            <a:avLst/>
          </a:prstGeom>
          <a:solidFill>
            <a:srgbClr val="40C3D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/>
              <a:t>LEAP-RE: Pillar 2 - The selected proposals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46504DE-61CC-49AA-B84E-AF1953B1DFBB}"/>
              </a:ext>
            </a:extLst>
          </p:cNvPr>
          <p:cNvSpPr/>
          <p:nvPr/>
        </p:nvSpPr>
        <p:spPr>
          <a:xfrm>
            <a:off x="1203284" y="5803289"/>
            <a:ext cx="2298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institutions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countries</a:t>
            </a:r>
          </a:p>
          <a:p>
            <a:pPr algn="r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5C0A820-B644-4498-ACAA-DB98CBDB4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8" y="1787862"/>
            <a:ext cx="7594634" cy="340983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28EB7F1-89D6-47E3-959C-46D58FF47399}"/>
              </a:ext>
            </a:extLst>
          </p:cNvPr>
          <p:cNvSpPr/>
          <p:nvPr/>
        </p:nvSpPr>
        <p:spPr>
          <a:xfrm>
            <a:off x="3267709" y="5839842"/>
            <a:ext cx="323652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Africa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countries </a:t>
            </a:r>
          </a:p>
          <a:p>
            <a:pPr algn="r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24CF22B-7AA2-4CE8-A545-31FD2C6827F3}"/>
              </a:ext>
            </a:extLst>
          </p:cNvPr>
          <p:cNvSpPr/>
          <p:nvPr/>
        </p:nvSpPr>
        <p:spPr>
          <a:xfrm>
            <a:off x="6916682" y="5810666"/>
            <a:ext cx="318932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Europe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countries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0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E96938535DD4B921FCDFB54345D30" ma:contentTypeVersion="12" ma:contentTypeDescription="Creare un nuovo documento." ma:contentTypeScope="" ma:versionID="b91f1b15851c6d7d150ba43afb7a9f7b">
  <xsd:schema xmlns:xsd="http://www.w3.org/2001/XMLSchema" xmlns:xs="http://www.w3.org/2001/XMLSchema" xmlns:p="http://schemas.microsoft.com/office/2006/metadata/properties" xmlns:ns2="5d44ae6a-e145-4c9d-94e7-ddf9cc58067e" xmlns:ns3="e67e9a88-35e1-4b39-8da9-a609eb308282" targetNamespace="http://schemas.microsoft.com/office/2006/metadata/properties" ma:root="true" ma:fieldsID="fd27c88343d8454d6378ea783dda057e" ns2:_="" ns3:_="">
    <xsd:import namespace="5d44ae6a-e145-4c9d-94e7-ddf9cc58067e"/>
    <xsd:import namespace="e67e9a88-35e1-4b39-8da9-a609eb3082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4ae6a-e145-4c9d-94e7-ddf9cc580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e9a88-35e1-4b39-8da9-a609eb30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B4AC7B-E64C-4680-981C-9CD569AB485F}">
  <ds:schemaRefs>
    <ds:schemaRef ds:uri="5d44ae6a-e145-4c9d-94e7-ddf9cc58067e"/>
    <ds:schemaRef ds:uri="e67e9a88-35e1-4b39-8da9-a609eb3082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6CE8D0C-65FD-4B02-BB94-9FB00BC16CBE}">
  <ds:schemaRefs>
    <ds:schemaRef ds:uri="31bfb4d8-740a-4bd4-8d2a-223a8f0584e3"/>
    <ds:schemaRef ds:uri="467a0ed1-ce57-490c-8ec0-02492aaffc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97EDBD-DB7B-4AA2-8924-F765E32D34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1256</Words>
  <Application>Microsoft Office PowerPoint</Application>
  <PresentationFormat>Widescreen</PresentationFormat>
  <Paragraphs>205</Paragraphs>
  <Slides>12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Rubik</vt:lpstr>
      <vt:lpstr>Trebuchet MS</vt:lpstr>
      <vt:lpstr>Verdana</vt:lpstr>
      <vt:lpstr>Office Theme</vt:lpstr>
      <vt:lpstr>LEAP-RE PILLAR 2:  Research &amp; Innovation Projects</vt:lpstr>
      <vt:lpstr>Presentazione standard di PowerPoint</vt:lpstr>
      <vt:lpstr>LEAP-RE: Pillar 2 - The R&amp;I Challenge </vt:lpstr>
      <vt:lpstr>LEAP-RE: Pillar 2 - The R&amp;I Challenge </vt:lpstr>
      <vt:lpstr>LEAP-RE: Pillar 2 - The R&amp;I Challenge </vt:lpstr>
      <vt:lpstr>Presentazione standard di PowerPoint</vt:lpstr>
      <vt:lpstr>Presentazione standard di PowerPoint</vt:lpstr>
      <vt:lpstr>LEAP-RE: Pillar 2 - The engagement process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PRE-LEAP-RE PowerPoint template</dc:title>
  <dc:creator>Motunrayo Shafau</dc:creator>
  <cp:lastModifiedBy>emanuela colombo</cp:lastModifiedBy>
  <cp:revision>21</cp:revision>
  <cp:lastPrinted>2020-02-25T08:35:13Z</cp:lastPrinted>
  <dcterms:created xsi:type="dcterms:W3CDTF">2018-07-10T08:29:01Z</dcterms:created>
  <dcterms:modified xsi:type="dcterms:W3CDTF">2021-03-22T20:57:22Z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</Properties>
</file>