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94660"/>
  </p:normalViewPr>
  <p:slideViewPr>
    <p:cSldViewPr snapToGrid="0">
      <p:cViewPr varScale="1">
        <p:scale>
          <a:sx n="96" d="100"/>
          <a:sy n="96" d="100"/>
        </p:scale>
        <p:origin x="90"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EB81-05B2-33EB-F860-0F1F3CB715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ECA0F7-7A06-8E28-0BA7-842A8D9F5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58EB26-BD50-E421-11BD-EC94A74431DB}"/>
              </a:ext>
            </a:extLst>
          </p:cNvPr>
          <p:cNvSpPr>
            <a:spLocks noGrp="1"/>
          </p:cNvSpPr>
          <p:nvPr>
            <p:ph type="dt" sz="half" idx="10"/>
          </p:nvPr>
        </p:nvSpPr>
        <p:spPr/>
        <p:txBody>
          <a:bodyPr/>
          <a:lstStyle/>
          <a:p>
            <a:fld id="{E57F682A-9EB2-4433-8C0D-A859BF0FDC48}" type="datetimeFigureOut">
              <a:rPr lang="en-US" smtClean="0"/>
              <a:t>12/5/2024</a:t>
            </a:fld>
            <a:endParaRPr lang="en-US"/>
          </a:p>
        </p:txBody>
      </p:sp>
      <p:sp>
        <p:nvSpPr>
          <p:cNvPr id="5" name="Footer Placeholder 4">
            <a:extLst>
              <a:ext uri="{FF2B5EF4-FFF2-40B4-BE49-F238E27FC236}">
                <a16:creationId xmlns:a16="http://schemas.microsoft.com/office/drawing/2014/main" id="{43181235-B012-833D-60CF-1C716E1C8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30A4A-0748-4E9F-827A-30307F7D134A}"/>
              </a:ext>
            </a:extLst>
          </p:cNvPr>
          <p:cNvSpPr>
            <a:spLocks noGrp="1"/>
          </p:cNvSpPr>
          <p:nvPr>
            <p:ph type="sldNum" sz="quarter" idx="12"/>
          </p:nvPr>
        </p:nvSpPr>
        <p:spPr/>
        <p:txBody>
          <a:bodyPr/>
          <a:lstStyle/>
          <a:p>
            <a:fld id="{A2131E34-606F-4A1C-B8BC-56BAC44A5F81}" type="slidenum">
              <a:rPr lang="en-US" smtClean="0"/>
              <a:t>‹#›</a:t>
            </a:fld>
            <a:endParaRPr lang="en-US"/>
          </a:p>
        </p:txBody>
      </p:sp>
    </p:spTree>
    <p:extLst>
      <p:ext uri="{BB962C8B-B14F-4D97-AF65-F5344CB8AC3E}">
        <p14:creationId xmlns:p14="http://schemas.microsoft.com/office/powerpoint/2010/main" val="351132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0C71-50B6-D140-198B-73FA499430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63C1A8-EAF3-0570-72F8-5DCA840F49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7F4B9-D9D0-AFB4-283F-E0598BB01B60}"/>
              </a:ext>
            </a:extLst>
          </p:cNvPr>
          <p:cNvSpPr>
            <a:spLocks noGrp="1"/>
          </p:cNvSpPr>
          <p:nvPr>
            <p:ph type="dt" sz="half" idx="10"/>
          </p:nvPr>
        </p:nvSpPr>
        <p:spPr/>
        <p:txBody>
          <a:bodyPr/>
          <a:lstStyle/>
          <a:p>
            <a:fld id="{E57F682A-9EB2-4433-8C0D-A859BF0FDC48}" type="datetimeFigureOut">
              <a:rPr lang="en-US" smtClean="0"/>
              <a:t>12/5/2024</a:t>
            </a:fld>
            <a:endParaRPr lang="en-US"/>
          </a:p>
        </p:txBody>
      </p:sp>
      <p:sp>
        <p:nvSpPr>
          <p:cNvPr id="5" name="Footer Placeholder 4">
            <a:extLst>
              <a:ext uri="{FF2B5EF4-FFF2-40B4-BE49-F238E27FC236}">
                <a16:creationId xmlns:a16="http://schemas.microsoft.com/office/drawing/2014/main" id="{AE519280-EAD4-D312-4F2B-B721E8F49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C8A10-9018-6E34-CFD0-9BDFC761F6A1}"/>
              </a:ext>
            </a:extLst>
          </p:cNvPr>
          <p:cNvSpPr>
            <a:spLocks noGrp="1"/>
          </p:cNvSpPr>
          <p:nvPr>
            <p:ph type="sldNum" sz="quarter" idx="12"/>
          </p:nvPr>
        </p:nvSpPr>
        <p:spPr/>
        <p:txBody>
          <a:bodyPr/>
          <a:lstStyle/>
          <a:p>
            <a:fld id="{A2131E34-606F-4A1C-B8BC-56BAC44A5F81}" type="slidenum">
              <a:rPr lang="en-US" smtClean="0"/>
              <a:t>‹#›</a:t>
            </a:fld>
            <a:endParaRPr lang="en-US"/>
          </a:p>
        </p:txBody>
      </p:sp>
    </p:spTree>
    <p:extLst>
      <p:ext uri="{BB962C8B-B14F-4D97-AF65-F5344CB8AC3E}">
        <p14:creationId xmlns:p14="http://schemas.microsoft.com/office/powerpoint/2010/main" val="22382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DC5A2-4BE1-1AE9-112D-8914076D16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225C5D-41A0-FD12-EC9A-9437847FEB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7BEF5-DF13-A4AD-FE6D-991CC7DF9110}"/>
              </a:ext>
            </a:extLst>
          </p:cNvPr>
          <p:cNvSpPr>
            <a:spLocks noGrp="1"/>
          </p:cNvSpPr>
          <p:nvPr>
            <p:ph type="dt" sz="half" idx="10"/>
          </p:nvPr>
        </p:nvSpPr>
        <p:spPr/>
        <p:txBody>
          <a:bodyPr/>
          <a:lstStyle/>
          <a:p>
            <a:fld id="{E57F682A-9EB2-4433-8C0D-A859BF0FDC48}" type="datetimeFigureOut">
              <a:rPr lang="en-US" smtClean="0"/>
              <a:t>12/5/2024</a:t>
            </a:fld>
            <a:endParaRPr lang="en-US"/>
          </a:p>
        </p:txBody>
      </p:sp>
      <p:sp>
        <p:nvSpPr>
          <p:cNvPr id="5" name="Footer Placeholder 4">
            <a:extLst>
              <a:ext uri="{FF2B5EF4-FFF2-40B4-BE49-F238E27FC236}">
                <a16:creationId xmlns:a16="http://schemas.microsoft.com/office/drawing/2014/main" id="{9ED941F5-BAC5-F109-0B57-F4AA3A7AF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DE98F-42A1-EDA7-622C-62BF7EFBF6CD}"/>
              </a:ext>
            </a:extLst>
          </p:cNvPr>
          <p:cNvSpPr>
            <a:spLocks noGrp="1"/>
          </p:cNvSpPr>
          <p:nvPr>
            <p:ph type="sldNum" sz="quarter" idx="12"/>
          </p:nvPr>
        </p:nvSpPr>
        <p:spPr/>
        <p:txBody>
          <a:bodyPr/>
          <a:lstStyle/>
          <a:p>
            <a:fld id="{A2131E34-606F-4A1C-B8BC-56BAC44A5F81}" type="slidenum">
              <a:rPr lang="en-US" smtClean="0"/>
              <a:t>‹#›</a:t>
            </a:fld>
            <a:endParaRPr lang="en-US"/>
          </a:p>
        </p:txBody>
      </p:sp>
    </p:spTree>
    <p:extLst>
      <p:ext uri="{BB962C8B-B14F-4D97-AF65-F5344CB8AC3E}">
        <p14:creationId xmlns:p14="http://schemas.microsoft.com/office/powerpoint/2010/main" val="74553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B4AD-0653-4827-FBCE-96977F4B33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6DBEDB-0B05-9446-E05D-292B7BBC7F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BBD2E-A851-436E-5E5F-3B2A703B6BF7}"/>
              </a:ext>
            </a:extLst>
          </p:cNvPr>
          <p:cNvSpPr>
            <a:spLocks noGrp="1"/>
          </p:cNvSpPr>
          <p:nvPr>
            <p:ph type="dt" sz="half" idx="10"/>
          </p:nvPr>
        </p:nvSpPr>
        <p:spPr/>
        <p:txBody>
          <a:bodyPr/>
          <a:lstStyle/>
          <a:p>
            <a:fld id="{E57F682A-9EB2-4433-8C0D-A859BF0FDC48}" type="datetimeFigureOut">
              <a:rPr lang="en-US" smtClean="0"/>
              <a:t>12/5/2024</a:t>
            </a:fld>
            <a:endParaRPr lang="en-US"/>
          </a:p>
        </p:txBody>
      </p:sp>
      <p:sp>
        <p:nvSpPr>
          <p:cNvPr id="5" name="Footer Placeholder 4">
            <a:extLst>
              <a:ext uri="{FF2B5EF4-FFF2-40B4-BE49-F238E27FC236}">
                <a16:creationId xmlns:a16="http://schemas.microsoft.com/office/drawing/2014/main" id="{ECB03D46-0F3D-106A-9807-E1097684C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B67AA-D6C1-B6B0-B9BF-B5775017044C}"/>
              </a:ext>
            </a:extLst>
          </p:cNvPr>
          <p:cNvSpPr>
            <a:spLocks noGrp="1"/>
          </p:cNvSpPr>
          <p:nvPr>
            <p:ph type="sldNum" sz="quarter" idx="12"/>
          </p:nvPr>
        </p:nvSpPr>
        <p:spPr/>
        <p:txBody>
          <a:bodyPr/>
          <a:lstStyle/>
          <a:p>
            <a:fld id="{A2131E34-606F-4A1C-B8BC-56BAC44A5F81}" type="slidenum">
              <a:rPr lang="en-US" smtClean="0"/>
              <a:t>‹#›</a:t>
            </a:fld>
            <a:endParaRPr lang="en-US"/>
          </a:p>
        </p:txBody>
      </p:sp>
    </p:spTree>
    <p:extLst>
      <p:ext uri="{BB962C8B-B14F-4D97-AF65-F5344CB8AC3E}">
        <p14:creationId xmlns:p14="http://schemas.microsoft.com/office/powerpoint/2010/main" val="37713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0BF7-5E3C-45D9-E9FA-333F36EAA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16074E-AD94-25A8-2512-F48527D44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5951BD-8ED2-EB8A-0E90-111912A2C1CA}"/>
              </a:ext>
            </a:extLst>
          </p:cNvPr>
          <p:cNvSpPr>
            <a:spLocks noGrp="1"/>
          </p:cNvSpPr>
          <p:nvPr>
            <p:ph type="dt" sz="half" idx="10"/>
          </p:nvPr>
        </p:nvSpPr>
        <p:spPr/>
        <p:txBody>
          <a:bodyPr/>
          <a:lstStyle/>
          <a:p>
            <a:fld id="{E57F682A-9EB2-4433-8C0D-A859BF0FDC48}" type="datetimeFigureOut">
              <a:rPr lang="en-US" smtClean="0"/>
              <a:t>12/5/2024</a:t>
            </a:fld>
            <a:endParaRPr lang="en-US"/>
          </a:p>
        </p:txBody>
      </p:sp>
      <p:sp>
        <p:nvSpPr>
          <p:cNvPr id="5" name="Footer Placeholder 4">
            <a:extLst>
              <a:ext uri="{FF2B5EF4-FFF2-40B4-BE49-F238E27FC236}">
                <a16:creationId xmlns:a16="http://schemas.microsoft.com/office/drawing/2014/main" id="{1A492F97-A8EC-4AE5-3811-4EC198BE7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1E502-211D-E8D7-CE1F-8D73E52236E6}"/>
              </a:ext>
            </a:extLst>
          </p:cNvPr>
          <p:cNvSpPr>
            <a:spLocks noGrp="1"/>
          </p:cNvSpPr>
          <p:nvPr>
            <p:ph type="sldNum" sz="quarter" idx="12"/>
          </p:nvPr>
        </p:nvSpPr>
        <p:spPr/>
        <p:txBody>
          <a:bodyPr/>
          <a:lstStyle/>
          <a:p>
            <a:fld id="{A2131E34-606F-4A1C-B8BC-56BAC44A5F81}" type="slidenum">
              <a:rPr lang="en-US" smtClean="0"/>
              <a:t>‹#›</a:t>
            </a:fld>
            <a:endParaRPr lang="en-US"/>
          </a:p>
        </p:txBody>
      </p:sp>
    </p:spTree>
    <p:extLst>
      <p:ext uri="{BB962C8B-B14F-4D97-AF65-F5344CB8AC3E}">
        <p14:creationId xmlns:p14="http://schemas.microsoft.com/office/powerpoint/2010/main" val="380431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9E91-5266-18BF-E428-8B30007B52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BCA9D-AC93-23D8-8CE6-9BBB5207B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0C095B-FCCC-565A-7A91-33DAD7F115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F3FF51-F6C7-9DE8-6E6E-D6547961D42B}"/>
              </a:ext>
            </a:extLst>
          </p:cNvPr>
          <p:cNvSpPr>
            <a:spLocks noGrp="1"/>
          </p:cNvSpPr>
          <p:nvPr>
            <p:ph type="dt" sz="half" idx="10"/>
          </p:nvPr>
        </p:nvSpPr>
        <p:spPr/>
        <p:txBody>
          <a:bodyPr/>
          <a:lstStyle/>
          <a:p>
            <a:fld id="{E57F682A-9EB2-4433-8C0D-A859BF0FDC48}" type="datetimeFigureOut">
              <a:rPr lang="en-US" smtClean="0"/>
              <a:t>12/5/2024</a:t>
            </a:fld>
            <a:endParaRPr lang="en-US"/>
          </a:p>
        </p:txBody>
      </p:sp>
      <p:sp>
        <p:nvSpPr>
          <p:cNvPr id="6" name="Footer Placeholder 5">
            <a:extLst>
              <a:ext uri="{FF2B5EF4-FFF2-40B4-BE49-F238E27FC236}">
                <a16:creationId xmlns:a16="http://schemas.microsoft.com/office/drawing/2014/main" id="{6960E773-4C6C-C19C-2165-0AF0F71F5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1B690-DE49-1F34-A206-B69FF56B6A56}"/>
              </a:ext>
            </a:extLst>
          </p:cNvPr>
          <p:cNvSpPr>
            <a:spLocks noGrp="1"/>
          </p:cNvSpPr>
          <p:nvPr>
            <p:ph type="sldNum" sz="quarter" idx="12"/>
          </p:nvPr>
        </p:nvSpPr>
        <p:spPr/>
        <p:txBody>
          <a:bodyPr/>
          <a:lstStyle/>
          <a:p>
            <a:fld id="{A2131E34-606F-4A1C-B8BC-56BAC44A5F81}" type="slidenum">
              <a:rPr lang="en-US" smtClean="0"/>
              <a:t>‹#›</a:t>
            </a:fld>
            <a:endParaRPr lang="en-US"/>
          </a:p>
        </p:txBody>
      </p:sp>
    </p:spTree>
    <p:extLst>
      <p:ext uri="{BB962C8B-B14F-4D97-AF65-F5344CB8AC3E}">
        <p14:creationId xmlns:p14="http://schemas.microsoft.com/office/powerpoint/2010/main" val="233192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02D6-9DDF-1217-D6BB-4BA60B9533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82229D-348A-D4E8-E1BE-F8C5E4544B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42240-CD94-11F5-E4D6-B0057A87A6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8F45F2-7DD6-757A-32AF-BB8165ECEA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1E0C01-0F58-8B7B-EEF7-8B2277845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A2AC62-6222-3FBC-3DAD-D58C42F349D6}"/>
              </a:ext>
            </a:extLst>
          </p:cNvPr>
          <p:cNvSpPr>
            <a:spLocks noGrp="1"/>
          </p:cNvSpPr>
          <p:nvPr>
            <p:ph type="dt" sz="half" idx="10"/>
          </p:nvPr>
        </p:nvSpPr>
        <p:spPr/>
        <p:txBody>
          <a:bodyPr/>
          <a:lstStyle/>
          <a:p>
            <a:fld id="{E57F682A-9EB2-4433-8C0D-A859BF0FDC48}" type="datetimeFigureOut">
              <a:rPr lang="en-US" smtClean="0"/>
              <a:t>12/5/2024</a:t>
            </a:fld>
            <a:endParaRPr lang="en-US"/>
          </a:p>
        </p:txBody>
      </p:sp>
      <p:sp>
        <p:nvSpPr>
          <p:cNvPr id="8" name="Footer Placeholder 7">
            <a:extLst>
              <a:ext uri="{FF2B5EF4-FFF2-40B4-BE49-F238E27FC236}">
                <a16:creationId xmlns:a16="http://schemas.microsoft.com/office/drawing/2014/main" id="{2A450812-9318-E8FE-48CD-B14815848E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A55C89-D98B-A5A3-BB74-336F75E873E2}"/>
              </a:ext>
            </a:extLst>
          </p:cNvPr>
          <p:cNvSpPr>
            <a:spLocks noGrp="1"/>
          </p:cNvSpPr>
          <p:nvPr>
            <p:ph type="sldNum" sz="quarter" idx="12"/>
          </p:nvPr>
        </p:nvSpPr>
        <p:spPr/>
        <p:txBody>
          <a:bodyPr/>
          <a:lstStyle/>
          <a:p>
            <a:fld id="{A2131E34-606F-4A1C-B8BC-56BAC44A5F81}" type="slidenum">
              <a:rPr lang="en-US" smtClean="0"/>
              <a:t>‹#›</a:t>
            </a:fld>
            <a:endParaRPr lang="en-US"/>
          </a:p>
        </p:txBody>
      </p:sp>
    </p:spTree>
    <p:extLst>
      <p:ext uri="{BB962C8B-B14F-4D97-AF65-F5344CB8AC3E}">
        <p14:creationId xmlns:p14="http://schemas.microsoft.com/office/powerpoint/2010/main" val="4971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63E1-F679-B160-34D3-48D1088A06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6A1BD5-7356-C334-8AF0-70241B845B58}"/>
              </a:ext>
            </a:extLst>
          </p:cNvPr>
          <p:cNvSpPr>
            <a:spLocks noGrp="1"/>
          </p:cNvSpPr>
          <p:nvPr>
            <p:ph type="dt" sz="half" idx="10"/>
          </p:nvPr>
        </p:nvSpPr>
        <p:spPr/>
        <p:txBody>
          <a:bodyPr/>
          <a:lstStyle/>
          <a:p>
            <a:fld id="{E57F682A-9EB2-4433-8C0D-A859BF0FDC48}" type="datetimeFigureOut">
              <a:rPr lang="en-US" smtClean="0"/>
              <a:t>12/5/2024</a:t>
            </a:fld>
            <a:endParaRPr lang="en-US"/>
          </a:p>
        </p:txBody>
      </p:sp>
      <p:sp>
        <p:nvSpPr>
          <p:cNvPr id="4" name="Footer Placeholder 3">
            <a:extLst>
              <a:ext uri="{FF2B5EF4-FFF2-40B4-BE49-F238E27FC236}">
                <a16:creationId xmlns:a16="http://schemas.microsoft.com/office/drawing/2014/main" id="{4C5A8B4E-C459-93AE-5A18-4872A834E9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5DDB4C-E874-F793-EA57-C5E313E4C71B}"/>
              </a:ext>
            </a:extLst>
          </p:cNvPr>
          <p:cNvSpPr>
            <a:spLocks noGrp="1"/>
          </p:cNvSpPr>
          <p:nvPr>
            <p:ph type="sldNum" sz="quarter" idx="12"/>
          </p:nvPr>
        </p:nvSpPr>
        <p:spPr/>
        <p:txBody>
          <a:bodyPr/>
          <a:lstStyle/>
          <a:p>
            <a:fld id="{A2131E34-606F-4A1C-B8BC-56BAC44A5F81}" type="slidenum">
              <a:rPr lang="en-US" smtClean="0"/>
              <a:t>‹#›</a:t>
            </a:fld>
            <a:endParaRPr lang="en-US"/>
          </a:p>
        </p:txBody>
      </p:sp>
    </p:spTree>
    <p:extLst>
      <p:ext uri="{BB962C8B-B14F-4D97-AF65-F5344CB8AC3E}">
        <p14:creationId xmlns:p14="http://schemas.microsoft.com/office/powerpoint/2010/main" val="256516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4060D-8B42-02E2-B934-A45EEB3D8B0F}"/>
              </a:ext>
            </a:extLst>
          </p:cNvPr>
          <p:cNvSpPr>
            <a:spLocks noGrp="1"/>
          </p:cNvSpPr>
          <p:nvPr>
            <p:ph type="dt" sz="half" idx="10"/>
          </p:nvPr>
        </p:nvSpPr>
        <p:spPr/>
        <p:txBody>
          <a:bodyPr/>
          <a:lstStyle/>
          <a:p>
            <a:fld id="{E57F682A-9EB2-4433-8C0D-A859BF0FDC48}" type="datetimeFigureOut">
              <a:rPr lang="en-US" smtClean="0"/>
              <a:t>12/5/2024</a:t>
            </a:fld>
            <a:endParaRPr lang="en-US"/>
          </a:p>
        </p:txBody>
      </p:sp>
      <p:sp>
        <p:nvSpPr>
          <p:cNvPr id="3" name="Footer Placeholder 2">
            <a:extLst>
              <a:ext uri="{FF2B5EF4-FFF2-40B4-BE49-F238E27FC236}">
                <a16:creationId xmlns:a16="http://schemas.microsoft.com/office/drawing/2014/main" id="{3162DE09-9552-5077-985D-A1F503E513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62AF69-36FD-14BE-E1B9-B90B8DD4284D}"/>
              </a:ext>
            </a:extLst>
          </p:cNvPr>
          <p:cNvSpPr>
            <a:spLocks noGrp="1"/>
          </p:cNvSpPr>
          <p:nvPr>
            <p:ph type="sldNum" sz="quarter" idx="12"/>
          </p:nvPr>
        </p:nvSpPr>
        <p:spPr/>
        <p:txBody>
          <a:bodyPr/>
          <a:lstStyle/>
          <a:p>
            <a:fld id="{A2131E34-606F-4A1C-B8BC-56BAC44A5F81}" type="slidenum">
              <a:rPr lang="en-US" smtClean="0"/>
              <a:t>‹#›</a:t>
            </a:fld>
            <a:endParaRPr lang="en-US"/>
          </a:p>
        </p:txBody>
      </p:sp>
    </p:spTree>
    <p:extLst>
      <p:ext uri="{BB962C8B-B14F-4D97-AF65-F5344CB8AC3E}">
        <p14:creationId xmlns:p14="http://schemas.microsoft.com/office/powerpoint/2010/main" val="65386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FB93-5024-5036-689B-A92F1FA76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112D7F-4D79-25F1-AC4E-AAACC8266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7BFFCA-672F-3F6C-B3F2-5E12ECF47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B14455-4A60-3DDF-78A2-72E169EAEB05}"/>
              </a:ext>
            </a:extLst>
          </p:cNvPr>
          <p:cNvSpPr>
            <a:spLocks noGrp="1"/>
          </p:cNvSpPr>
          <p:nvPr>
            <p:ph type="dt" sz="half" idx="10"/>
          </p:nvPr>
        </p:nvSpPr>
        <p:spPr/>
        <p:txBody>
          <a:bodyPr/>
          <a:lstStyle/>
          <a:p>
            <a:fld id="{E57F682A-9EB2-4433-8C0D-A859BF0FDC48}" type="datetimeFigureOut">
              <a:rPr lang="en-US" smtClean="0"/>
              <a:t>12/5/2024</a:t>
            </a:fld>
            <a:endParaRPr lang="en-US"/>
          </a:p>
        </p:txBody>
      </p:sp>
      <p:sp>
        <p:nvSpPr>
          <p:cNvPr id="6" name="Footer Placeholder 5">
            <a:extLst>
              <a:ext uri="{FF2B5EF4-FFF2-40B4-BE49-F238E27FC236}">
                <a16:creationId xmlns:a16="http://schemas.microsoft.com/office/drawing/2014/main" id="{49A5E1B9-AE47-FCEA-9CFD-46E1647DB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6037EF-B738-E036-00CC-E64984C00340}"/>
              </a:ext>
            </a:extLst>
          </p:cNvPr>
          <p:cNvSpPr>
            <a:spLocks noGrp="1"/>
          </p:cNvSpPr>
          <p:nvPr>
            <p:ph type="sldNum" sz="quarter" idx="12"/>
          </p:nvPr>
        </p:nvSpPr>
        <p:spPr/>
        <p:txBody>
          <a:bodyPr/>
          <a:lstStyle/>
          <a:p>
            <a:fld id="{A2131E34-606F-4A1C-B8BC-56BAC44A5F81}" type="slidenum">
              <a:rPr lang="en-US" smtClean="0"/>
              <a:t>‹#›</a:t>
            </a:fld>
            <a:endParaRPr lang="en-US"/>
          </a:p>
        </p:txBody>
      </p:sp>
    </p:spTree>
    <p:extLst>
      <p:ext uri="{BB962C8B-B14F-4D97-AF65-F5344CB8AC3E}">
        <p14:creationId xmlns:p14="http://schemas.microsoft.com/office/powerpoint/2010/main" val="220259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E0CC-3872-41CF-0BED-1D364B03F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52E616-F7B2-5961-98B6-4C463110C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CF577-149D-1DA3-AE51-D857EA35A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7A8B4-806C-A6A7-4F49-C8FDA9447C0A}"/>
              </a:ext>
            </a:extLst>
          </p:cNvPr>
          <p:cNvSpPr>
            <a:spLocks noGrp="1"/>
          </p:cNvSpPr>
          <p:nvPr>
            <p:ph type="dt" sz="half" idx="10"/>
          </p:nvPr>
        </p:nvSpPr>
        <p:spPr/>
        <p:txBody>
          <a:bodyPr/>
          <a:lstStyle/>
          <a:p>
            <a:fld id="{E57F682A-9EB2-4433-8C0D-A859BF0FDC48}" type="datetimeFigureOut">
              <a:rPr lang="en-US" smtClean="0"/>
              <a:t>12/5/2024</a:t>
            </a:fld>
            <a:endParaRPr lang="en-US"/>
          </a:p>
        </p:txBody>
      </p:sp>
      <p:sp>
        <p:nvSpPr>
          <p:cNvPr id="6" name="Footer Placeholder 5">
            <a:extLst>
              <a:ext uri="{FF2B5EF4-FFF2-40B4-BE49-F238E27FC236}">
                <a16:creationId xmlns:a16="http://schemas.microsoft.com/office/drawing/2014/main" id="{E1D84E1C-5A8B-788B-F64D-9D8908F597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E7778F-73BD-6230-759D-41427A38DBFC}"/>
              </a:ext>
            </a:extLst>
          </p:cNvPr>
          <p:cNvSpPr>
            <a:spLocks noGrp="1"/>
          </p:cNvSpPr>
          <p:nvPr>
            <p:ph type="sldNum" sz="quarter" idx="12"/>
          </p:nvPr>
        </p:nvSpPr>
        <p:spPr/>
        <p:txBody>
          <a:bodyPr/>
          <a:lstStyle/>
          <a:p>
            <a:fld id="{A2131E34-606F-4A1C-B8BC-56BAC44A5F81}" type="slidenum">
              <a:rPr lang="en-US" smtClean="0"/>
              <a:t>‹#›</a:t>
            </a:fld>
            <a:endParaRPr lang="en-US"/>
          </a:p>
        </p:txBody>
      </p:sp>
    </p:spTree>
    <p:extLst>
      <p:ext uri="{BB962C8B-B14F-4D97-AF65-F5344CB8AC3E}">
        <p14:creationId xmlns:p14="http://schemas.microsoft.com/office/powerpoint/2010/main" val="328272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3D5360-8672-50A5-FFD6-28A35752AC8B}"/>
              </a:ext>
            </a:extLst>
          </p:cNvPr>
          <p:cNvSpPr>
            <a:spLocks noGrp="1"/>
          </p:cNvSpPr>
          <p:nvPr>
            <p:ph type="title"/>
          </p:nvPr>
        </p:nvSpPr>
        <p:spPr>
          <a:xfrm>
            <a:off x="838200" y="365126"/>
            <a:ext cx="10515600" cy="46976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49BB6918-7990-B50D-FF8D-6C5FBC7ADE48}"/>
              </a:ext>
            </a:extLst>
          </p:cNvPr>
          <p:cNvSpPr>
            <a:spLocks noGrp="1"/>
          </p:cNvSpPr>
          <p:nvPr>
            <p:ph type="body" idx="1"/>
          </p:nvPr>
        </p:nvSpPr>
        <p:spPr>
          <a:xfrm>
            <a:off x="838200" y="924339"/>
            <a:ext cx="10515600" cy="52526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9D8A09D-5D7B-1084-FCAA-D648F0A86B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E57F682A-9EB2-4433-8C0D-A859BF0FDC48}" type="datetimeFigureOut">
              <a:rPr lang="en-US" smtClean="0"/>
              <a:pPr/>
              <a:t>12/5/2024</a:t>
            </a:fld>
            <a:endParaRPr lang="en-US"/>
          </a:p>
        </p:txBody>
      </p:sp>
      <p:sp>
        <p:nvSpPr>
          <p:cNvPr id="5" name="Footer Placeholder 4">
            <a:extLst>
              <a:ext uri="{FF2B5EF4-FFF2-40B4-BE49-F238E27FC236}">
                <a16:creationId xmlns:a16="http://schemas.microsoft.com/office/drawing/2014/main" id="{9AA9974E-7A2A-1045-F0FC-EFF16539D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6B7D4895-0732-A867-741C-27F4B9DCD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A2131E34-606F-4A1C-B8BC-56BAC44A5F81}" type="slidenum">
              <a:rPr lang="en-US" smtClean="0"/>
              <a:pPr/>
              <a:t>‹#›</a:t>
            </a:fld>
            <a:endParaRPr lang="en-US"/>
          </a:p>
        </p:txBody>
      </p:sp>
    </p:spTree>
    <p:extLst>
      <p:ext uri="{BB962C8B-B14F-4D97-AF65-F5344CB8AC3E}">
        <p14:creationId xmlns:p14="http://schemas.microsoft.com/office/powerpoint/2010/main" val="1973682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841A29-7501-5C61-FCCB-A0E681DF5566}"/>
              </a:ext>
            </a:extLst>
          </p:cNvPr>
          <p:cNvPicPr>
            <a:picLocks noChangeAspect="1"/>
          </p:cNvPicPr>
          <p:nvPr/>
        </p:nvPicPr>
        <p:blipFill>
          <a:blip r:embed="rId2"/>
          <a:stretch>
            <a:fillRect/>
          </a:stretch>
        </p:blipFill>
        <p:spPr>
          <a:xfrm>
            <a:off x="2736285" y="616226"/>
            <a:ext cx="6975397" cy="5625548"/>
          </a:xfrm>
          <a:prstGeom prst="rect">
            <a:avLst/>
          </a:prstGeom>
        </p:spPr>
      </p:pic>
    </p:spTree>
    <p:extLst>
      <p:ext uri="{BB962C8B-B14F-4D97-AF65-F5344CB8AC3E}">
        <p14:creationId xmlns:p14="http://schemas.microsoft.com/office/powerpoint/2010/main" val="47287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3B57-D08C-381F-9C2D-0A548D46B676}"/>
              </a:ext>
            </a:extLst>
          </p:cNvPr>
          <p:cNvSpPr>
            <a:spLocks noGrp="1"/>
          </p:cNvSpPr>
          <p:nvPr>
            <p:ph type="title"/>
          </p:nvPr>
        </p:nvSpPr>
        <p:spPr/>
        <p:txBody>
          <a:bodyPr/>
          <a:lstStyle/>
          <a:p>
            <a:r>
              <a:rPr lang="en-US" dirty="0"/>
              <a:t>Service component language (FIG 0/5)</a:t>
            </a:r>
          </a:p>
        </p:txBody>
      </p:sp>
      <p:sp>
        <p:nvSpPr>
          <p:cNvPr id="3" name="Content Placeholder 2">
            <a:extLst>
              <a:ext uri="{FF2B5EF4-FFF2-40B4-BE49-F238E27FC236}">
                <a16:creationId xmlns:a16="http://schemas.microsoft.com/office/drawing/2014/main" id="{256E449F-C047-7439-BB8C-7DCB79B2A737}"/>
              </a:ext>
            </a:extLst>
          </p:cNvPr>
          <p:cNvSpPr>
            <a:spLocks noGrp="1"/>
          </p:cNvSpPr>
          <p:nvPr>
            <p:ph idx="1"/>
          </p:nvPr>
        </p:nvSpPr>
        <p:spPr/>
        <p:txBody>
          <a:bodyPr/>
          <a:lstStyle/>
          <a:p>
            <a:r>
              <a:rPr lang="en-US" dirty="0"/>
              <a:t>The service component language feature is used to signal a language associated with a service component: the spoken language of an audio component or the language of the content of a data component.</a:t>
            </a:r>
          </a:p>
          <a:p>
            <a:r>
              <a:rPr lang="en-US" dirty="0"/>
              <a:t>This information can be used for user selection or display. </a:t>
            </a:r>
          </a:p>
        </p:txBody>
      </p:sp>
      <p:pic>
        <p:nvPicPr>
          <p:cNvPr id="5" name="Picture 4">
            <a:extLst>
              <a:ext uri="{FF2B5EF4-FFF2-40B4-BE49-F238E27FC236}">
                <a16:creationId xmlns:a16="http://schemas.microsoft.com/office/drawing/2014/main" id="{465CDBA4-2DBD-0A0A-AA53-B4047252226D}"/>
              </a:ext>
            </a:extLst>
          </p:cNvPr>
          <p:cNvPicPr>
            <a:picLocks noChangeAspect="1"/>
          </p:cNvPicPr>
          <p:nvPr/>
        </p:nvPicPr>
        <p:blipFill>
          <a:blip r:embed="rId2"/>
          <a:stretch>
            <a:fillRect/>
          </a:stretch>
        </p:blipFill>
        <p:spPr>
          <a:xfrm>
            <a:off x="2523626" y="2313275"/>
            <a:ext cx="7144747" cy="3781953"/>
          </a:xfrm>
          <a:prstGeom prst="rect">
            <a:avLst/>
          </a:prstGeom>
        </p:spPr>
      </p:pic>
    </p:spTree>
    <p:extLst>
      <p:ext uri="{BB962C8B-B14F-4D97-AF65-F5344CB8AC3E}">
        <p14:creationId xmlns:p14="http://schemas.microsoft.com/office/powerpoint/2010/main" val="23528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A9B08-79F8-23FF-44F5-87E4AD292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B9A496-A721-2125-3B1B-2269F4DA9514}"/>
              </a:ext>
            </a:extLst>
          </p:cNvPr>
          <p:cNvSpPr>
            <a:spLocks noGrp="1"/>
          </p:cNvSpPr>
          <p:nvPr>
            <p:ph type="title"/>
          </p:nvPr>
        </p:nvSpPr>
        <p:spPr/>
        <p:txBody>
          <a:bodyPr/>
          <a:lstStyle/>
          <a:p>
            <a:r>
              <a:rPr lang="en-US" dirty="0"/>
              <a:t>Service component language (FIG 0/5)</a:t>
            </a:r>
          </a:p>
        </p:txBody>
      </p:sp>
      <p:sp>
        <p:nvSpPr>
          <p:cNvPr id="3" name="Content Placeholder 2">
            <a:extLst>
              <a:ext uri="{FF2B5EF4-FFF2-40B4-BE49-F238E27FC236}">
                <a16:creationId xmlns:a16="http://schemas.microsoft.com/office/drawing/2014/main" id="{A2E643A5-5F9C-364B-CF2E-406EE19FE679}"/>
              </a:ext>
            </a:extLst>
          </p:cNvPr>
          <p:cNvSpPr>
            <a:spLocks noGrp="1"/>
          </p:cNvSpPr>
          <p:nvPr>
            <p:ph idx="1"/>
          </p:nvPr>
        </p:nvSpPr>
        <p:spPr/>
        <p:txBody>
          <a:bodyPr>
            <a:normAutofit/>
          </a:bodyPr>
          <a:lstStyle/>
          <a:p>
            <a:r>
              <a:rPr lang="en-US" b="1" dirty="0"/>
              <a:t>L/S</a:t>
            </a:r>
            <a:r>
              <a:rPr lang="en-US" dirty="0"/>
              <a:t> flag: this 1-bit flag shall indicate whether the service component identifier takes the short or the long form: </a:t>
            </a:r>
          </a:p>
          <a:p>
            <a:pPr lvl="1"/>
            <a:r>
              <a:rPr lang="en-US" dirty="0"/>
              <a:t>0: short form; </a:t>
            </a:r>
          </a:p>
          <a:p>
            <a:pPr lvl="1"/>
            <a:r>
              <a:rPr lang="en-US" dirty="0"/>
              <a:t>1: long form. </a:t>
            </a:r>
          </a:p>
          <a:p>
            <a:r>
              <a:rPr lang="en-US" b="1" dirty="0"/>
              <a:t>Short form</a:t>
            </a:r>
            <a:r>
              <a:rPr lang="en-US" dirty="0"/>
              <a:t>: </a:t>
            </a:r>
          </a:p>
          <a:p>
            <a:pPr lvl="1"/>
            <a:r>
              <a:rPr lang="en-US" b="1" dirty="0"/>
              <a:t>SubChId</a:t>
            </a:r>
            <a:r>
              <a:rPr lang="en-US" dirty="0"/>
              <a:t> (Sub-channel Identifier): this 6-bit field shall identify the </a:t>
            </a:r>
            <a:r>
              <a:rPr lang="en-US" b="1" dirty="0"/>
              <a:t>sub-channel</a:t>
            </a:r>
            <a:r>
              <a:rPr lang="en-US" dirty="0"/>
              <a:t> in which the service component is carried; </a:t>
            </a:r>
          </a:p>
          <a:p>
            <a:pPr lvl="1"/>
            <a:r>
              <a:rPr lang="en-US" dirty="0"/>
              <a:t>Language: this 8-bit field shall indicate the language of the audio or data service component.</a:t>
            </a:r>
          </a:p>
          <a:p>
            <a:r>
              <a:rPr lang="en-US" b="1" dirty="0"/>
              <a:t>Long form</a:t>
            </a:r>
            <a:r>
              <a:rPr lang="en-US" dirty="0"/>
              <a:t>: </a:t>
            </a:r>
          </a:p>
          <a:p>
            <a:pPr lvl="1"/>
            <a:r>
              <a:rPr lang="en-US" b="1" dirty="0"/>
              <a:t>SCId</a:t>
            </a:r>
            <a:r>
              <a:rPr lang="en-US" dirty="0"/>
              <a:t>: this 12-bit field shall identify the service component</a:t>
            </a:r>
          </a:p>
          <a:p>
            <a:pPr lvl="1"/>
            <a:r>
              <a:rPr lang="en-US" b="1" dirty="0"/>
              <a:t>Language</a:t>
            </a:r>
            <a:r>
              <a:rPr lang="en-US" dirty="0"/>
              <a:t>: see above. </a:t>
            </a:r>
          </a:p>
          <a:p>
            <a:r>
              <a:rPr lang="en-US" dirty="0"/>
              <a:t>The FIG 0/5 has a repetition rate of once per second. </a:t>
            </a:r>
          </a:p>
        </p:txBody>
      </p:sp>
    </p:spTree>
    <p:extLst>
      <p:ext uri="{BB962C8B-B14F-4D97-AF65-F5344CB8AC3E}">
        <p14:creationId xmlns:p14="http://schemas.microsoft.com/office/powerpoint/2010/main" val="343596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6B37D-1386-A75A-C19E-F8A95C69A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2C2925-6993-0106-9E68-02A82AC06C44}"/>
              </a:ext>
            </a:extLst>
          </p:cNvPr>
          <p:cNvSpPr>
            <a:spLocks noGrp="1"/>
          </p:cNvSpPr>
          <p:nvPr>
            <p:ph type="title"/>
          </p:nvPr>
        </p:nvSpPr>
        <p:spPr/>
        <p:txBody>
          <a:bodyPr/>
          <a:lstStyle/>
          <a:p>
            <a:r>
              <a:rPr lang="en-US" dirty="0"/>
              <a:t>Service component language (FIG 0/5)</a:t>
            </a:r>
          </a:p>
        </p:txBody>
      </p:sp>
      <p:pic>
        <p:nvPicPr>
          <p:cNvPr id="7" name="Picture 6">
            <a:extLst>
              <a:ext uri="{FF2B5EF4-FFF2-40B4-BE49-F238E27FC236}">
                <a16:creationId xmlns:a16="http://schemas.microsoft.com/office/drawing/2014/main" id="{8DFEF4C3-7478-EC49-B47F-BB4B746C14E2}"/>
              </a:ext>
            </a:extLst>
          </p:cNvPr>
          <p:cNvPicPr>
            <a:picLocks noChangeAspect="1"/>
          </p:cNvPicPr>
          <p:nvPr/>
        </p:nvPicPr>
        <p:blipFill>
          <a:blip r:embed="rId2"/>
          <a:stretch>
            <a:fillRect/>
          </a:stretch>
        </p:blipFill>
        <p:spPr>
          <a:xfrm>
            <a:off x="3430716" y="924339"/>
            <a:ext cx="5330567" cy="5308387"/>
          </a:xfrm>
          <a:prstGeom prst="rect">
            <a:avLst/>
          </a:prstGeom>
        </p:spPr>
      </p:pic>
    </p:spTree>
    <p:extLst>
      <p:ext uri="{BB962C8B-B14F-4D97-AF65-F5344CB8AC3E}">
        <p14:creationId xmlns:p14="http://schemas.microsoft.com/office/powerpoint/2010/main" val="346181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4489-BF83-2E28-74C0-C0788D35E3FD}"/>
              </a:ext>
            </a:extLst>
          </p:cNvPr>
          <p:cNvSpPr>
            <a:spLocks noGrp="1"/>
          </p:cNvSpPr>
          <p:nvPr>
            <p:ph type="title"/>
          </p:nvPr>
        </p:nvSpPr>
        <p:spPr/>
        <p:txBody>
          <a:bodyPr/>
          <a:lstStyle/>
          <a:p>
            <a:r>
              <a:rPr lang="en-US" dirty="0"/>
              <a:t>Date and time (</a:t>
            </a:r>
            <a:r>
              <a:rPr lang="en-US" dirty="0" err="1"/>
              <a:t>d&amp;t</a:t>
            </a:r>
            <a:r>
              <a:rPr lang="en-US" dirty="0"/>
              <a:t>) (FIG 0/10)</a:t>
            </a:r>
          </a:p>
        </p:txBody>
      </p:sp>
      <p:sp>
        <p:nvSpPr>
          <p:cNvPr id="3" name="Content Placeholder 2">
            <a:extLst>
              <a:ext uri="{FF2B5EF4-FFF2-40B4-BE49-F238E27FC236}">
                <a16:creationId xmlns:a16="http://schemas.microsoft.com/office/drawing/2014/main" id="{50600340-D5B7-67E8-74E5-754A706AE5CE}"/>
              </a:ext>
            </a:extLst>
          </p:cNvPr>
          <p:cNvSpPr>
            <a:spLocks noGrp="1"/>
          </p:cNvSpPr>
          <p:nvPr>
            <p:ph idx="1"/>
          </p:nvPr>
        </p:nvSpPr>
        <p:spPr>
          <a:xfrm>
            <a:off x="838200" y="924339"/>
            <a:ext cx="6834809" cy="4532243"/>
          </a:xfrm>
        </p:spPr>
        <p:txBody>
          <a:bodyPr/>
          <a:lstStyle/>
          <a:p>
            <a:pPr algn="just"/>
            <a:r>
              <a:rPr lang="en-US" dirty="0"/>
              <a:t>The date and time feature is used to signal a location-independent timing reference in UTC format.</a:t>
            </a:r>
          </a:p>
          <a:p>
            <a:pPr algn="just"/>
            <a:r>
              <a:rPr lang="en-US" b="1" dirty="0"/>
              <a:t>MJD</a:t>
            </a:r>
            <a:r>
              <a:rPr lang="en-US" dirty="0"/>
              <a:t> (Modified Julian Date): this 17-bit binary number shall define the current date according to the Modified Julian coding strategy. As an example, MJD 58 000 corresponds to 2017-09-04.</a:t>
            </a:r>
          </a:p>
          <a:p>
            <a:pPr algn="just"/>
            <a:r>
              <a:rPr lang="en-US" b="1" dirty="0"/>
              <a:t>LSI</a:t>
            </a:r>
            <a:r>
              <a:rPr lang="en-US" dirty="0"/>
              <a:t> (Leap Second Indicator): this 1-bit flag shall be set to "1" for the period of one hour before the occurrence of a leap second. </a:t>
            </a:r>
          </a:p>
          <a:p>
            <a:pPr algn="just"/>
            <a:r>
              <a:rPr lang="en-US" b="1" dirty="0"/>
              <a:t>UTC</a:t>
            </a:r>
            <a:r>
              <a:rPr lang="en-US" dirty="0"/>
              <a:t> flag: this 1-bit field shall indicate whether the UTC takes the short form or the long form: </a:t>
            </a:r>
          </a:p>
          <a:p>
            <a:pPr lvl="1" algn="just"/>
            <a:r>
              <a:rPr lang="en-US" dirty="0"/>
              <a:t>0: UTC short form (legacy support only); </a:t>
            </a:r>
          </a:p>
          <a:p>
            <a:pPr lvl="1" algn="just"/>
            <a:r>
              <a:rPr lang="en-US" dirty="0"/>
              <a:t>1: UTC long form.</a:t>
            </a:r>
          </a:p>
        </p:txBody>
      </p:sp>
      <p:pic>
        <p:nvPicPr>
          <p:cNvPr id="5" name="Picture 4">
            <a:extLst>
              <a:ext uri="{FF2B5EF4-FFF2-40B4-BE49-F238E27FC236}">
                <a16:creationId xmlns:a16="http://schemas.microsoft.com/office/drawing/2014/main" id="{96176DC3-F141-02C3-339E-9399B6046C7B}"/>
              </a:ext>
            </a:extLst>
          </p:cNvPr>
          <p:cNvPicPr>
            <a:picLocks noChangeAspect="1"/>
          </p:cNvPicPr>
          <p:nvPr/>
        </p:nvPicPr>
        <p:blipFill>
          <a:blip r:embed="rId2"/>
          <a:stretch>
            <a:fillRect/>
          </a:stretch>
        </p:blipFill>
        <p:spPr>
          <a:xfrm>
            <a:off x="8038500" y="1510749"/>
            <a:ext cx="3782439" cy="3360034"/>
          </a:xfrm>
          <a:prstGeom prst="rect">
            <a:avLst/>
          </a:prstGeom>
        </p:spPr>
      </p:pic>
    </p:spTree>
    <p:extLst>
      <p:ext uri="{BB962C8B-B14F-4D97-AF65-F5344CB8AC3E}">
        <p14:creationId xmlns:p14="http://schemas.microsoft.com/office/powerpoint/2010/main" val="225689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DC62-141D-E18F-93E0-8C638828F7C5}"/>
              </a:ext>
            </a:extLst>
          </p:cNvPr>
          <p:cNvSpPr>
            <a:spLocks noGrp="1"/>
          </p:cNvSpPr>
          <p:nvPr>
            <p:ph type="title"/>
          </p:nvPr>
        </p:nvSpPr>
        <p:spPr/>
        <p:txBody>
          <a:bodyPr/>
          <a:lstStyle/>
          <a:p>
            <a:r>
              <a:rPr lang="en-US" dirty="0"/>
              <a:t>Programme Type  (FIG 0/17)</a:t>
            </a:r>
          </a:p>
        </p:txBody>
      </p:sp>
      <p:sp>
        <p:nvSpPr>
          <p:cNvPr id="3" name="Content Placeholder 2">
            <a:extLst>
              <a:ext uri="{FF2B5EF4-FFF2-40B4-BE49-F238E27FC236}">
                <a16:creationId xmlns:a16="http://schemas.microsoft.com/office/drawing/2014/main" id="{145F866F-B8CB-C6A0-5853-6BE2457E906C}"/>
              </a:ext>
            </a:extLst>
          </p:cNvPr>
          <p:cNvSpPr>
            <a:spLocks noGrp="1"/>
          </p:cNvSpPr>
          <p:nvPr>
            <p:ph idx="1"/>
          </p:nvPr>
        </p:nvSpPr>
        <p:spPr/>
        <p:txBody>
          <a:bodyPr/>
          <a:lstStyle/>
          <a:p>
            <a:r>
              <a:rPr lang="en-US" dirty="0"/>
              <a:t>The Programme Type (</a:t>
            </a:r>
            <a:r>
              <a:rPr lang="en-US" dirty="0" err="1"/>
              <a:t>PTy</a:t>
            </a:r>
            <a:r>
              <a:rPr lang="en-US" dirty="0"/>
              <a:t>) feature allows programme contents to be categorized according to their intended audience. </a:t>
            </a:r>
          </a:p>
          <a:p>
            <a:r>
              <a:rPr lang="en-US" b="1" dirty="0" err="1"/>
              <a:t>SId</a:t>
            </a:r>
            <a:r>
              <a:rPr lang="en-US" dirty="0"/>
              <a:t> (Service Identifier): this 16-bit field shall identify the service</a:t>
            </a:r>
          </a:p>
          <a:p>
            <a:r>
              <a:rPr lang="en-US" b="1" dirty="0"/>
              <a:t>Int. (International) code</a:t>
            </a:r>
            <a:r>
              <a:rPr lang="en-US" dirty="0"/>
              <a:t>: this 5-bit field shall specify the basic Programme Type (</a:t>
            </a:r>
            <a:r>
              <a:rPr lang="en-US" dirty="0" err="1"/>
              <a:t>PTy</a:t>
            </a:r>
            <a:r>
              <a:rPr lang="en-US" dirty="0"/>
              <a:t>) category.</a:t>
            </a:r>
          </a:p>
        </p:txBody>
      </p:sp>
      <p:pic>
        <p:nvPicPr>
          <p:cNvPr id="7" name="Picture 6">
            <a:extLst>
              <a:ext uri="{FF2B5EF4-FFF2-40B4-BE49-F238E27FC236}">
                <a16:creationId xmlns:a16="http://schemas.microsoft.com/office/drawing/2014/main" id="{4E090567-517D-34A0-662F-476A846FD104}"/>
              </a:ext>
            </a:extLst>
          </p:cNvPr>
          <p:cNvPicPr>
            <a:picLocks noChangeAspect="1"/>
          </p:cNvPicPr>
          <p:nvPr/>
        </p:nvPicPr>
        <p:blipFill>
          <a:blip r:embed="rId2"/>
          <a:stretch>
            <a:fillRect/>
          </a:stretch>
        </p:blipFill>
        <p:spPr>
          <a:xfrm>
            <a:off x="838200" y="2290797"/>
            <a:ext cx="4316686" cy="2052603"/>
          </a:xfrm>
          <a:prstGeom prst="rect">
            <a:avLst/>
          </a:prstGeom>
        </p:spPr>
      </p:pic>
      <p:pic>
        <p:nvPicPr>
          <p:cNvPr id="10" name="Picture 9">
            <a:extLst>
              <a:ext uri="{FF2B5EF4-FFF2-40B4-BE49-F238E27FC236}">
                <a16:creationId xmlns:a16="http://schemas.microsoft.com/office/drawing/2014/main" id="{C4829AD7-DFDC-B0E8-434D-C848F5F2DA2F}"/>
              </a:ext>
            </a:extLst>
          </p:cNvPr>
          <p:cNvPicPr>
            <a:picLocks noChangeAspect="1"/>
          </p:cNvPicPr>
          <p:nvPr/>
        </p:nvPicPr>
        <p:blipFill>
          <a:blip r:embed="rId3"/>
          <a:stretch>
            <a:fillRect/>
          </a:stretch>
        </p:blipFill>
        <p:spPr>
          <a:xfrm>
            <a:off x="5549220" y="2290797"/>
            <a:ext cx="5410245" cy="4363278"/>
          </a:xfrm>
          <a:prstGeom prst="rect">
            <a:avLst/>
          </a:prstGeom>
        </p:spPr>
      </p:pic>
    </p:spTree>
    <p:extLst>
      <p:ext uri="{BB962C8B-B14F-4D97-AF65-F5344CB8AC3E}">
        <p14:creationId xmlns:p14="http://schemas.microsoft.com/office/powerpoint/2010/main" val="131039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E7D8-5AD5-0862-2455-B121D8A85F38}"/>
              </a:ext>
            </a:extLst>
          </p:cNvPr>
          <p:cNvSpPr>
            <a:spLocks noGrp="1"/>
          </p:cNvSpPr>
          <p:nvPr>
            <p:ph type="title"/>
          </p:nvPr>
        </p:nvSpPr>
        <p:spPr/>
        <p:txBody>
          <a:bodyPr/>
          <a:lstStyle/>
          <a:p>
            <a:r>
              <a:rPr lang="en-US" dirty="0"/>
              <a:t>OE Services (FIG 0/24)</a:t>
            </a:r>
          </a:p>
        </p:txBody>
      </p:sp>
      <p:sp>
        <p:nvSpPr>
          <p:cNvPr id="3" name="Content Placeholder 2">
            <a:extLst>
              <a:ext uri="{FF2B5EF4-FFF2-40B4-BE49-F238E27FC236}">
                <a16:creationId xmlns:a16="http://schemas.microsoft.com/office/drawing/2014/main" id="{1D8730FD-8295-A701-2EDF-8E9B7E739749}"/>
              </a:ext>
            </a:extLst>
          </p:cNvPr>
          <p:cNvSpPr>
            <a:spLocks noGrp="1"/>
          </p:cNvSpPr>
          <p:nvPr>
            <p:ph idx="1"/>
          </p:nvPr>
        </p:nvSpPr>
        <p:spPr>
          <a:xfrm>
            <a:off x="838200" y="924339"/>
            <a:ext cx="10701130" cy="3286584"/>
          </a:xfrm>
        </p:spPr>
        <p:txBody>
          <a:bodyPr>
            <a:normAutofit/>
          </a:bodyPr>
          <a:lstStyle/>
          <a:p>
            <a:r>
              <a:rPr lang="en-US" dirty="0"/>
              <a:t>The OE Services feature is used to identify the services currently carried in other DAB ensembles.</a:t>
            </a:r>
          </a:p>
          <a:p>
            <a:r>
              <a:rPr lang="en-US" b="1" dirty="0" err="1"/>
              <a:t>SId</a:t>
            </a:r>
            <a:r>
              <a:rPr lang="en-US" dirty="0"/>
              <a:t> (Service Identifier): this 16-bit or 32-bit field shall identify a service.</a:t>
            </a:r>
          </a:p>
          <a:p>
            <a:r>
              <a:rPr lang="en-US" b="1" dirty="0"/>
              <a:t>Number of </a:t>
            </a:r>
            <a:r>
              <a:rPr lang="en-US" b="1" dirty="0" err="1"/>
              <a:t>EIds</a:t>
            </a:r>
            <a:r>
              <a:rPr lang="en-US" dirty="0"/>
              <a:t>: this 4-bit field, expressed as an unsigned binary number.</a:t>
            </a:r>
          </a:p>
          <a:p>
            <a:r>
              <a:rPr lang="en-US" b="1" dirty="0" err="1"/>
              <a:t>EId</a:t>
            </a:r>
            <a:r>
              <a:rPr lang="en-US" dirty="0"/>
              <a:t> (Ensemble identifier): this 16-bit code shall identify the ensemble. </a:t>
            </a:r>
          </a:p>
        </p:txBody>
      </p:sp>
      <p:pic>
        <p:nvPicPr>
          <p:cNvPr id="5" name="Picture 4">
            <a:extLst>
              <a:ext uri="{FF2B5EF4-FFF2-40B4-BE49-F238E27FC236}">
                <a16:creationId xmlns:a16="http://schemas.microsoft.com/office/drawing/2014/main" id="{DE028052-CCCE-798C-A027-FD6A4BC7D324}"/>
              </a:ext>
            </a:extLst>
          </p:cNvPr>
          <p:cNvPicPr>
            <a:picLocks noChangeAspect="1"/>
          </p:cNvPicPr>
          <p:nvPr/>
        </p:nvPicPr>
        <p:blipFill>
          <a:blip r:embed="rId2"/>
          <a:stretch>
            <a:fillRect/>
          </a:stretch>
        </p:blipFill>
        <p:spPr>
          <a:xfrm>
            <a:off x="3278471" y="2418477"/>
            <a:ext cx="5820587" cy="3286584"/>
          </a:xfrm>
          <a:prstGeom prst="rect">
            <a:avLst/>
          </a:prstGeom>
        </p:spPr>
      </p:pic>
    </p:spTree>
    <p:extLst>
      <p:ext uri="{BB962C8B-B14F-4D97-AF65-F5344CB8AC3E}">
        <p14:creationId xmlns:p14="http://schemas.microsoft.com/office/powerpoint/2010/main" val="191504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3680-7F85-E2FE-BDDE-0EBCF9CCA697}"/>
              </a:ext>
            </a:extLst>
          </p:cNvPr>
          <p:cNvSpPr>
            <a:spLocks noGrp="1"/>
          </p:cNvSpPr>
          <p:nvPr>
            <p:ph type="title"/>
          </p:nvPr>
        </p:nvSpPr>
        <p:spPr/>
        <p:txBody>
          <a:bodyPr/>
          <a:lstStyle/>
          <a:p>
            <a:r>
              <a:rPr lang="en-US" dirty="0"/>
              <a:t>Frequency Information (FIG 0/21)</a:t>
            </a:r>
          </a:p>
        </p:txBody>
      </p:sp>
      <p:sp>
        <p:nvSpPr>
          <p:cNvPr id="3" name="Content Placeholder 2">
            <a:extLst>
              <a:ext uri="{FF2B5EF4-FFF2-40B4-BE49-F238E27FC236}">
                <a16:creationId xmlns:a16="http://schemas.microsoft.com/office/drawing/2014/main" id="{8B2F982F-D3A2-C999-3AB1-2E97C715635C}"/>
              </a:ext>
            </a:extLst>
          </p:cNvPr>
          <p:cNvSpPr>
            <a:spLocks noGrp="1"/>
          </p:cNvSpPr>
          <p:nvPr>
            <p:ph idx="1"/>
          </p:nvPr>
        </p:nvSpPr>
        <p:spPr/>
        <p:txBody>
          <a:bodyPr/>
          <a:lstStyle/>
          <a:p>
            <a:r>
              <a:rPr lang="en-US" dirty="0"/>
              <a:t>When the FI applies to the tuned ensemble, or to a Primary service component from the tuned ensemble carried via FM with RDS, AM with AMSS or DRM, the OE flag shall be set to "0". </a:t>
            </a:r>
          </a:p>
          <a:p>
            <a:r>
              <a:rPr lang="en-US" dirty="0"/>
              <a:t>When the FI applies to other ensembles, or to services not in the tuned ensemble carried via FM with RDS, AM with AMSS or DRM, the OE flag shall be set to "1". </a:t>
            </a:r>
          </a:p>
        </p:txBody>
      </p:sp>
      <p:pic>
        <p:nvPicPr>
          <p:cNvPr id="5" name="Picture 4">
            <a:extLst>
              <a:ext uri="{FF2B5EF4-FFF2-40B4-BE49-F238E27FC236}">
                <a16:creationId xmlns:a16="http://schemas.microsoft.com/office/drawing/2014/main" id="{DCBD8394-C4F7-03EF-FDBB-6894E5C66035}"/>
              </a:ext>
            </a:extLst>
          </p:cNvPr>
          <p:cNvPicPr>
            <a:picLocks noChangeAspect="1"/>
          </p:cNvPicPr>
          <p:nvPr/>
        </p:nvPicPr>
        <p:blipFill>
          <a:blip r:embed="rId2"/>
          <a:stretch>
            <a:fillRect/>
          </a:stretch>
        </p:blipFill>
        <p:spPr>
          <a:xfrm>
            <a:off x="6438214" y="2305019"/>
            <a:ext cx="4915586" cy="3400900"/>
          </a:xfrm>
          <a:prstGeom prst="rect">
            <a:avLst/>
          </a:prstGeom>
        </p:spPr>
      </p:pic>
      <p:sp>
        <p:nvSpPr>
          <p:cNvPr id="6" name="TextBox 5">
            <a:extLst>
              <a:ext uri="{FF2B5EF4-FFF2-40B4-BE49-F238E27FC236}">
                <a16:creationId xmlns:a16="http://schemas.microsoft.com/office/drawing/2014/main" id="{59D211AC-5D8C-2B56-F1B4-7663A64F649C}"/>
              </a:ext>
            </a:extLst>
          </p:cNvPr>
          <p:cNvSpPr txBox="1"/>
          <p:nvPr/>
        </p:nvSpPr>
        <p:spPr>
          <a:xfrm>
            <a:off x="983973" y="2305019"/>
            <a:ext cx="5317435"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Length of FI list</a:t>
            </a:r>
            <a:r>
              <a:rPr lang="en-US" dirty="0">
                <a:latin typeface="Arial" panose="020B0604020202020204" pitchFamily="34" charset="0"/>
                <a:cs typeface="Arial" panose="020B0604020202020204" pitchFamily="34" charset="0"/>
              </a:rPr>
              <a:t>: this 5-bit field, expressed as an unsigned binary number, shall represent the length in bytes of the field containing FI list q to FI list g (maximum 26 bytes). </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FI (Frequency Information) list:</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2689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553</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Office Theme</vt:lpstr>
      <vt:lpstr>PowerPoint Presentation</vt:lpstr>
      <vt:lpstr>Service component language (FIG 0/5)</vt:lpstr>
      <vt:lpstr>Service component language (FIG 0/5)</vt:lpstr>
      <vt:lpstr>Service component language (FIG 0/5)</vt:lpstr>
      <vt:lpstr>Date and time (d&amp;t) (FIG 0/10)</vt:lpstr>
      <vt:lpstr>Programme Type  (FIG 0/17)</vt:lpstr>
      <vt:lpstr>OE Services (FIG 0/24)</vt:lpstr>
      <vt:lpstr>Frequency Information (FIG 0/21)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Tuấn Dương</dc:creator>
  <cp:lastModifiedBy>Tuấn Dương</cp:lastModifiedBy>
  <cp:revision>16</cp:revision>
  <dcterms:created xsi:type="dcterms:W3CDTF">2024-12-05T14:41:42Z</dcterms:created>
  <dcterms:modified xsi:type="dcterms:W3CDTF">2024-12-05T15:28:35Z</dcterms:modified>
</cp:coreProperties>
</file>