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9" r:id="rId19"/>
    <p:sldId id="280" r:id="rId20"/>
    <p:sldId id="281" r:id="rId21"/>
    <p:sldId id="283" r:id="rId22"/>
    <p:sldId id="282" r:id="rId23"/>
    <p:sldId id="29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84308" autoAdjust="0"/>
  </p:normalViewPr>
  <p:slideViewPr>
    <p:cSldViewPr snapToGrid="0">
      <p:cViewPr varScale="1">
        <p:scale>
          <a:sx n="74" d="100"/>
          <a:sy n="74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6936E-ACEE-4C6F-A389-C100185B6BE2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6E710-B110-4124-8E25-38126C1A9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7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728E5-27C5-4F0E-A60E-C9D805DFD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4A94E4-7C24-4062-B61A-03E10CEA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3B61D-337C-4201-843B-CF8474E3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A0E2-32D1-4BB5-ADCD-26A76456119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C621F-1D86-4C1A-9B74-2EE60D2C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6953A-5937-4C41-974C-1BA8072F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AF9-724A-4D58-A8B1-ECD002469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51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EE357-71F1-4270-B895-D081392E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B4C445-CA28-4BFC-A6FD-0916FE737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273C6-CF2F-41FE-9324-B3B7A87A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A0E2-32D1-4BB5-ADCD-26A76456119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F6C7C-8B87-45FC-8B34-CE10B19F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21FA2-CD21-4608-BA9F-6B9BDC7B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AF9-724A-4D58-A8B1-ECD002469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2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073714-D022-4E27-B486-E745A1785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3413FB-1533-4734-898E-366753669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25E02-7C97-4FF1-AD68-E4754AA7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A0E2-32D1-4BB5-ADCD-26A76456119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F57A2-F7D7-45E0-820A-A089FF06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8152D-AFC0-4E8F-9104-F838880B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AF9-724A-4D58-A8B1-ECD002469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3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42D8A-A9F1-49EB-AD7F-8E92E74F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DE254-9A76-4147-85E9-EC0BA5BC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86D6E-2918-43AF-9F1B-36C13FF9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A0E2-32D1-4BB5-ADCD-26A76456119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4F58F-84B6-407E-853B-2C6C666A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31BA9-D085-4186-A0C9-35640C0F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AF9-724A-4D58-A8B1-ECD002469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09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05263-525F-4092-AB89-20074836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8B200-9B37-4EAF-B0F0-AA4297F54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3E16F-3147-4CD3-B2F3-5100A56C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A0E2-32D1-4BB5-ADCD-26A76456119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A2A9C-8EFC-4E06-A565-8A37DFAF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5E452-8C2C-4CA0-9DC9-A07DC5D6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AF9-724A-4D58-A8B1-ECD002469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42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B9207-272B-4162-B996-C6EE8777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B5626-5E46-4BB0-AB5D-AA6FA7628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2A6F57-2666-4C19-9860-6A9A1F16E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638CE-8AD8-4990-B11A-450D701A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A0E2-32D1-4BB5-ADCD-26A76456119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2B65E-DEA0-45B0-8F76-A3800DE6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34F58-F338-4C9E-AFCA-464343FC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AF9-724A-4D58-A8B1-ECD002469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7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EFA4C-B591-4063-A9B2-98BD8CF2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52C25-3B15-410F-A864-08643E734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4ACAAC-F82F-4768-BBB8-B98678476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0A85B5-287B-4351-BA29-342AAE089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E5DC65-3895-43BC-8535-B78145786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C6AAD9-CBD2-40D2-A11B-96BE5A74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A0E2-32D1-4BB5-ADCD-26A76456119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65A48B-9102-42A0-88F8-4DC9E1F7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5BCDA0-1472-4436-B6E8-35612254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AF9-724A-4D58-A8B1-ECD002469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2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A0BE9-5E59-4A9D-B692-B14903AA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D321CC-B34B-4653-9E62-D5DC3AFD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A0E2-32D1-4BB5-ADCD-26A76456119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DFF6D1-4D45-43C6-875C-322363AC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14C78C-6187-4558-90DC-E5B0544E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AF9-724A-4D58-A8B1-ECD002469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66EAF9-2CC6-41E8-8E1B-F375980B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A0E2-32D1-4BB5-ADCD-26A76456119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5BFF15-CD7A-499F-AD32-9DF13073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7EFEC6-3242-4036-97B8-687C4B71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AF9-724A-4D58-A8B1-ECD002469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0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99372-B53D-4696-B5CD-8BC9A400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AE10C-4E24-496F-85A3-C77A6BECB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A10778-8CCF-49F7-9DF9-35AEEA68F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2B201-559F-422A-A3AD-21155113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A0E2-32D1-4BB5-ADCD-26A76456119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97BA7-51D9-468F-9307-A2CF47F8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2231D-0E8F-4FAC-86CD-5B307132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AF9-724A-4D58-A8B1-ECD002469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2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2B6A2-CE02-4910-8E3C-AB3E5A53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45F028-34B0-42E5-9F8F-91437D58A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A1C81E-8ADB-4780-AA64-194D25346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BF679-D33C-4BBB-85C0-8F3E9C2E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A0E2-32D1-4BB5-ADCD-26A76456119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23FBC-2592-4B9C-9113-45F756C1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B6B09-1EB1-4697-8BA7-FDD7FDD4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AAF9-724A-4D58-A8B1-ECD002469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70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A03990-735C-4A06-A01E-17413B7E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94D9D-A412-4370-BE4B-117EE1E3C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AF274-9C04-4A88-8D4E-7E79ABE59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6A0E2-32D1-4BB5-ADCD-26A76456119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504DD-A69D-4E34-9A39-B52E84F58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0127A-9D3B-4F71-889E-3FB24BB16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CAAF9-724A-4D58-A8B1-ECD002469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6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4EDBBAA-6BCF-4898-A97B-D006311F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71" y="904028"/>
            <a:ext cx="5742857" cy="12285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B22A93-9B44-435E-A441-E7351C5D7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237" y="2801591"/>
            <a:ext cx="4209524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9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CAC1B2E5-213D-4146-90FA-EF687306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6" y="1016599"/>
            <a:ext cx="3561905" cy="302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FAF65A-D36B-4F14-9FB7-351BA0E64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193" y="1016599"/>
            <a:ext cx="56769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3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5E7DA51-4790-44BB-A76E-A05C57F5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18878"/>
            <a:ext cx="5676900" cy="30003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EF7D68E-307D-4A52-A8E6-EB3DA3374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73" y="858637"/>
            <a:ext cx="5754748" cy="306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0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A946C90-A60D-44EE-8D5E-82826581A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49" y="879558"/>
            <a:ext cx="1095375" cy="542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1337A0-2F63-4DB7-9D30-87CCA5136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9" y="2211053"/>
            <a:ext cx="1190625" cy="542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E4EA6F-A0C5-4310-8630-4E048EA7E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99" y="3427748"/>
            <a:ext cx="2533650" cy="676275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D69E309-A030-48BA-9E37-413E6897ED0A}"/>
              </a:ext>
            </a:extLst>
          </p:cNvPr>
          <p:cNvGrpSpPr/>
          <p:nvPr/>
        </p:nvGrpSpPr>
        <p:grpSpPr>
          <a:xfrm>
            <a:off x="8096925" y="1151020"/>
            <a:ext cx="3390476" cy="2774380"/>
            <a:chOff x="6999583" y="3535052"/>
            <a:chExt cx="3390476" cy="277438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A7A229B-601B-4CDB-ACBF-AB2A7531C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9583" y="4214194"/>
              <a:ext cx="3390476" cy="2095238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79491F9-0907-4FBB-AEEC-32D9D65EC9BC}"/>
                </a:ext>
              </a:extLst>
            </p:cNvPr>
            <p:cNvSpPr txBox="1"/>
            <p:nvPr/>
          </p:nvSpPr>
          <p:spPr>
            <a:xfrm>
              <a:off x="7192088" y="3535052"/>
              <a:ext cx="2048165" cy="461665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</a:rPr>
                <a:t>Stream </a:t>
              </a:r>
              <a:r>
                <a:rPr lang="zh-CN" altLang="en-US" sz="2400" b="1" dirty="0">
                  <a:solidFill>
                    <a:schemeClr val="accent2"/>
                  </a:solidFill>
                </a:rPr>
                <a:t>小结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43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6CF5899-8F88-484E-B376-7CDF48F88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8" y="752475"/>
            <a:ext cx="3648075" cy="4762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5880E14-0DB7-487A-A4D2-C1C1895A618E}"/>
              </a:ext>
            </a:extLst>
          </p:cNvPr>
          <p:cNvSpPr/>
          <p:nvPr/>
        </p:nvSpPr>
        <p:spPr>
          <a:xfrm>
            <a:off x="279400" y="1336674"/>
            <a:ext cx="11252200" cy="47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JDK9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响应式流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是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JDK9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引入的一套新的标准，是一套基于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订阅者模式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的数据处理的规范或机制。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真正的叫法应该是：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FlowAPI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；与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JDK8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的流编程没有太大的关系，至少在代码编写上没有耦合。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为什么要引入这一特性，这一特性的优势又是什么？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背压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BackPress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：是一种交互，一种反馈，发布者与订阅者之间的一种互动。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以前的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就是一种发布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者模式，但是这种模式中，订阅者是一种被动的模式，发布者发多少消息，订阅者就会接收多少消息。而现在的背压，允许订阅者与发布者之间互动，意思是，订阅者可以告诉发布者它需要多少消息。比如说：订阅者现在比较空闲，就可以多要一些数据来消费；订阅者现在很忙，就可以不要或少要一些数据，这就起到了一种对流的控制。能有效的解决发布者大量产生信息把订阅者压垮的弊端。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来水公司和用户，自来水公司就是发布者，用户就是订阅者，水就是流信息。以前的模式中，用户是没有办法去控制水流的多少，自来水公司产生多少水，用户就得接受多少水；采取背压模式后，用户就好比装上一个水龙头，需要多少水就通过水龙头来控制。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再比如：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手机制造商和手机经销商，手机制造商是发布者，手机经销商是订阅者，手机就是流信息。以前的模式中，手机制造商制造多少手机，经销商就得接受多少手机。并没有考虑经销商是否能销售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得完，引入新的模式后，经销商根据自己的能力去向手机制造商获取手机数量。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E71200-42DA-458A-B083-AFADE4F6FE2B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JDK9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</p:spTree>
    <p:extLst>
      <p:ext uri="{BB962C8B-B14F-4D97-AF65-F5344CB8AC3E}">
        <p14:creationId xmlns:p14="http://schemas.microsoft.com/office/powerpoint/2010/main" val="421122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F5388B9-37F5-4B81-BB49-A344D14D9E3C}"/>
              </a:ext>
            </a:extLst>
          </p:cNvPr>
          <p:cNvSpPr/>
          <p:nvPr/>
        </p:nvSpPr>
        <p:spPr>
          <a:xfrm>
            <a:off x="0" y="5908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JDK9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</p:spTree>
    <p:extLst>
      <p:ext uri="{BB962C8B-B14F-4D97-AF65-F5344CB8AC3E}">
        <p14:creationId xmlns:p14="http://schemas.microsoft.com/office/powerpoint/2010/main" val="3277965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3194D090-2638-4031-A8FB-7BE5E92F32FD}"/>
              </a:ext>
            </a:extLst>
          </p:cNvPr>
          <p:cNvSpPr/>
          <p:nvPr/>
        </p:nvSpPr>
        <p:spPr>
          <a:xfrm>
            <a:off x="0" y="59084"/>
            <a:ext cx="2733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Web Flux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18B108-8CA6-4B3F-ABF0-BFD2EC11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863" y="841375"/>
            <a:ext cx="5724525" cy="482917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8988B75E-8BBF-4A18-A9D0-0F8975680CC1}"/>
              </a:ext>
            </a:extLst>
          </p:cNvPr>
          <p:cNvGrpSpPr/>
          <p:nvPr/>
        </p:nvGrpSpPr>
        <p:grpSpPr>
          <a:xfrm>
            <a:off x="342987" y="968375"/>
            <a:ext cx="2390775" cy="2041524"/>
            <a:chOff x="201612" y="841375"/>
            <a:chExt cx="2390775" cy="204152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05BBB9F-CCD5-4556-97B5-7DE698B36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612" y="841375"/>
              <a:ext cx="2390775" cy="55245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EC02D25-CDF6-432B-97FE-AEC38FAD7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143" y="1625599"/>
              <a:ext cx="1819275" cy="1257300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40CB2ED-018D-442B-99A5-BD603753EE06}"/>
              </a:ext>
            </a:extLst>
          </p:cNvPr>
          <p:cNvSpPr txBox="1"/>
          <p:nvPr/>
        </p:nvSpPr>
        <p:spPr>
          <a:xfrm>
            <a:off x="560518" y="3429000"/>
            <a:ext cx="3541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垂直扩展：加班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水平扩展：加人</a:t>
            </a:r>
          </a:p>
        </p:txBody>
      </p:sp>
    </p:spTree>
    <p:extLst>
      <p:ext uri="{BB962C8B-B14F-4D97-AF65-F5344CB8AC3E}">
        <p14:creationId xmlns:p14="http://schemas.microsoft.com/office/powerpoint/2010/main" val="60193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4660776-90C8-45A4-B527-5B08524D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012825"/>
            <a:ext cx="1895475" cy="5143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811CE4-3605-4F2E-9326-4578DEB3BFEA}"/>
              </a:ext>
            </a:extLst>
          </p:cNvPr>
          <p:cNvSpPr txBox="1"/>
          <p:nvPr/>
        </p:nvSpPr>
        <p:spPr>
          <a:xfrm>
            <a:off x="576262" y="1576456"/>
            <a:ext cx="100536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为什么要使用异步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？同步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阻塞了什么？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同步和异步是服务器后台的概念，服务器后台才有异步这个概念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对浏览器而言，所有的操作都是同步的，无论后台是同步还是异步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当一个网络请求发送到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容器中，容器会给每一个请求启动一个线程去处理，线程中会调用相应的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来处理。当使用同步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时，业务代码花费多长时间，这个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线程就会等待多长时间。这就是阻塞。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是怎么样工作？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第一步：开启异步支持，异步上下文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第二步：将耗时的业务代码放在一个独立的线程或线程池中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第三步：使用异步上下文，通知操作结束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248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5E7AD51-C6E2-4F7E-9E75-919D27C2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6" y="943190"/>
            <a:ext cx="5139380" cy="25243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7A998A-2A03-47A4-8D05-61C9745D7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423" y="816191"/>
            <a:ext cx="5139381" cy="289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89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EA5A7DA7-DC06-4D40-92A1-29E004B88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90" y="857281"/>
            <a:ext cx="4047619" cy="4952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BC4D82C-3BAB-4A07-B865-A303E15B50E8}"/>
              </a:ext>
            </a:extLst>
          </p:cNvPr>
          <p:cNvSpPr/>
          <p:nvPr/>
        </p:nvSpPr>
        <p:spPr>
          <a:xfrm>
            <a:off x="391864" y="1600199"/>
            <a:ext cx="490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64854C"/>
                </a:solidFill>
                <a:latin typeface="Helvetica Neue"/>
              </a:rPr>
              <a:t>HTML5 </a:t>
            </a:r>
            <a:r>
              <a:rPr lang="zh-CN" altLang="en-US" b="1" dirty="0">
                <a:solidFill>
                  <a:srgbClr val="64854C"/>
                </a:solidFill>
                <a:latin typeface="Helvetica Neue"/>
              </a:rPr>
              <a:t>服务器发送事件</a:t>
            </a:r>
            <a:r>
              <a:rPr lang="en-US" altLang="zh-CN" b="1" dirty="0">
                <a:solidFill>
                  <a:srgbClr val="64854C"/>
                </a:solidFill>
                <a:latin typeface="Helvetica Neue"/>
              </a:rPr>
              <a:t>(Server-Sent Events)</a:t>
            </a:r>
            <a:endParaRPr lang="en-US" altLang="zh-CN" b="1" i="0" u="none" strike="noStrike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B8D735-E9DD-4EE5-A685-70372844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90" y="2419829"/>
            <a:ext cx="5076190" cy="38285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5114D80-6233-4003-9F19-40D8B8A4C5FB}"/>
              </a:ext>
            </a:extLst>
          </p:cNvPr>
          <p:cNvSpPr/>
          <p:nvPr/>
        </p:nvSpPr>
        <p:spPr>
          <a:xfrm>
            <a:off x="4768203" y="922361"/>
            <a:ext cx="5373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193652"/>
                </a:solidFill>
                <a:latin typeface="Segment Circular Std"/>
              </a:rPr>
              <a:t>Server-Sent Events: The simplest </a:t>
            </a:r>
            <a:r>
              <a:rPr lang="en-US" altLang="zh-CN" dirty="0" err="1">
                <a:solidFill>
                  <a:srgbClr val="193652"/>
                </a:solidFill>
                <a:latin typeface="Segment Circular Std"/>
              </a:rPr>
              <a:t>realtime</a:t>
            </a:r>
            <a:r>
              <a:rPr lang="en-US" altLang="zh-CN" dirty="0">
                <a:solidFill>
                  <a:srgbClr val="193652"/>
                </a:solidFill>
                <a:latin typeface="Segment Circular Std"/>
              </a:rPr>
              <a:t> browser spec</a:t>
            </a:r>
            <a:endParaRPr lang="en-US" altLang="zh-CN" b="0" i="0" dirty="0">
              <a:solidFill>
                <a:srgbClr val="193652"/>
              </a:solidFill>
              <a:effectLst/>
              <a:latin typeface="Segment Circular Std"/>
            </a:endParaRPr>
          </a:p>
        </p:txBody>
      </p:sp>
    </p:spTree>
    <p:extLst>
      <p:ext uri="{BB962C8B-B14F-4D97-AF65-F5344CB8AC3E}">
        <p14:creationId xmlns:p14="http://schemas.microsoft.com/office/powerpoint/2010/main" val="150425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F7793A0E-9471-47E4-ADB6-05EFEF791665}"/>
              </a:ext>
            </a:extLst>
          </p:cNvPr>
          <p:cNvGrpSpPr/>
          <p:nvPr/>
        </p:nvGrpSpPr>
        <p:grpSpPr>
          <a:xfrm>
            <a:off x="228601" y="935037"/>
            <a:ext cx="6488111" cy="2230429"/>
            <a:chOff x="431801" y="935037"/>
            <a:chExt cx="6488111" cy="223042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051080B-0790-4716-9266-117442385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801" y="1731957"/>
              <a:ext cx="2181225" cy="523875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7595D88-2C98-4C40-81DB-384D14B5B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9887" y="935037"/>
              <a:ext cx="4010025" cy="77152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415F56F-2207-4B6D-9813-424D177F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3061" y="2346316"/>
              <a:ext cx="2457450" cy="819150"/>
            </a:xfrm>
            <a:prstGeom prst="rect">
              <a:avLst/>
            </a:prstGeom>
          </p:spPr>
        </p:pic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9972B73E-0B66-46DB-848F-987EEA4CB759}"/>
                </a:ext>
              </a:extLst>
            </p:cNvPr>
            <p:cNvSpPr/>
            <p:nvPr/>
          </p:nvSpPr>
          <p:spPr>
            <a:xfrm>
              <a:off x="2616200" y="1231900"/>
              <a:ext cx="293687" cy="152399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1E34EEA-CEF0-498E-8986-F5CDD3A7533F}"/>
              </a:ext>
            </a:extLst>
          </p:cNvPr>
          <p:cNvCxnSpPr>
            <a:stCxn id="4" idx="3"/>
          </p:cNvCxnSpPr>
          <p:nvPr/>
        </p:nvCxnSpPr>
        <p:spPr>
          <a:xfrm flipV="1">
            <a:off x="6716712" y="1320799"/>
            <a:ext cx="5984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635BA7B-D52D-43EE-8211-29DE5D4ADE84}"/>
              </a:ext>
            </a:extLst>
          </p:cNvPr>
          <p:cNvSpPr/>
          <p:nvPr/>
        </p:nvSpPr>
        <p:spPr>
          <a:xfrm>
            <a:off x="7315200" y="1089966"/>
            <a:ext cx="2032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05_webflux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277689-4214-4A2E-9518-32E2B8058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043" y="3929047"/>
            <a:ext cx="6085714" cy="264761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B1C9D66-A2FF-4E91-B61D-A01B35196809}"/>
              </a:ext>
            </a:extLst>
          </p:cNvPr>
          <p:cNvSpPr/>
          <p:nvPr/>
        </p:nvSpPr>
        <p:spPr>
          <a:xfrm>
            <a:off x="422656" y="2182103"/>
            <a:ext cx="19871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webflux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可以运行在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servlet3.1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171B97-AAD8-4733-90B3-E0A8AF51CA38}"/>
              </a:ext>
            </a:extLst>
          </p:cNvPr>
          <p:cNvSpPr/>
          <p:nvPr/>
        </p:nvSpPr>
        <p:spPr>
          <a:xfrm>
            <a:off x="2709861" y="3903647"/>
            <a:ext cx="2457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servlet3.1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中术语的相互对应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61A583B-8A47-4707-8FB3-0BF93C215D6C}"/>
              </a:ext>
            </a:extLst>
          </p:cNvPr>
          <p:cNvCxnSpPr/>
          <p:nvPr/>
        </p:nvCxnSpPr>
        <p:spPr>
          <a:xfrm flipV="1">
            <a:off x="4956555" y="4253327"/>
            <a:ext cx="5984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174B139-522B-4E70-A812-B010F0297359}"/>
              </a:ext>
            </a:extLst>
          </p:cNvPr>
          <p:cNvSpPr/>
          <p:nvPr/>
        </p:nvSpPr>
        <p:spPr>
          <a:xfrm>
            <a:off x="2961671" y="4753092"/>
            <a:ext cx="205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 Functions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302A12D-B7F5-4EF8-9A15-E60911CCD07C}"/>
              </a:ext>
            </a:extLst>
          </p:cNvPr>
          <p:cNvCxnSpPr/>
          <p:nvPr/>
        </p:nvCxnSpPr>
        <p:spPr>
          <a:xfrm flipV="1">
            <a:off x="5061933" y="4937758"/>
            <a:ext cx="5984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86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B8D92A1-A386-4760-82F4-7A0631B6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3" y="781159"/>
            <a:ext cx="7552381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7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0BE73FF-7798-419F-9506-E3FFAC7E1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0" y="841647"/>
            <a:ext cx="6952672" cy="489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38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FE3B99D4-3FBD-4016-B3E1-7193932FE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866775"/>
            <a:ext cx="3429000" cy="628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BC3150-6FB6-4549-A776-CA961A4C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495425"/>
            <a:ext cx="67246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37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9E15906C-7299-4351-B016-F0CBFEC9C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4" y="790072"/>
            <a:ext cx="9270686" cy="579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4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E958882-2792-4A7F-A707-CAD8AA7C8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7" y="772732"/>
            <a:ext cx="2813866" cy="58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1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E5473110-B4C5-42D8-AF11-16DF601ED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02" y="839982"/>
            <a:ext cx="5076190" cy="34857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AB1CD61-2F4C-4F64-9BC4-2129703E5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70" y="4556077"/>
            <a:ext cx="4152439" cy="17208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4F7604-63E9-4494-9750-CDE2C211C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475" y="839982"/>
            <a:ext cx="5697423" cy="2834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58A3D9-08E2-4B8C-AB67-41DE01A96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193" y="4423181"/>
            <a:ext cx="2638567" cy="198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7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32C244B-8572-4059-A371-8C4037CF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8" y="798787"/>
            <a:ext cx="3409524" cy="28857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54561D-4843-4D0D-B32D-E27594CE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78" y="899326"/>
            <a:ext cx="4066667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4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92E6424-5602-4A6A-96D7-AB4A9671F9E9}"/>
              </a:ext>
            </a:extLst>
          </p:cNvPr>
          <p:cNvSpPr/>
          <p:nvPr/>
        </p:nvSpPr>
        <p:spPr>
          <a:xfrm>
            <a:off x="0" y="59084"/>
            <a:ext cx="3999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函数式编程和lambda表达式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DD8B60-970E-410B-9F05-31BA825A3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6" y="945958"/>
            <a:ext cx="3643237" cy="20867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FDFAA6-1B0D-46D1-A0CF-00936DC64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41" y="970307"/>
            <a:ext cx="3495238" cy="203809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F5F18A33-FEE9-4F7E-8DD1-14DA680A0CF9}"/>
              </a:ext>
            </a:extLst>
          </p:cNvPr>
          <p:cNvGrpSpPr/>
          <p:nvPr/>
        </p:nvGrpSpPr>
        <p:grpSpPr>
          <a:xfrm>
            <a:off x="494956" y="3825252"/>
            <a:ext cx="2924175" cy="2794118"/>
            <a:chOff x="3009827" y="3429000"/>
            <a:chExt cx="2924175" cy="279411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36DC5D9-5953-4A22-AE0A-82ABC03BC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9827" y="3429000"/>
              <a:ext cx="2924175" cy="23241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63B1BB5-689D-4AEC-AC87-191CEAD8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7943" y="5887693"/>
              <a:ext cx="2157389" cy="335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271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E53D918-7996-4A31-9D1C-F2D390BD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883250"/>
            <a:ext cx="6564573" cy="386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5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172CB989-5FAA-4AE3-AF4D-B77807F4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19" y="884799"/>
            <a:ext cx="6238095" cy="2904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2FA6BA-8F58-4FC5-833C-7A52477CE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19" y="3922689"/>
            <a:ext cx="7950906" cy="23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C7BBFED-9444-46CD-9985-54F16908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2" y="889354"/>
            <a:ext cx="8523026" cy="313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7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11684B-E0BE-4A28-8E68-A849470A2B4C}"/>
              </a:ext>
            </a:extLst>
          </p:cNvPr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889C68F6-51A0-4C40-AC86-4BC2FFE920B1}"/>
              </a:ext>
            </a:extLst>
          </p:cNvPr>
          <p:cNvGrpSpPr/>
          <p:nvPr/>
        </p:nvGrpSpPr>
        <p:grpSpPr>
          <a:xfrm>
            <a:off x="417394" y="1474591"/>
            <a:ext cx="4542857" cy="5001278"/>
            <a:chOff x="499280" y="887737"/>
            <a:chExt cx="4542857" cy="500127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1E4E9B6-EE45-4EDD-B7EE-A6B5069DF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280" y="887737"/>
              <a:ext cx="4533333" cy="2161905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CD9BC4A-1C23-413B-8715-EAED73505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280" y="3698539"/>
              <a:ext cx="4542857" cy="2190476"/>
            </a:xfrm>
            <a:prstGeom prst="rect">
              <a:avLst/>
            </a:prstGeom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17C6F57-7B90-4BD3-B775-CB15B906E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633" y="1446019"/>
            <a:ext cx="4609524" cy="2219048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D136370-DF53-4FE9-AB32-F93DF30BE563}"/>
              </a:ext>
            </a:extLst>
          </p:cNvPr>
          <p:cNvCxnSpPr/>
          <p:nvPr/>
        </p:nvCxnSpPr>
        <p:spPr>
          <a:xfrm>
            <a:off x="5786651" y="1091821"/>
            <a:ext cx="0" cy="5302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E03EC4D-2F29-435E-8290-4AEBAB7EA474}"/>
              </a:ext>
            </a:extLst>
          </p:cNvPr>
          <p:cNvSpPr txBox="1"/>
          <p:nvPr/>
        </p:nvSpPr>
        <p:spPr>
          <a:xfrm>
            <a:off x="417394" y="887104"/>
            <a:ext cx="3881651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中传递的是 </a:t>
            </a:r>
            <a:r>
              <a:rPr lang="zh-CN" altLang="en-US" sz="2400" b="1" dirty="0"/>
              <a:t>值</a:t>
            </a:r>
            <a:r>
              <a:rPr lang="zh-CN" altLang="en-US" dirty="0"/>
              <a:t>，示例如下所示：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E06FD8-81AD-4623-B64B-6B63C9452C3B}"/>
              </a:ext>
            </a:extLst>
          </p:cNvPr>
          <p:cNvSpPr txBox="1"/>
          <p:nvPr/>
        </p:nvSpPr>
        <p:spPr>
          <a:xfrm>
            <a:off x="6613051" y="887104"/>
            <a:ext cx="5369677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假如</a:t>
            </a:r>
            <a:r>
              <a:rPr lang="en-US" altLang="zh-CN" dirty="0"/>
              <a:t>Java </a:t>
            </a:r>
            <a:r>
              <a:rPr lang="zh-CN" altLang="en-US" dirty="0"/>
              <a:t>中传递的是 </a:t>
            </a:r>
            <a:r>
              <a:rPr lang="zh-CN" altLang="en-US" sz="2400" b="1" dirty="0"/>
              <a:t>引用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句柄</a:t>
            </a:r>
            <a:r>
              <a:rPr lang="en-US" altLang="zh-CN" sz="2400" b="1" dirty="0"/>
              <a:t>)</a:t>
            </a:r>
            <a:r>
              <a:rPr lang="zh-CN" altLang="en-US" dirty="0"/>
              <a:t>，示例如下所示：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3CD496-CCE7-46A4-B282-8248773E78A1}"/>
              </a:ext>
            </a:extLst>
          </p:cNvPr>
          <p:cNvSpPr txBox="1"/>
          <p:nvPr/>
        </p:nvSpPr>
        <p:spPr>
          <a:xfrm>
            <a:off x="365079" y="3637771"/>
            <a:ext cx="4542854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所以在匿名内部类中引用外部变量时，该变量必须被</a:t>
            </a:r>
            <a:r>
              <a:rPr lang="en-US" altLang="zh-CN" sz="1600" dirty="0"/>
              <a:t>final</a:t>
            </a:r>
            <a:r>
              <a:rPr lang="zh-CN" altLang="en-US" sz="1600" dirty="0"/>
              <a:t>修饰，也就是不能修改了。</a:t>
            </a:r>
          </a:p>
        </p:txBody>
      </p:sp>
    </p:spTree>
    <p:extLst>
      <p:ext uri="{BB962C8B-B14F-4D97-AF65-F5344CB8AC3E}">
        <p14:creationId xmlns:p14="http://schemas.microsoft.com/office/powerpoint/2010/main" val="3421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7931</TotalTime>
  <Words>300</Words>
  <Application>Microsoft Office PowerPoint</Application>
  <PresentationFormat>宽屏</PresentationFormat>
  <Paragraphs>31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Helvetica Neue</vt:lpstr>
      <vt:lpstr>Microsoft YaHei Light</vt:lpstr>
      <vt:lpstr>Segment Circular Std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Sliver Hands</dc:creator>
  <cp:lastModifiedBy>Sliver Hands</cp:lastModifiedBy>
  <cp:revision>197</cp:revision>
  <dcterms:created xsi:type="dcterms:W3CDTF">2018-09-29T01:49:22Z</dcterms:created>
  <dcterms:modified xsi:type="dcterms:W3CDTF">2018-11-27T06:14:29Z</dcterms:modified>
</cp:coreProperties>
</file>