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6" r:id="rId4"/>
  </p:sldMasterIdLst>
  <p:notesMasterIdLst>
    <p:notesMasterId r:id="rId18"/>
  </p:notesMasterIdLst>
  <p:handoutMasterIdLst>
    <p:handoutMasterId r:id="rId19"/>
  </p:handoutMasterIdLst>
  <p:sldIdLst>
    <p:sldId id="258" r:id="rId5"/>
    <p:sldId id="2032092912" r:id="rId6"/>
    <p:sldId id="2032092901" r:id="rId7"/>
    <p:sldId id="2032092903" r:id="rId8"/>
    <p:sldId id="2032092904" r:id="rId9"/>
    <p:sldId id="2032092905" r:id="rId10"/>
    <p:sldId id="2032092906" r:id="rId11"/>
    <p:sldId id="2032092907" r:id="rId12"/>
    <p:sldId id="2032092908" r:id="rId13"/>
    <p:sldId id="2032092909" r:id="rId14"/>
    <p:sldId id="2032092911" r:id="rId15"/>
    <p:sldId id="2032092910" r:id="rId16"/>
    <p:sldId id="2032092749" r:id="rId17"/>
  </p:sldIdLst>
  <p:sldSz cx="12192000" cy="6858000"/>
  <p:notesSz cx="7010400" cy="9296400"/>
  <p:defaultTex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uPriya Singh" initials="MS" lastIdx="15" clrIdx="0">
    <p:extLst>
      <p:ext uri="{19B8F6BF-5375-455C-9EA6-DF929625EA0E}">
        <p15:presenceInfo xmlns:p15="http://schemas.microsoft.com/office/powerpoint/2012/main" userId="ManuPriya Singh" providerId="None"/>
      </p:ext>
    </p:extLst>
  </p:cmAuthor>
  <p:cmAuthor id="2" name="Elisabeth Sullivan" initials="ES" lastIdx="37" clrIdx="1">
    <p:extLst>
      <p:ext uri="{19B8F6BF-5375-455C-9EA6-DF929625EA0E}">
        <p15:presenceInfo xmlns:p15="http://schemas.microsoft.com/office/powerpoint/2012/main" userId="S::elisabeth.sullivan@zs.com::233161cf-5802-414e-b627-8596d3402e5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628"/>
    <a:srgbClr val="000000"/>
    <a:srgbClr val="A3A1A8"/>
    <a:srgbClr val="75737D"/>
    <a:srgbClr val="76737E"/>
    <a:srgbClr val="484553"/>
    <a:srgbClr val="F4F3F3"/>
    <a:srgbClr val="D1D0D4"/>
    <a:srgbClr val="74727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7078" autoAdjust="0"/>
  </p:normalViewPr>
  <p:slideViewPr>
    <p:cSldViewPr snapToGrid="0" snapToObjects="1">
      <p:cViewPr>
        <p:scale>
          <a:sx n="80" d="100"/>
          <a:sy n="80" d="100"/>
        </p:scale>
        <p:origin x="691" y="312"/>
      </p:cViewPr>
      <p:guideLst/>
    </p:cSldViewPr>
  </p:slideViewPr>
  <p:notesTextViewPr>
    <p:cViewPr>
      <p:scale>
        <a:sx n="100" d="100"/>
        <a:sy n="100" d="100"/>
      </p:scale>
      <p:origin x="0" y="0"/>
    </p:cViewPr>
  </p:notesTextViewPr>
  <p:sorterViewPr>
    <p:cViewPr>
      <p:scale>
        <a:sx n="66" d="100"/>
        <a:sy n="66" d="100"/>
      </p:scale>
      <p:origin x="0" y="-1560"/>
    </p:cViewPr>
  </p:sorterViewPr>
  <p:notesViewPr>
    <p:cSldViewPr snapToGrid="0" snapToObjects="1">
      <p:cViewPr varScale="1">
        <p:scale>
          <a:sx n="94" d="100"/>
          <a:sy n="94" d="100"/>
        </p:scale>
        <p:origin x="3568"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l" eaLnBrk="0" hangingPunct="0">
              <a:spcBef>
                <a:spcPct val="0"/>
              </a:spcBef>
              <a:defRPr sz="1200"/>
            </a:lvl1pPr>
          </a:lstStyle>
          <a:p>
            <a:r>
              <a:rPr lang="en-CA" sz="900" dirty="0">
                <a:solidFill>
                  <a:srgbClr val="A3A1A8"/>
                </a:solidFill>
              </a:rPr>
              <a:t>Presentation title</a:t>
            </a:r>
          </a:p>
        </p:txBody>
      </p:sp>
      <p:sp>
        <p:nvSpPr>
          <p:cNvPr id="54275"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r" eaLnBrk="0" hangingPunct="0">
              <a:spcBef>
                <a:spcPct val="0"/>
              </a:spcBef>
              <a:defRPr sz="1200"/>
            </a:lvl1pPr>
          </a:lstStyle>
          <a:p>
            <a:fld id="{E62AEA76-1AF8-4F85-9CA1-6BD5B0409AF0}" type="datetime1">
              <a:rPr lang="en-CA" sz="900">
                <a:solidFill>
                  <a:srgbClr val="A3A1A8"/>
                </a:solidFill>
              </a:rPr>
              <a:pPr/>
              <a:t>2022-11-23</a:t>
            </a:fld>
            <a:endParaRPr lang="en-CA" sz="900" dirty="0">
              <a:solidFill>
                <a:srgbClr val="A3A1A8"/>
              </a:solidFill>
            </a:endParaRPr>
          </a:p>
        </p:txBody>
      </p:sp>
      <p:sp>
        <p:nvSpPr>
          <p:cNvPr id="54276"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l" eaLnBrk="0" hangingPunct="0">
              <a:spcBef>
                <a:spcPct val="0"/>
              </a:spcBef>
              <a:defRPr sz="1200"/>
            </a:lvl1pPr>
          </a:lstStyle>
          <a:p>
            <a:r>
              <a:rPr lang="en-CA" sz="900" dirty="0">
                <a:solidFill>
                  <a:srgbClr val="A3A1A8"/>
                </a:solidFill>
              </a:rPr>
              <a:t>© 2020 ZS. Confidential.</a:t>
            </a:r>
          </a:p>
        </p:txBody>
      </p:sp>
      <p:sp>
        <p:nvSpPr>
          <p:cNvPr id="54277"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r" eaLnBrk="0" hangingPunct="0">
              <a:spcBef>
                <a:spcPct val="0"/>
              </a:spcBef>
              <a:defRPr sz="1200"/>
            </a:lvl1pPr>
          </a:lstStyle>
          <a:p>
            <a:fld id="{39792D56-8577-4C6A-B75D-3660B62F2BA0}" type="slidenum">
              <a:rPr lang="en-CA" sz="900">
                <a:solidFill>
                  <a:srgbClr val="A3A1A8"/>
                </a:solidFill>
              </a:rPr>
              <a:pPr/>
              <a:t>‹#›</a:t>
            </a:fld>
            <a:endParaRPr lang="en-CA" sz="900">
              <a:solidFill>
                <a:srgbClr val="A3A1A8"/>
              </a:solidFill>
            </a:endParaRPr>
          </a:p>
        </p:txBody>
      </p:sp>
    </p:spTree>
    <p:extLst>
      <p:ext uri="{BB962C8B-B14F-4D97-AF65-F5344CB8AC3E}">
        <p14:creationId xmlns:p14="http://schemas.microsoft.com/office/powerpoint/2010/main" val="10935304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l">
              <a:spcBef>
                <a:spcPct val="0"/>
              </a:spcBef>
              <a:defRPr sz="900">
                <a:solidFill>
                  <a:srgbClr val="A3A1A8"/>
                </a:solidFill>
              </a:defRPr>
            </a:lvl1pPr>
          </a:lstStyle>
          <a:p>
            <a:r>
              <a:rPr lang="en-CA"/>
              <a:t>Presentation title</a:t>
            </a:r>
            <a:endParaRPr lang="en-CA" dirty="0"/>
          </a:p>
        </p:txBody>
      </p:sp>
      <p:sp>
        <p:nvSpPr>
          <p:cNvPr id="15363"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r">
              <a:spcBef>
                <a:spcPct val="0"/>
              </a:spcBef>
              <a:defRPr sz="900">
                <a:solidFill>
                  <a:srgbClr val="A3A1A8"/>
                </a:solidFill>
              </a:defRPr>
            </a:lvl1pPr>
          </a:lstStyle>
          <a:p>
            <a:fld id="{2B35FEB9-FD75-4C7E-93D3-1F9D140905CC}" type="datetime1">
              <a:rPr lang="en-CA" smtClean="0"/>
              <a:pPr/>
              <a:t>2022-11-23</a:t>
            </a:fld>
            <a:endParaRPr lang="en-CA" dirty="0"/>
          </a:p>
        </p:txBody>
      </p:sp>
      <p:sp>
        <p:nvSpPr>
          <p:cNvPr id="21508"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406400" y="4416425"/>
            <a:ext cx="6197600" cy="41830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CA" dirty="0"/>
              <a:t>Click to edit Master text styles</a:t>
            </a:r>
          </a:p>
          <a:p>
            <a:pPr lvl="1"/>
            <a:r>
              <a:rPr lang="en-CA" dirty="0"/>
              <a:t>Second level</a:t>
            </a:r>
          </a:p>
          <a:p>
            <a:pPr lvl="2"/>
            <a:r>
              <a:rPr lang="en-CA" dirty="0"/>
              <a:t>Third level</a:t>
            </a:r>
          </a:p>
        </p:txBody>
      </p:sp>
      <p:sp>
        <p:nvSpPr>
          <p:cNvPr id="15366"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l">
              <a:spcBef>
                <a:spcPct val="0"/>
              </a:spcBef>
              <a:defRPr sz="900">
                <a:solidFill>
                  <a:srgbClr val="A3A1A8"/>
                </a:solidFill>
              </a:defRPr>
            </a:lvl1pPr>
          </a:lstStyle>
          <a:p>
            <a:r>
              <a:rPr lang="en-CA"/>
              <a:t>© 2020 ZS. Confidential.</a:t>
            </a:r>
            <a:endParaRPr lang="en-CA" dirty="0"/>
          </a:p>
        </p:txBody>
      </p:sp>
      <p:sp>
        <p:nvSpPr>
          <p:cNvPr id="1536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r">
              <a:spcBef>
                <a:spcPct val="0"/>
              </a:spcBef>
              <a:defRPr sz="900" smtClean="0">
                <a:solidFill>
                  <a:srgbClr val="A3A1A8"/>
                </a:solidFill>
              </a:defRPr>
            </a:lvl1pPr>
          </a:lstStyle>
          <a:p>
            <a:pPr>
              <a:defRPr/>
            </a:pPr>
            <a:fld id="{5F55DF97-AFFE-42B5-8269-4299C3F7272F}" type="slidenum">
              <a:rPr lang="en-US" smtClean="0"/>
              <a:pPr>
                <a:defRPr/>
              </a:pPr>
              <a:t>‹#›</a:t>
            </a:fld>
            <a:endParaRPr lang="en-US"/>
          </a:p>
        </p:txBody>
      </p:sp>
    </p:spTree>
    <p:extLst>
      <p:ext uri="{BB962C8B-B14F-4D97-AF65-F5344CB8AC3E}">
        <p14:creationId xmlns:p14="http://schemas.microsoft.com/office/powerpoint/2010/main" val="3082618829"/>
      </p:ext>
    </p:extLst>
  </p:cSld>
  <p:clrMap bg1="lt1" tx1="dk1" bg2="lt2" tx2="dk2" accent1="accent1" accent2="accent2" accent3="accent3" accent4="accent4" accent5="accent5" accent6="accent6" hlink="hlink" folHlink="folHlink"/>
  <p:notesStyle>
    <a:lvl1pPr algn="l" rtl="0" fontAlgn="base">
      <a:spcBef>
        <a:spcPts val="1200"/>
      </a:spcBef>
      <a:spcAft>
        <a:spcPct val="0"/>
      </a:spcAft>
      <a:defRPr sz="1200" kern="1200">
        <a:solidFill>
          <a:schemeClr val="tx1"/>
        </a:solidFill>
        <a:latin typeface="Arial" charset="0"/>
        <a:ea typeface="+mn-ea"/>
        <a:cs typeface="+mn-cs"/>
      </a:defRPr>
    </a:lvl1pPr>
    <a:lvl2pPr marL="137160" indent="-137160" algn="l" rtl="0" fontAlgn="base">
      <a:spcBef>
        <a:spcPts val="400"/>
      </a:spcBef>
      <a:spcAft>
        <a:spcPct val="0"/>
      </a:spcAft>
      <a:buClr>
        <a:schemeClr val="tx1"/>
      </a:buClr>
      <a:buFont typeface="Wingdings" panose="05000000000000000000" pitchFamily="2" charset="2"/>
      <a:buChar char="§"/>
      <a:defRPr sz="1200" kern="1200">
        <a:solidFill>
          <a:schemeClr val="tx1"/>
        </a:solidFill>
        <a:latin typeface="Arial" charset="0"/>
        <a:ea typeface="+mn-ea"/>
        <a:cs typeface="+mn-cs"/>
      </a:defRPr>
    </a:lvl2pPr>
    <a:lvl3pPr marL="274320" indent="-137160" algn="l" rtl="0" fontAlgn="base">
      <a:spcBef>
        <a:spcPts val="400"/>
      </a:spcBef>
      <a:spcAft>
        <a:spcPct val="0"/>
      </a:spcAft>
      <a:buClr>
        <a:schemeClr val="tx1"/>
      </a:buClr>
      <a:buFont typeface="Arial" panose="020B0604020202020204" pitchFamily="34" charset="0"/>
      <a:buChar char="–"/>
      <a:defRPr sz="1200" kern="1200">
        <a:solidFill>
          <a:schemeClr val="tx1"/>
        </a:solidFill>
        <a:latin typeface="Arial" charset="0"/>
        <a:ea typeface="+mn-ea"/>
        <a:cs typeface="+mn-cs"/>
      </a:defRPr>
    </a:lvl3pPr>
    <a:lvl4pPr marL="1371600" algn="l" rtl="0" fontAlgn="base">
      <a:spcBef>
        <a:spcPts val="1000"/>
      </a:spcBef>
      <a:spcAft>
        <a:spcPct val="0"/>
      </a:spcAft>
      <a:defRPr sz="1200" kern="1200">
        <a:solidFill>
          <a:schemeClr val="tx1"/>
        </a:solidFill>
        <a:latin typeface="Arial" charset="0"/>
        <a:ea typeface="+mn-ea"/>
        <a:cs typeface="+mn-cs"/>
      </a:defRPr>
    </a:lvl4pPr>
    <a:lvl5pPr marL="1828800" algn="l" rtl="0" fontAlgn="base">
      <a:spcBef>
        <a:spcPts val="1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DFEA-E520-4CB8-B97E-216B21E7DD12}"/>
              </a:ext>
            </a:extLst>
          </p:cNvPr>
          <p:cNvSpPr>
            <a:spLocks noGrp="1"/>
          </p:cNvSpPr>
          <p:nvPr>
            <p:ph type="ctrTitle" hasCustomPrompt="1"/>
          </p:nvPr>
        </p:nvSpPr>
        <p:spPr bwMode="auto">
          <a:xfrm>
            <a:off x="548640" y="2134362"/>
            <a:ext cx="5760720" cy="1661993"/>
          </a:xfrm>
        </p:spPr>
        <p:txBody>
          <a:bodyPr anchor="b">
            <a:noAutofit/>
          </a:bodyPr>
          <a:lstStyle>
            <a:lvl1pPr algn="l">
              <a:defRPr sz="3600">
                <a:solidFill>
                  <a:schemeClr val="accent1"/>
                </a:solidFill>
              </a:defRPr>
            </a:lvl1pPr>
          </a:lstStyle>
          <a:p>
            <a:r>
              <a:rPr lang="en-US" dirty="0"/>
              <a:t>Project name</a:t>
            </a:r>
            <a:br>
              <a:rPr lang="en-US" dirty="0"/>
            </a:br>
            <a:r>
              <a:rPr lang="en-US" dirty="0"/>
              <a:t>Presentation title </a:t>
            </a:r>
            <a:br>
              <a:rPr lang="en-US" dirty="0"/>
            </a:br>
            <a:r>
              <a:rPr lang="en-US" dirty="0"/>
              <a:t>(Times New Roman 36 </a:t>
            </a:r>
            <a:r>
              <a:rPr lang="en-US" dirty="0" err="1"/>
              <a:t>pt</a:t>
            </a:r>
            <a:r>
              <a:rPr lang="en-US" dirty="0"/>
              <a:t>)</a:t>
            </a:r>
          </a:p>
        </p:txBody>
      </p:sp>
      <p:sp>
        <p:nvSpPr>
          <p:cNvPr id="3" name="Subtitle 2">
            <a:extLst>
              <a:ext uri="{FF2B5EF4-FFF2-40B4-BE49-F238E27FC236}">
                <a16:creationId xmlns:a16="http://schemas.microsoft.com/office/drawing/2014/main" id="{159000BD-79BF-4611-9B57-571F7BE12EB4}"/>
              </a:ext>
            </a:extLst>
          </p:cNvPr>
          <p:cNvSpPr>
            <a:spLocks noGrp="1"/>
          </p:cNvSpPr>
          <p:nvPr>
            <p:ph type="subTitle" idx="1" hasCustomPrompt="1"/>
          </p:nvPr>
        </p:nvSpPr>
        <p:spPr bwMode="auto">
          <a:xfrm>
            <a:off x="548640" y="4182618"/>
            <a:ext cx="5760720" cy="276999"/>
          </a:xfrm>
        </p:spPr>
        <p:txBody>
          <a:bodyPr>
            <a:noAutofit/>
          </a:bodyPr>
          <a:lstStyle>
            <a:lvl1pPr marL="0" indent="0" algn="l">
              <a:spcBef>
                <a:spcPts val="0"/>
              </a:spcBef>
              <a:spcAft>
                <a:spcPts val="0"/>
              </a:spcAft>
              <a:buNone/>
              <a:defRPr sz="1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Client Name (Arial 18 </a:t>
            </a:r>
            <a:r>
              <a:rPr lang="en-US" dirty="0" err="1"/>
              <a:t>pt</a:t>
            </a:r>
            <a:r>
              <a:rPr lang="en-US" dirty="0"/>
              <a:t>)</a:t>
            </a:r>
          </a:p>
        </p:txBody>
      </p:sp>
      <p:sp>
        <p:nvSpPr>
          <p:cNvPr id="11" name="Text Placeholder 10">
            <a:extLst>
              <a:ext uri="{FF2B5EF4-FFF2-40B4-BE49-F238E27FC236}">
                <a16:creationId xmlns:a16="http://schemas.microsoft.com/office/drawing/2014/main" id="{D39DAEAE-09D9-43F1-ACE9-0FBAF0973A19}"/>
              </a:ext>
            </a:extLst>
          </p:cNvPr>
          <p:cNvSpPr>
            <a:spLocks noGrp="1"/>
          </p:cNvSpPr>
          <p:nvPr>
            <p:ph type="body" sz="quarter" idx="10" hasCustomPrompt="1"/>
          </p:nvPr>
        </p:nvSpPr>
        <p:spPr bwMode="auto">
          <a:xfrm>
            <a:off x="549275" y="4499842"/>
            <a:ext cx="5760720" cy="215444"/>
          </a:xfrm>
        </p:spPr>
        <p:txBody>
          <a:bodyPr>
            <a:noAutofit/>
          </a:bodyPr>
          <a:lstStyle>
            <a:lvl1pPr>
              <a:spcBef>
                <a:spcPts val="0"/>
              </a:spcBef>
              <a:spcAft>
                <a:spcPts val="0"/>
              </a:spcAft>
              <a:defRPr sz="1400">
                <a:solidFill>
                  <a:schemeClr val="accent1"/>
                </a:solidFill>
              </a:defRPr>
            </a:lvl1pPr>
          </a:lstStyle>
          <a:p>
            <a:pPr lvl="0"/>
            <a:r>
              <a:rPr lang="en-US" dirty="0"/>
              <a:t>Date</a:t>
            </a:r>
          </a:p>
        </p:txBody>
      </p:sp>
      <p:sp>
        <p:nvSpPr>
          <p:cNvPr id="12" name="Text Placeholder 10">
            <a:extLst>
              <a:ext uri="{FF2B5EF4-FFF2-40B4-BE49-F238E27FC236}">
                <a16:creationId xmlns:a16="http://schemas.microsoft.com/office/drawing/2014/main" id="{8A8940B4-E368-4738-955D-BBD8ECE7045E}"/>
              </a:ext>
            </a:extLst>
          </p:cNvPr>
          <p:cNvSpPr>
            <a:spLocks noGrp="1"/>
          </p:cNvSpPr>
          <p:nvPr>
            <p:ph type="body" sz="quarter" idx="11" hasCustomPrompt="1"/>
          </p:nvPr>
        </p:nvSpPr>
        <p:spPr bwMode="auto">
          <a:xfrm>
            <a:off x="549276" y="5111496"/>
            <a:ext cx="5760720" cy="307777"/>
          </a:xfrm>
        </p:spPr>
        <p:txBody>
          <a:bodyPr wrap="square" anchor="b" anchorCtr="0">
            <a:noAutofit/>
          </a:bodyPr>
          <a:lstStyle>
            <a:lvl1pPr>
              <a:spcBef>
                <a:spcPts val="0"/>
              </a:spcBef>
              <a:spcAft>
                <a:spcPts val="0"/>
              </a:spcAft>
              <a:defRPr sz="1000">
                <a:solidFill>
                  <a:schemeClr val="tx2"/>
                </a:solidFill>
              </a:defRPr>
            </a:lvl1pPr>
          </a:lstStyle>
          <a:p>
            <a:pPr lvl="0"/>
            <a:r>
              <a:rPr lang="en-US" dirty="0"/>
              <a:t>Confidential statement</a:t>
            </a:r>
          </a:p>
        </p:txBody>
      </p:sp>
      <p:sp>
        <p:nvSpPr>
          <p:cNvPr id="13" name="Text Placeholder 10">
            <a:extLst>
              <a:ext uri="{FF2B5EF4-FFF2-40B4-BE49-F238E27FC236}">
                <a16:creationId xmlns:a16="http://schemas.microsoft.com/office/drawing/2014/main" id="{1CA3EB8B-ACB8-4D00-A63C-DD1B6F0BC12B}"/>
              </a:ext>
            </a:extLst>
          </p:cNvPr>
          <p:cNvSpPr>
            <a:spLocks noGrp="1"/>
          </p:cNvSpPr>
          <p:nvPr>
            <p:ph type="body" sz="quarter" idx="12" hasCustomPrompt="1"/>
          </p:nvPr>
        </p:nvSpPr>
        <p:spPr bwMode="auto">
          <a:xfrm>
            <a:off x="549276" y="5495544"/>
            <a:ext cx="5760720" cy="153888"/>
          </a:xfrm>
        </p:spPr>
        <p:txBody>
          <a:bodyPr wrap="square" anchor="t">
            <a:spAutoFit/>
          </a:bodyPr>
          <a:lstStyle>
            <a:lvl1pPr>
              <a:spcBef>
                <a:spcPts val="0"/>
              </a:spcBef>
              <a:spcAft>
                <a:spcPts val="0"/>
              </a:spcAft>
              <a:defRPr sz="1000">
                <a:solidFill>
                  <a:schemeClr val="tx2"/>
                </a:solidFill>
              </a:defRPr>
            </a:lvl1pPr>
          </a:lstStyle>
          <a:p>
            <a:pPr lvl="0"/>
            <a:r>
              <a:rPr lang="en-US" dirty="0"/>
              <a:t>Office and contact number</a:t>
            </a:r>
          </a:p>
        </p:txBody>
      </p:sp>
      <p:sp>
        <p:nvSpPr>
          <p:cNvPr id="15" name="titlemaster_clientlogo" hidden="1">
            <a:extLst>
              <a:ext uri="{FF2B5EF4-FFF2-40B4-BE49-F238E27FC236}">
                <a16:creationId xmlns:a16="http://schemas.microsoft.com/office/drawing/2014/main" id="{73647228-12FF-4FEA-9212-FF9D142B463D}"/>
              </a:ext>
            </a:extLst>
          </p:cNvPr>
          <p:cNvSpPr txBox="1">
            <a:spLocks noChangeArrowheads="1"/>
          </p:cNvSpPr>
          <p:nvPr userDrawn="1"/>
        </p:nvSpPr>
        <p:spPr bwMode="auto">
          <a:xfrm>
            <a:off x="2844000" y="685800"/>
            <a:ext cx="1828800" cy="914400"/>
          </a:xfrm>
          <a:prstGeom prst="rect">
            <a:avLst/>
          </a:prstGeom>
          <a:noFill/>
          <a:ln w="9525">
            <a:noFill/>
            <a:miter lim="800000"/>
            <a:headEnd/>
            <a:tailEnd/>
          </a:ln>
          <a:effectLst/>
        </p:spPr>
        <p:txBody>
          <a:bodyPr/>
          <a:lstStyle/>
          <a:p>
            <a:pPr algn="l">
              <a:spcBef>
                <a:spcPct val="50000"/>
              </a:spcBef>
            </a:pPr>
            <a:endParaRPr lang="en-US" sz="1800"/>
          </a:p>
        </p:txBody>
      </p:sp>
      <p:pic>
        <p:nvPicPr>
          <p:cNvPr id="16" name="Picture 15">
            <a:extLst>
              <a:ext uri="{FF2B5EF4-FFF2-40B4-BE49-F238E27FC236}">
                <a16:creationId xmlns:a16="http://schemas.microsoft.com/office/drawing/2014/main" id="{E8975461-CFCC-4B5A-92B2-274DFB1AF42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259" r="259"/>
          <a:stretch/>
        </p:blipFill>
        <p:spPr>
          <a:xfrm>
            <a:off x="8534400" y="0"/>
            <a:ext cx="3657600" cy="4874096"/>
          </a:xfrm>
          <a:prstGeom prst="rect">
            <a:avLst/>
          </a:prstGeom>
        </p:spPr>
      </p:pic>
      <p:sp>
        <p:nvSpPr>
          <p:cNvPr id="17" name="titlemaster_draft" hidden="1">
            <a:extLst>
              <a:ext uri="{FF2B5EF4-FFF2-40B4-BE49-F238E27FC236}">
                <a16:creationId xmlns:a16="http://schemas.microsoft.com/office/drawing/2014/main" id="{3645DDA6-F9EA-4E88-8CFE-B64E169C40DB}"/>
              </a:ext>
            </a:extLst>
          </p:cNvPr>
          <p:cNvSpPr txBox="1"/>
          <p:nvPr userDrawn="1"/>
        </p:nvSpPr>
        <p:spPr>
          <a:xfrm>
            <a:off x="5931692" y="189999"/>
            <a:ext cx="328616" cy="169277"/>
          </a:xfrm>
          <a:prstGeom prst="rect">
            <a:avLst/>
          </a:prstGeom>
          <a:noFill/>
        </p:spPr>
        <p:txBody>
          <a:bodyPr wrap="none" lIns="0" tIns="0" rIns="0" bIns="0" rtlCol="0" anchor="ctr" anchorCtr="0">
            <a:spAutoFit/>
          </a:bodyPr>
          <a:lstStyle/>
          <a:p>
            <a:pPr algn="ctr"/>
            <a:r>
              <a:rPr lang="en-US" sz="1100" b="1">
                <a:solidFill>
                  <a:schemeClr val="tx2"/>
                </a:solidFill>
              </a:rPr>
              <a:t>Draft</a:t>
            </a:r>
            <a:endParaRPr lang="en-US" sz="1100" b="1" dirty="0">
              <a:solidFill>
                <a:schemeClr val="tx2"/>
              </a:solidFill>
            </a:endParaRPr>
          </a:p>
        </p:txBody>
      </p:sp>
      <p:pic>
        <p:nvPicPr>
          <p:cNvPr id="5" name="Picture 4">
            <a:extLst>
              <a:ext uri="{FF2B5EF4-FFF2-40B4-BE49-F238E27FC236}">
                <a16:creationId xmlns:a16="http://schemas.microsoft.com/office/drawing/2014/main" id="{773719B6-1A4E-D6AD-92B4-01CB279D4A56}"/>
              </a:ext>
            </a:extLst>
          </p:cNvPr>
          <p:cNvPicPr>
            <a:picLocks noChangeAspect="1"/>
          </p:cNvPicPr>
          <p:nvPr userDrawn="1"/>
        </p:nvPicPr>
        <p:blipFill>
          <a:blip r:embed="rId3"/>
          <a:stretch>
            <a:fillRect/>
          </a:stretch>
        </p:blipFill>
        <p:spPr>
          <a:xfrm>
            <a:off x="549275" y="549275"/>
            <a:ext cx="4620333" cy="1188085"/>
          </a:xfrm>
          <a:prstGeom prst="rect">
            <a:avLst/>
          </a:prstGeom>
        </p:spPr>
      </p:pic>
    </p:spTree>
    <p:extLst>
      <p:ext uri="{BB962C8B-B14F-4D97-AF65-F5344CB8AC3E}">
        <p14:creationId xmlns:p14="http://schemas.microsoft.com/office/powerpoint/2010/main" val="3775447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hird LHS Dark">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5AC89FE-52C7-4AD1-AA79-B8F5D23C151A}"/>
              </a:ext>
            </a:extLst>
          </p:cNvPr>
          <p:cNvSpPr/>
          <p:nvPr userDrawn="1"/>
        </p:nvSpPr>
        <p:spPr bwMode="white">
          <a:xfrm>
            <a:off x="0" y="0"/>
            <a:ext cx="4059936"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6BE9FF73-8ABA-455B-B206-BF71E94E388A}"/>
              </a:ext>
            </a:extLst>
          </p:cNvPr>
          <p:cNvSpPr>
            <a:spLocks noGrp="1"/>
          </p:cNvSpPr>
          <p:nvPr>
            <p:ph type="title" hasCustomPrompt="1"/>
          </p:nvPr>
        </p:nvSpPr>
        <p:spPr bwMode="auto">
          <a:xfrm>
            <a:off x="548640" y="429766"/>
            <a:ext cx="2962021" cy="5971032"/>
          </a:xfrm>
        </p:spPr>
        <p:txBody>
          <a:bodyPr anchor="ctr">
            <a:noAutofit/>
          </a:bodyPr>
          <a:lstStyle>
            <a:lvl1pPr>
              <a:defRPr sz="3200">
                <a:solidFill>
                  <a:schemeClr val="bg1"/>
                </a:solidFill>
              </a:defRPr>
            </a:lvl1pPr>
          </a:lstStyle>
          <a:p>
            <a:r>
              <a:rPr lang="en-US" dirty="0"/>
              <a:t>Click to add title (Times New Roman 32 pt)</a:t>
            </a:r>
          </a:p>
        </p:txBody>
      </p:sp>
      <p:sp>
        <p:nvSpPr>
          <p:cNvPr id="3" name="Content Placeholder 2">
            <a:extLst>
              <a:ext uri="{FF2B5EF4-FFF2-40B4-BE49-F238E27FC236}">
                <a16:creationId xmlns:a16="http://schemas.microsoft.com/office/drawing/2014/main" id="{549F9862-8A37-4ECE-867E-B3B15568E599}"/>
              </a:ext>
            </a:extLst>
          </p:cNvPr>
          <p:cNvSpPr>
            <a:spLocks noGrp="1"/>
          </p:cNvSpPr>
          <p:nvPr>
            <p:ph idx="1" hasCustomPrompt="1"/>
          </p:nvPr>
        </p:nvSpPr>
        <p:spPr bwMode="auto">
          <a:xfrm>
            <a:off x="4608575" y="548640"/>
            <a:ext cx="7034149" cy="5760720"/>
          </a:xfrm>
        </p:spPr>
        <p:txBody>
          <a:bodyPr anchor="ctr"/>
          <a:lstStyle>
            <a:lvl1pPr>
              <a:defRPr sz="1800">
                <a:solidFill>
                  <a:schemeClr val="accent1"/>
                </a:solidFill>
              </a:defRPr>
            </a:lvl1pPr>
            <a:lvl2pPr>
              <a:buClrTx/>
              <a:defRPr sz="1800">
                <a:solidFill>
                  <a:schemeClr val="accent1"/>
                </a:solidFill>
              </a:defRPr>
            </a:lvl2pPr>
            <a:lvl3pPr>
              <a:defRPr sz="1800">
                <a:solidFill>
                  <a:schemeClr val="accent1"/>
                </a:solidFill>
              </a:defRPr>
            </a:lvl3pPr>
            <a:lvl4pPr>
              <a:defRPr sz="1800"/>
            </a:lvl4pPr>
            <a:lvl5pPr>
              <a:defRPr sz="1800"/>
            </a:lvl5pPr>
            <a:lvl6pPr>
              <a:defRPr sz="2000"/>
            </a:lvl6pPr>
            <a:lvl7pPr>
              <a:defRPr sz="2000"/>
            </a:lvl7pPr>
            <a:lvl8pPr>
              <a:defRPr sz="2000"/>
            </a:lvl8pPr>
            <a:lvl9pPr>
              <a:defRPr sz="2000"/>
            </a:lvl9pPr>
          </a:lstStyle>
          <a:p>
            <a:pPr lvl="0"/>
            <a:r>
              <a:rPr lang="en-US" dirty="0"/>
              <a:t>Click to add text (Arial 18 pt)</a:t>
            </a:r>
          </a:p>
          <a:p>
            <a:pPr lvl="1"/>
            <a:r>
              <a:rPr lang="en-US" dirty="0"/>
              <a:t>Second level</a:t>
            </a:r>
          </a:p>
          <a:p>
            <a:pPr lvl="2"/>
            <a:r>
              <a:rPr lang="en-US" dirty="0"/>
              <a:t>Third level</a:t>
            </a:r>
          </a:p>
        </p:txBody>
      </p:sp>
      <p:sp>
        <p:nvSpPr>
          <p:cNvPr id="7" name="slidemaster_filename1">
            <a:extLst>
              <a:ext uri="{FF2B5EF4-FFF2-40B4-BE49-F238E27FC236}">
                <a16:creationId xmlns:a16="http://schemas.microsoft.com/office/drawing/2014/main" id="{06D4893B-A038-4B9E-9E85-18240FDD059A}"/>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endParaRPr lang="en-US" sz="900" dirty="0">
              <a:solidFill>
                <a:srgbClr val="A3A1A8"/>
              </a:solidFill>
            </a:endParaRPr>
          </a:p>
        </p:txBody>
      </p:sp>
      <p:cxnSp>
        <p:nvCxnSpPr>
          <p:cNvPr id="5" name="Straight Connector 4">
            <a:extLst>
              <a:ext uri="{FF2B5EF4-FFF2-40B4-BE49-F238E27FC236}">
                <a16:creationId xmlns:a16="http://schemas.microsoft.com/office/drawing/2014/main" id="{FC5BE2E5-D465-48D9-812D-B3E2431999E2}"/>
              </a:ext>
            </a:extLst>
          </p:cNvPr>
          <p:cNvCxnSpPr/>
          <p:nvPr userDrawn="1"/>
        </p:nvCxnSpPr>
        <p:spPr bwMode="black">
          <a:xfrm>
            <a:off x="4059936"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529293"/>
      </p:ext>
    </p:extLst>
  </p:cSld>
  <p:clrMapOvr>
    <a:masterClrMapping/>
  </p:clrMapOvr>
  <p:extLst>
    <p:ext uri="{DCECCB84-F9BA-43D5-87BE-67443E8EF086}">
      <p15:sldGuideLst xmlns:p15="http://schemas.microsoft.com/office/powerpoint/2012/main">
        <p15:guide id="1" pos="2212" userDrawn="1">
          <p15:clr>
            <a:srgbClr val="FBAE40"/>
          </p15:clr>
        </p15:guide>
        <p15:guide id="2" pos="290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hird LHS L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5AC89FE-52C7-4AD1-AA79-B8F5D23C151A}"/>
              </a:ext>
            </a:extLst>
          </p:cNvPr>
          <p:cNvSpPr/>
          <p:nvPr userDrawn="1"/>
        </p:nvSpPr>
        <p:spPr bwMode="white">
          <a:xfrm>
            <a:off x="0" y="0"/>
            <a:ext cx="4059936"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6BE9FF73-8ABA-455B-B206-BF71E94E388A}"/>
              </a:ext>
            </a:extLst>
          </p:cNvPr>
          <p:cNvSpPr>
            <a:spLocks noGrp="1"/>
          </p:cNvSpPr>
          <p:nvPr>
            <p:ph type="title" hasCustomPrompt="1"/>
          </p:nvPr>
        </p:nvSpPr>
        <p:spPr bwMode="auto">
          <a:xfrm>
            <a:off x="548640" y="429768"/>
            <a:ext cx="2962021" cy="5971032"/>
          </a:xfrm>
        </p:spPr>
        <p:txBody>
          <a:bodyPr anchor="ctr">
            <a:noAutofit/>
          </a:bodyPr>
          <a:lstStyle>
            <a:lvl1pPr>
              <a:defRPr sz="3200">
                <a:solidFill>
                  <a:schemeClr val="accent1"/>
                </a:solidFill>
              </a:defRPr>
            </a:lvl1pPr>
          </a:lstStyle>
          <a:p>
            <a:r>
              <a:rPr lang="en-US" dirty="0"/>
              <a:t>Click to add title (Times New Roman 32 pt)</a:t>
            </a:r>
          </a:p>
        </p:txBody>
      </p:sp>
      <p:sp>
        <p:nvSpPr>
          <p:cNvPr id="3" name="Content Placeholder 2">
            <a:extLst>
              <a:ext uri="{FF2B5EF4-FFF2-40B4-BE49-F238E27FC236}">
                <a16:creationId xmlns:a16="http://schemas.microsoft.com/office/drawing/2014/main" id="{549F9862-8A37-4ECE-867E-B3B15568E599}"/>
              </a:ext>
            </a:extLst>
          </p:cNvPr>
          <p:cNvSpPr>
            <a:spLocks noGrp="1"/>
          </p:cNvSpPr>
          <p:nvPr>
            <p:ph idx="1" hasCustomPrompt="1"/>
          </p:nvPr>
        </p:nvSpPr>
        <p:spPr bwMode="auto">
          <a:xfrm>
            <a:off x="4608575" y="548640"/>
            <a:ext cx="7034149" cy="5760720"/>
          </a:xfrm>
        </p:spPr>
        <p:txBody>
          <a:bodyPr anchor="ctr"/>
          <a:lstStyle>
            <a:lvl1pPr>
              <a:defRPr sz="1800">
                <a:solidFill>
                  <a:schemeClr val="accent1"/>
                </a:solidFill>
              </a:defRPr>
            </a:lvl1pPr>
            <a:lvl2pPr>
              <a:defRPr sz="1800">
                <a:solidFill>
                  <a:schemeClr val="accent1"/>
                </a:solidFill>
              </a:defRPr>
            </a:lvl2pPr>
            <a:lvl3pPr>
              <a:defRPr sz="1800">
                <a:solidFill>
                  <a:schemeClr val="accent1"/>
                </a:solidFill>
              </a:defRPr>
            </a:lvl3pPr>
            <a:lvl4pPr>
              <a:defRPr sz="1800"/>
            </a:lvl4pPr>
            <a:lvl5pPr>
              <a:defRPr sz="1800"/>
            </a:lvl5pPr>
            <a:lvl6pPr>
              <a:defRPr sz="2000"/>
            </a:lvl6pPr>
            <a:lvl7pPr>
              <a:defRPr sz="2000"/>
            </a:lvl7pPr>
            <a:lvl8pPr>
              <a:defRPr sz="2000"/>
            </a:lvl8pPr>
            <a:lvl9pPr>
              <a:defRPr sz="2000"/>
            </a:lvl9pPr>
          </a:lstStyle>
          <a:p>
            <a:pPr lvl="0"/>
            <a:r>
              <a:rPr lang="en-US" dirty="0"/>
              <a:t>Click to add text (Arial 18 pt)</a:t>
            </a:r>
          </a:p>
          <a:p>
            <a:pPr lvl="1"/>
            <a:r>
              <a:rPr lang="en-US" dirty="0"/>
              <a:t>Second level</a:t>
            </a:r>
          </a:p>
          <a:p>
            <a:pPr lvl="2"/>
            <a:r>
              <a:rPr lang="en-US" dirty="0"/>
              <a:t>Third level</a:t>
            </a:r>
          </a:p>
        </p:txBody>
      </p:sp>
      <p:sp>
        <p:nvSpPr>
          <p:cNvPr id="9" name="slidemaster_filename2">
            <a:extLst>
              <a:ext uri="{FF2B5EF4-FFF2-40B4-BE49-F238E27FC236}">
                <a16:creationId xmlns:a16="http://schemas.microsoft.com/office/drawing/2014/main" id="{5ECBAB0E-06DC-40D5-A402-652460194265}"/>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endParaRPr lang="en-US" sz="900" dirty="0">
              <a:solidFill>
                <a:srgbClr val="A3A1A8"/>
              </a:solidFill>
            </a:endParaRPr>
          </a:p>
        </p:txBody>
      </p:sp>
      <p:cxnSp>
        <p:nvCxnSpPr>
          <p:cNvPr id="7" name="Straight Connector 6">
            <a:extLst>
              <a:ext uri="{FF2B5EF4-FFF2-40B4-BE49-F238E27FC236}">
                <a16:creationId xmlns:a16="http://schemas.microsoft.com/office/drawing/2014/main" id="{9557EC31-2BFF-4DCF-B51C-17764D8EE8EE}"/>
              </a:ext>
            </a:extLst>
          </p:cNvPr>
          <p:cNvCxnSpPr/>
          <p:nvPr userDrawn="1"/>
        </p:nvCxnSpPr>
        <p:spPr bwMode="black">
          <a:xfrm>
            <a:off x="4059936"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804736"/>
      </p:ext>
    </p:extLst>
  </p:cSld>
  <p:clrMapOvr>
    <a:masterClrMapping/>
  </p:clrMapOvr>
  <p:extLst>
    <p:ext uri="{DCECCB84-F9BA-43D5-87BE-67443E8EF086}">
      <p15:sldGuideLst xmlns:p15="http://schemas.microsoft.com/office/powerpoint/2012/main">
        <p15:guide id="1" pos="2212">
          <p15:clr>
            <a:srgbClr val="FBAE40"/>
          </p15:clr>
        </p15:guide>
        <p15:guide id="2" pos="290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Third RHS Dark">
    <p:bg>
      <p:bgRef idx="1001">
        <a:schemeClr val="bg1"/>
      </p:bgRef>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3E86EA2-03CB-4305-BC47-BED1CA837500}"/>
              </a:ext>
            </a:extLst>
          </p:cNvPr>
          <p:cNvSpPr>
            <a:spLocks noGrp="1"/>
          </p:cNvSpPr>
          <p:nvPr>
            <p:ph type="title" hasCustomPrompt="1"/>
          </p:nvPr>
        </p:nvSpPr>
        <p:spPr bwMode="auto">
          <a:xfrm>
            <a:off x="548640" y="429768"/>
            <a:ext cx="7033260" cy="984885"/>
          </a:xfrm>
        </p:spPr>
        <p:txBody>
          <a:bodyPr/>
          <a:lstStyle>
            <a:lvl1pPr>
              <a:defRPr>
                <a:solidFill>
                  <a:schemeClr val="accent1"/>
                </a:solidFill>
              </a:defRPr>
            </a:lvl1pPr>
          </a:lstStyle>
          <a:p>
            <a:r>
              <a:rPr lang="en-US" dirty="0"/>
              <a:t>Click to add title (Times New Roman</a:t>
            </a:r>
            <a:br>
              <a:rPr lang="en-US" dirty="0"/>
            </a:br>
            <a:r>
              <a:rPr lang="en-US" dirty="0"/>
              <a:t>32 pt)</a:t>
            </a:r>
          </a:p>
        </p:txBody>
      </p:sp>
      <p:sp>
        <p:nvSpPr>
          <p:cNvPr id="8" name="Rectangle 7">
            <a:extLst>
              <a:ext uri="{FF2B5EF4-FFF2-40B4-BE49-F238E27FC236}">
                <a16:creationId xmlns:a16="http://schemas.microsoft.com/office/drawing/2014/main" id="{2ADEA55C-D666-478B-B8F0-AC2B5A68DF4E}"/>
              </a:ext>
            </a:extLst>
          </p:cNvPr>
          <p:cNvSpPr/>
          <p:nvPr userDrawn="1"/>
        </p:nvSpPr>
        <p:spPr bwMode="white">
          <a:xfrm>
            <a:off x="8132064" y="0"/>
            <a:ext cx="4059936"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11" name="Text Placeholder 9">
            <a:extLst>
              <a:ext uri="{FF2B5EF4-FFF2-40B4-BE49-F238E27FC236}">
                <a16:creationId xmlns:a16="http://schemas.microsoft.com/office/drawing/2014/main" id="{E82F80EE-CEBC-442F-B7BC-7B9042599D16}"/>
              </a:ext>
            </a:extLst>
          </p:cNvPr>
          <p:cNvSpPr>
            <a:spLocks noGrp="1"/>
          </p:cNvSpPr>
          <p:nvPr>
            <p:ph type="body" sz="quarter" idx="10" hasCustomPrompt="1"/>
          </p:nvPr>
        </p:nvSpPr>
        <p:spPr bwMode="auto">
          <a:xfrm>
            <a:off x="8680450" y="1856232"/>
            <a:ext cx="2962275" cy="3145536"/>
          </a:xfrm>
        </p:spPr>
        <p:txBody>
          <a:bodyPr anchor="ctr"/>
          <a:lstStyle>
            <a:lvl1pPr>
              <a:defRPr b="1">
                <a:solidFill>
                  <a:schemeClr val="bg1"/>
                </a:solidFill>
              </a:defRPr>
            </a:lvl1pPr>
            <a:lvl2pPr>
              <a:buClrTx/>
              <a:defRPr>
                <a:solidFill>
                  <a:schemeClr val="bg1"/>
                </a:solidFill>
              </a:defRPr>
            </a:lvl2pPr>
            <a:lvl3pPr>
              <a:buClrTx/>
              <a:defRPr>
                <a:solidFill>
                  <a:schemeClr val="bg1"/>
                </a:solidFill>
              </a:defRPr>
            </a:lvl3pPr>
            <a:lvl4pPr marL="1371600" indent="0">
              <a:buNone/>
              <a:defRPr>
                <a:solidFill>
                  <a:schemeClr val="bg2"/>
                </a:solidFill>
              </a:defRPr>
            </a:lvl4pPr>
            <a:lvl5pPr>
              <a:defRPr>
                <a:solidFill>
                  <a:schemeClr val="bg2"/>
                </a:solidFill>
              </a:defRPr>
            </a:lvl5pPr>
          </a:lstStyle>
          <a:p>
            <a:pPr lvl="0"/>
            <a:r>
              <a:rPr lang="en-US" dirty="0"/>
              <a:t>Click to add text (Arial 18 pt)</a:t>
            </a:r>
          </a:p>
        </p:txBody>
      </p:sp>
      <p:sp>
        <p:nvSpPr>
          <p:cNvPr id="10" name="slidemaster_copyright1">
            <a:extLst>
              <a:ext uri="{FF2B5EF4-FFF2-40B4-BE49-F238E27FC236}">
                <a16:creationId xmlns:a16="http://schemas.microsoft.com/office/drawing/2014/main" id="{E07AE106-793C-439E-99C1-53F2732C29B2}"/>
              </a:ext>
            </a:extLst>
          </p:cNvPr>
          <p:cNvSpPr txBox="1">
            <a:spLocks/>
          </p:cNvSpPr>
          <p:nvPr userDrawn="1"/>
        </p:nvSpPr>
        <p:spPr bwMode="black">
          <a:xfrm>
            <a:off x="9917130" y="6544205"/>
            <a:ext cx="125675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2022 ZS | Confidential</a:t>
            </a:r>
            <a:endParaRPr lang="en-US" sz="900" dirty="0">
              <a:solidFill>
                <a:srgbClr val="A3A1A8"/>
              </a:solidFill>
            </a:endParaRPr>
          </a:p>
        </p:txBody>
      </p:sp>
      <p:cxnSp>
        <p:nvCxnSpPr>
          <p:cNvPr id="9" name="Straight Connector 8">
            <a:extLst>
              <a:ext uri="{FF2B5EF4-FFF2-40B4-BE49-F238E27FC236}">
                <a16:creationId xmlns:a16="http://schemas.microsoft.com/office/drawing/2014/main" id="{CBE0183D-CA00-43C2-8CC0-0AD284762CB2}"/>
              </a:ext>
            </a:extLst>
          </p:cNvPr>
          <p:cNvCxnSpPr/>
          <p:nvPr userDrawn="1"/>
        </p:nvCxnSpPr>
        <p:spPr bwMode="black">
          <a:xfrm>
            <a:off x="8132064"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8A4D403D-2BBB-4A52-8BF7-8FEAAA96BD8A}"/>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dirty="0">
              <a:solidFill>
                <a:srgbClr val="A3A1A8"/>
              </a:solidFill>
            </a:endParaRPr>
          </a:p>
        </p:txBody>
      </p:sp>
      <p:sp>
        <p:nvSpPr>
          <p:cNvPr id="3" name="Content Placeholder 2">
            <a:extLst>
              <a:ext uri="{FF2B5EF4-FFF2-40B4-BE49-F238E27FC236}">
                <a16:creationId xmlns:a16="http://schemas.microsoft.com/office/drawing/2014/main" id="{8176912B-0044-45A5-82EA-7216E1638CA4}"/>
              </a:ext>
            </a:extLst>
          </p:cNvPr>
          <p:cNvSpPr>
            <a:spLocks noGrp="1"/>
          </p:cNvSpPr>
          <p:nvPr>
            <p:ph sz="quarter" idx="11" hasCustomPrompt="1"/>
          </p:nvPr>
        </p:nvSpPr>
        <p:spPr>
          <a:xfrm>
            <a:off x="548640" y="1856232"/>
            <a:ext cx="7033260" cy="4453128"/>
          </a:xfrm>
        </p:spPr>
        <p:txBody>
          <a:bodyPr>
            <a:noAutofit/>
          </a:bodyPr>
          <a:lstStyle>
            <a:lvl1pPr marL="0" indent="0" algn="l">
              <a:lnSpc>
                <a:spcPct val="100000"/>
              </a:lnSpc>
              <a:spcBef>
                <a:spcPts val="1500"/>
              </a:spcBef>
              <a:spcAft>
                <a:spcPts val="0"/>
              </a:spcAft>
              <a:buFontTx/>
              <a:buNone/>
              <a:defRPr b="0" i="0" u="none" strike="noStrike" cap="none" spc="0" normalizeH="0" baseline="0">
                <a:solidFill>
                  <a:schemeClr val="accent1"/>
                </a:solidFill>
                <a:latin typeface="Arial" panose="020B0604020202020204" pitchFamily="34" charset="0"/>
              </a:defRPr>
            </a:lvl1pPr>
            <a:lvl2pPr marL="228600" indent="-228600" algn="l">
              <a:lnSpc>
                <a:spcPct val="100000"/>
              </a:lnSpc>
              <a:spcBef>
                <a:spcPts val="600"/>
              </a:spcBef>
              <a:spcAft>
                <a:spcPts val="0"/>
              </a:spcAft>
              <a:buClrTx/>
              <a:buSzPct val="100000"/>
              <a:buFont typeface="Wingdings 2" panose="05020102010507070707" pitchFamily="18" charset="2"/>
              <a:buChar char=""/>
              <a:defRPr i="0" u="none" strike="noStrike" cap="none" spc="0" normalizeH="0" baseline="0">
                <a:solidFill>
                  <a:schemeClr val="accent1"/>
                </a:solidFill>
                <a:latin typeface="Arial" panose="020B0604020202020204" pitchFamily="34" charset="0"/>
              </a:defRPr>
            </a:lvl2pPr>
            <a:lvl3pPr marL="457200" indent="-228600" algn="l">
              <a:lnSpc>
                <a:spcPct val="100000"/>
              </a:lnSpc>
              <a:spcBef>
                <a:spcPts val="600"/>
              </a:spcBef>
              <a:spcAft>
                <a:spcPts val="0"/>
              </a:spcAft>
              <a:buClrTx/>
              <a:buSzPct val="100000"/>
              <a:buFont typeface="Arial" panose="020B0604020202020204" pitchFamily="34" charset="0"/>
              <a:buChar char="–"/>
              <a:defRPr i="0" u="none" strike="noStrike" cap="none" spc="0" normalizeH="0" baseline="0">
                <a:solidFill>
                  <a:schemeClr val="accent1"/>
                </a:solidFill>
                <a:latin typeface="Arial" panose="020B0604020202020204" pitchFamily="34" charset="0"/>
              </a:defRPr>
            </a:lvl3pPr>
          </a:lstStyle>
          <a:p>
            <a:pPr lvl="0"/>
            <a:r>
              <a:rPr lang="en-US" dirty="0"/>
              <a:t>Click to add text (Arial 18 pt)</a:t>
            </a:r>
          </a:p>
          <a:p>
            <a:pPr lvl="1"/>
            <a:r>
              <a:rPr lang="en-US" dirty="0"/>
              <a:t>Second level</a:t>
            </a:r>
          </a:p>
          <a:p>
            <a:pPr lvl="2"/>
            <a:r>
              <a:rPr lang="en-US" dirty="0"/>
              <a:t>Third level</a:t>
            </a:r>
          </a:p>
        </p:txBody>
      </p:sp>
    </p:spTree>
    <p:extLst>
      <p:ext uri="{BB962C8B-B14F-4D97-AF65-F5344CB8AC3E}">
        <p14:creationId xmlns:p14="http://schemas.microsoft.com/office/powerpoint/2010/main" val="2919940996"/>
      </p:ext>
    </p:extLst>
  </p:cSld>
  <p:clrMapOvr>
    <a:masterClrMapping/>
  </p:clrMapOvr>
  <p:extLst>
    <p:ext uri="{DCECCB84-F9BA-43D5-87BE-67443E8EF086}">
      <p15:sldGuideLst xmlns:p15="http://schemas.microsoft.com/office/powerpoint/2012/main">
        <p15:guide id="1" orient="horz" pos="1170" userDrawn="1">
          <p15:clr>
            <a:srgbClr val="FBAE40"/>
          </p15:clr>
        </p15:guide>
        <p15:guide id="3" pos="4776" userDrawn="1">
          <p15:clr>
            <a:srgbClr val="FBAE40"/>
          </p15:clr>
        </p15:guide>
        <p15:guide id="4" pos="546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Third RHS Ligh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648DD2-80F0-4B6A-B2C3-1845D5846D6F}"/>
              </a:ext>
            </a:extLst>
          </p:cNvPr>
          <p:cNvSpPr/>
          <p:nvPr userDrawn="1"/>
        </p:nvSpPr>
        <p:spPr bwMode="white">
          <a:xfrm>
            <a:off x="8132064" y="0"/>
            <a:ext cx="4059936"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5" name="Title 1">
            <a:extLst>
              <a:ext uri="{FF2B5EF4-FFF2-40B4-BE49-F238E27FC236}">
                <a16:creationId xmlns:a16="http://schemas.microsoft.com/office/drawing/2014/main" id="{E3E86EA2-03CB-4305-BC47-BED1CA837500}"/>
              </a:ext>
            </a:extLst>
          </p:cNvPr>
          <p:cNvSpPr>
            <a:spLocks noGrp="1"/>
          </p:cNvSpPr>
          <p:nvPr>
            <p:ph type="title" hasCustomPrompt="1"/>
          </p:nvPr>
        </p:nvSpPr>
        <p:spPr bwMode="auto">
          <a:xfrm>
            <a:off x="548640" y="429768"/>
            <a:ext cx="7033260" cy="984885"/>
          </a:xfrm>
        </p:spPr>
        <p:txBody>
          <a:bodyPr/>
          <a:lstStyle>
            <a:lvl1pPr>
              <a:defRPr>
                <a:solidFill>
                  <a:schemeClr val="accent1"/>
                </a:solidFill>
              </a:defRPr>
            </a:lvl1pPr>
          </a:lstStyle>
          <a:p>
            <a:r>
              <a:rPr lang="en-US" dirty="0"/>
              <a:t>Click to add title (Times New Roman</a:t>
            </a:r>
            <a:br>
              <a:rPr lang="en-US" dirty="0"/>
            </a:br>
            <a:r>
              <a:rPr lang="en-US" dirty="0"/>
              <a:t>32 pt)</a:t>
            </a:r>
          </a:p>
        </p:txBody>
      </p:sp>
      <p:sp>
        <p:nvSpPr>
          <p:cNvPr id="11" name="Text Placeholder 9">
            <a:extLst>
              <a:ext uri="{FF2B5EF4-FFF2-40B4-BE49-F238E27FC236}">
                <a16:creationId xmlns:a16="http://schemas.microsoft.com/office/drawing/2014/main" id="{E82F80EE-CEBC-442F-B7BC-7B9042599D16}"/>
              </a:ext>
            </a:extLst>
          </p:cNvPr>
          <p:cNvSpPr>
            <a:spLocks noGrp="1"/>
          </p:cNvSpPr>
          <p:nvPr>
            <p:ph type="body" sz="quarter" idx="10" hasCustomPrompt="1"/>
          </p:nvPr>
        </p:nvSpPr>
        <p:spPr bwMode="auto">
          <a:xfrm>
            <a:off x="8680450" y="1856232"/>
            <a:ext cx="2962275" cy="3145536"/>
          </a:xfrm>
        </p:spPr>
        <p:txBody>
          <a:bodyPr anchor="ctr"/>
          <a:lstStyle>
            <a:lvl1pPr>
              <a:defRPr b="1">
                <a:solidFill>
                  <a:schemeClr val="accent1"/>
                </a:solidFill>
              </a:defRPr>
            </a:lvl1pPr>
            <a:lvl2pPr>
              <a:buClrTx/>
              <a:defRPr>
                <a:solidFill>
                  <a:schemeClr val="accent1"/>
                </a:solidFill>
              </a:defRPr>
            </a:lvl2pPr>
            <a:lvl3pPr>
              <a:buClrTx/>
              <a:defRPr>
                <a:solidFill>
                  <a:schemeClr val="accent1"/>
                </a:solidFill>
              </a:defRPr>
            </a:lvl3pPr>
            <a:lvl4pPr marL="1371600" indent="0">
              <a:buNone/>
              <a:defRPr>
                <a:solidFill>
                  <a:schemeClr val="bg2"/>
                </a:solidFill>
              </a:defRPr>
            </a:lvl4pPr>
            <a:lvl5pPr>
              <a:defRPr>
                <a:solidFill>
                  <a:schemeClr val="bg2"/>
                </a:solidFill>
              </a:defRPr>
            </a:lvl5pPr>
          </a:lstStyle>
          <a:p>
            <a:pPr lvl="0"/>
            <a:r>
              <a:rPr lang="en-US" dirty="0"/>
              <a:t>Click to add text (Arial 18 </a:t>
            </a:r>
            <a:r>
              <a:rPr lang="en-US" dirty="0" err="1"/>
              <a:t>pt</a:t>
            </a:r>
            <a:r>
              <a:rPr lang="en-US" dirty="0"/>
              <a:t>)</a:t>
            </a:r>
          </a:p>
        </p:txBody>
      </p:sp>
      <p:sp>
        <p:nvSpPr>
          <p:cNvPr id="10" name="slidemaster_copyright2">
            <a:extLst>
              <a:ext uri="{FF2B5EF4-FFF2-40B4-BE49-F238E27FC236}">
                <a16:creationId xmlns:a16="http://schemas.microsoft.com/office/drawing/2014/main" id="{50726B51-94B7-4DB5-B23A-BF6997C3CA5B}"/>
              </a:ext>
            </a:extLst>
          </p:cNvPr>
          <p:cNvSpPr txBox="1">
            <a:spLocks/>
          </p:cNvSpPr>
          <p:nvPr userDrawn="1"/>
        </p:nvSpPr>
        <p:spPr bwMode="black">
          <a:xfrm>
            <a:off x="9917130" y="6544205"/>
            <a:ext cx="125675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2022 ZS | Confidential</a:t>
            </a:r>
            <a:endParaRPr lang="en-US" sz="900" dirty="0">
              <a:solidFill>
                <a:srgbClr val="A3A1A8"/>
              </a:solidFill>
            </a:endParaRPr>
          </a:p>
        </p:txBody>
      </p:sp>
      <p:cxnSp>
        <p:nvCxnSpPr>
          <p:cNvPr id="8" name="Straight Connector 7">
            <a:extLst>
              <a:ext uri="{FF2B5EF4-FFF2-40B4-BE49-F238E27FC236}">
                <a16:creationId xmlns:a16="http://schemas.microsoft.com/office/drawing/2014/main" id="{B4BC33B5-EC8A-48CE-AE62-7F7713914344}"/>
              </a:ext>
            </a:extLst>
          </p:cNvPr>
          <p:cNvCxnSpPr/>
          <p:nvPr userDrawn="1"/>
        </p:nvCxnSpPr>
        <p:spPr bwMode="black">
          <a:xfrm>
            <a:off x="8132064"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39E87E40-A7B9-4507-8366-FDB1488CF747}"/>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dirty="0">
              <a:solidFill>
                <a:srgbClr val="A3A1A8"/>
              </a:solidFill>
            </a:endParaRPr>
          </a:p>
        </p:txBody>
      </p:sp>
      <p:sp>
        <p:nvSpPr>
          <p:cNvPr id="3" name="Content Placeholder 2">
            <a:extLst>
              <a:ext uri="{FF2B5EF4-FFF2-40B4-BE49-F238E27FC236}">
                <a16:creationId xmlns:a16="http://schemas.microsoft.com/office/drawing/2014/main" id="{8312F6A7-9F61-4869-87DE-CC94F3570C3D}"/>
              </a:ext>
            </a:extLst>
          </p:cNvPr>
          <p:cNvSpPr>
            <a:spLocks noGrp="1"/>
          </p:cNvSpPr>
          <p:nvPr>
            <p:ph sz="quarter" idx="11" hasCustomPrompt="1"/>
          </p:nvPr>
        </p:nvSpPr>
        <p:spPr>
          <a:xfrm>
            <a:off x="548640" y="1856232"/>
            <a:ext cx="7033260" cy="4453128"/>
          </a:xfrm>
        </p:spPr>
        <p:txBody>
          <a:bodyPr>
            <a:noAutofit/>
          </a:bodyPr>
          <a:lstStyle>
            <a:lvl1pPr marL="0" indent="0" algn="l">
              <a:lnSpc>
                <a:spcPct val="100000"/>
              </a:lnSpc>
              <a:spcBef>
                <a:spcPts val="1500"/>
              </a:spcBef>
              <a:spcAft>
                <a:spcPts val="0"/>
              </a:spcAft>
              <a:buFontTx/>
              <a:buNone/>
              <a:defRPr b="0" i="0" u="none" strike="noStrike" cap="none" spc="0" normalizeH="0" baseline="0">
                <a:solidFill>
                  <a:schemeClr val="accent1"/>
                </a:solidFill>
                <a:latin typeface="Arial" panose="020B0604020202020204" pitchFamily="34" charset="0"/>
              </a:defRPr>
            </a:lvl1pPr>
            <a:lvl2pPr marL="228600" indent="-228600" algn="l">
              <a:lnSpc>
                <a:spcPct val="100000"/>
              </a:lnSpc>
              <a:spcBef>
                <a:spcPts val="600"/>
              </a:spcBef>
              <a:spcAft>
                <a:spcPts val="0"/>
              </a:spcAft>
              <a:buClrTx/>
              <a:buSzPct val="100000"/>
              <a:buFont typeface="Wingdings 2" panose="05020102010507070707" pitchFamily="18" charset="2"/>
              <a:buChar char=""/>
              <a:defRPr i="0" u="none" strike="noStrike" cap="none" spc="0" normalizeH="0" baseline="0">
                <a:solidFill>
                  <a:schemeClr val="accent1"/>
                </a:solidFill>
                <a:latin typeface="Arial" panose="020B0604020202020204" pitchFamily="34" charset="0"/>
              </a:defRPr>
            </a:lvl2pPr>
            <a:lvl3pPr marL="457200" indent="-228600" algn="l">
              <a:lnSpc>
                <a:spcPct val="100000"/>
              </a:lnSpc>
              <a:spcBef>
                <a:spcPts val="600"/>
              </a:spcBef>
              <a:spcAft>
                <a:spcPts val="0"/>
              </a:spcAft>
              <a:buClrTx/>
              <a:buSzPct val="100000"/>
              <a:buFont typeface="Arial" panose="020B0604020202020204" pitchFamily="34" charset="0"/>
              <a:buChar char="–"/>
              <a:defRPr i="0" u="none" strike="noStrike" cap="none" spc="0" normalizeH="0" baseline="0">
                <a:solidFill>
                  <a:schemeClr val="accent1"/>
                </a:solidFill>
                <a:latin typeface="Arial" panose="020B0604020202020204" pitchFamily="34" charset="0"/>
              </a:defRPr>
            </a:lvl3pPr>
          </a:lstStyle>
          <a:p>
            <a:pPr lvl="0"/>
            <a:r>
              <a:rPr lang="en-US" dirty="0"/>
              <a:t>Click to add text (Arial 18 pt)</a:t>
            </a:r>
          </a:p>
          <a:p>
            <a:pPr lvl="1"/>
            <a:r>
              <a:rPr lang="en-US" dirty="0"/>
              <a:t>Second level</a:t>
            </a:r>
          </a:p>
          <a:p>
            <a:pPr lvl="2"/>
            <a:r>
              <a:rPr lang="en-US" dirty="0"/>
              <a:t>Third level</a:t>
            </a:r>
          </a:p>
        </p:txBody>
      </p:sp>
    </p:spTree>
    <p:extLst>
      <p:ext uri="{BB962C8B-B14F-4D97-AF65-F5344CB8AC3E}">
        <p14:creationId xmlns:p14="http://schemas.microsoft.com/office/powerpoint/2010/main" val="2706362111"/>
      </p:ext>
    </p:extLst>
  </p:cSld>
  <p:clrMapOvr>
    <a:masterClrMapping/>
  </p:clrMapOvr>
  <p:extLst>
    <p:ext uri="{DCECCB84-F9BA-43D5-87BE-67443E8EF086}">
      <p15:sldGuideLst xmlns:p15="http://schemas.microsoft.com/office/powerpoint/2012/main">
        <p15:guide id="1" orient="horz" pos="1170" userDrawn="1">
          <p15:clr>
            <a:srgbClr val="FBAE40"/>
          </p15:clr>
        </p15:guide>
        <p15:guide id="3" pos="4776">
          <p15:clr>
            <a:srgbClr val="FBAE40"/>
          </p15:clr>
        </p15:guide>
        <p15:guide id="4" pos="546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Image Dark">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6095998" y="1"/>
            <a:ext cx="6095999"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dirty="0"/>
            </a:br>
            <a:br>
              <a:rPr lang="en-US" dirty="0"/>
            </a:br>
            <a:r>
              <a:rPr lang="en-US" dirty="0"/>
              <a:t>Click icon to add picture</a:t>
            </a:r>
          </a:p>
        </p:txBody>
      </p:sp>
      <p:sp>
        <p:nvSpPr>
          <p:cNvPr id="8" name="Rectangle 7">
            <a:extLst>
              <a:ext uri="{FF2B5EF4-FFF2-40B4-BE49-F238E27FC236}">
                <a16:creationId xmlns:a16="http://schemas.microsoft.com/office/drawing/2014/main" id="{A92B8C15-30C5-44CC-A416-DAF1BBB744EC}"/>
              </a:ext>
            </a:extLst>
          </p:cNvPr>
          <p:cNvSpPr/>
          <p:nvPr userDrawn="1"/>
        </p:nvSpPr>
        <p:spPr bwMode="white">
          <a:xfrm>
            <a:off x="0" y="0"/>
            <a:ext cx="6095999"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B30C5D7D-659C-48D5-A3B0-4F826142F48E}"/>
              </a:ext>
            </a:extLst>
          </p:cNvPr>
          <p:cNvSpPr>
            <a:spLocks noGrp="1"/>
          </p:cNvSpPr>
          <p:nvPr>
            <p:ph type="title" hasCustomPrompt="1"/>
          </p:nvPr>
        </p:nvSpPr>
        <p:spPr bwMode="auto">
          <a:xfrm>
            <a:off x="548640" y="429768"/>
            <a:ext cx="4996498" cy="5971032"/>
          </a:xfrm>
        </p:spPr>
        <p:txBody>
          <a:bodyPr anchor="ctr">
            <a:noAutofit/>
          </a:bodyPr>
          <a:lstStyle>
            <a:lvl1pPr>
              <a:defRPr sz="3200">
                <a:solidFill>
                  <a:schemeClr val="bg1"/>
                </a:solidFill>
              </a:defRPr>
            </a:lvl1pPr>
          </a:lstStyle>
          <a:p>
            <a:r>
              <a:rPr lang="en-US" dirty="0"/>
              <a:t>Click to add title (Times New Roman 32 pt)</a:t>
            </a:r>
          </a:p>
        </p:txBody>
      </p:sp>
      <p:sp>
        <p:nvSpPr>
          <p:cNvPr id="7" name="slidemaster_filename3">
            <a:extLst>
              <a:ext uri="{FF2B5EF4-FFF2-40B4-BE49-F238E27FC236}">
                <a16:creationId xmlns:a16="http://schemas.microsoft.com/office/drawing/2014/main" id="{99761290-0476-45E6-8905-1C3281793D86}"/>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endParaRPr lang="en-US" sz="900" dirty="0">
              <a:solidFill>
                <a:srgbClr val="A3A1A8"/>
              </a:solidFill>
            </a:endParaRPr>
          </a:p>
        </p:txBody>
      </p:sp>
      <p:cxnSp>
        <p:nvCxnSpPr>
          <p:cNvPr id="6" name="Straight Connector 5">
            <a:extLst>
              <a:ext uri="{FF2B5EF4-FFF2-40B4-BE49-F238E27FC236}">
                <a16:creationId xmlns:a16="http://schemas.microsoft.com/office/drawing/2014/main" id="{BFEFC27E-D5BA-43C3-9807-B7D5C912F6E7}"/>
              </a:ext>
            </a:extLst>
          </p:cNvPr>
          <p:cNvCxnSpPr/>
          <p:nvPr userDrawn="1"/>
        </p:nvCxnSpPr>
        <p:spPr bwMode="black">
          <a:xfrm>
            <a:off x="6095999"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9" name="Custommaster_draft1" hidden="1">
            <a:extLst>
              <a:ext uri="{FF2B5EF4-FFF2-40B4-BE49-F238E27FC236}">
                <a16:creationId xmlns:a16="http://schemas.microsoft.com/office/drawing/2014/main" id="{E0E24FD2-2FC7-4933-A61A-48C9621E970A}"/>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spTree>
    <p:extLst>
      <p:ext uri="{BB962C8B-B14F-4D97-AF65-F5344CB8AC3E}">
        <p14:creationId xmlns:p14="http://schemas.microsoft.com/office/powerpoint/2010/main" val="401468274"/>
      </p:ext>
    </p:extLst>
  </p:cSld>
  <p:clrMapOvr>
    <a:masterClrMapping/>
  </p:clrMapOvr>
  <p:extLst>
    <p:ext uri="{DCECCB84-F9BA-43D5-87BE-67443E8EF086}">
      <p15:sldGuideLst xmlns:p15="http://schemas.microsoft.com/office/powerpoint/2012/main">
        <p15:guide id="1" pos="349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alf Image Light">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6095998" y="1"/>
            <a:ext cx="6095999"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dirty="0"/>
            </a:br>
            <a:br>
              <a:rPr lang="en-US" dirty="0"/>
            </a:br>
            <a:r>
              <a:rPr lang="en-US" dirty="0"/>
              <a:t>Click icon to add picture</a:t>
            </a:r>
          </a:p>
        </p:txBody>
      </p:sp>
      <p:sp>
        <p:nvSpPr>
          <p:cNvPr id="8" name="Rectangle 7">
            <a:extLst>
              <a:ext uri="{FF2B5EF4-FFF2-40B4-BE49-F238E27FC236}">
                <a16:creationId xmlns:a16="http://schemas.microsoft.com/office/drawing/2014/main" id="{A92B8C15-30C5-44CC-A416-DAF1BBB744EC}"/>
              </a:ext>
            </a:extLst>
          </p:cNvPr>
          <p:cNvSpPr/>
          <p:nvPr userDrawn="1"/>
        </p:nvSpPr>
        <p:spPr bwMode="white">
          <a:xfrm>
            <a:off x="0" y="0"/>
            <a:ext cx="6095999"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B30C5D7D-659C-48D5-A3B0-4F826142F48E}"/>
              </a:ext>
            </a:extLst>
          </p:cNvPr>
          <p:cNvSpPr>
            <a:spLocks noGrp="1"/>
          </p:cNvSpPr>
          <p:nvPr>
            <p:ph type="title" hasCustomPrompt="1"/>
          </p:nvPr>
        </p:nvSpPr>
        <p:spPr bwMode="auto">
          <a:xfrm>
            <a:off x="548640" y="429768"/>
            <a:ext cx="4996498" cy="5971032"/>
          </a:xfrm>
        </p:spPr>
        <p:txBody>
          <a:bodyPr anchor="ctr">
            <a:noAutofit/>
          </a:bodyPr>
          <a:lstStyle>
            <a:lvl1pPr>
              <a:defRPr sz="3200">
                <a:solidFill>
                  <a:schemeClr val="accent1"/>
                </a:solidFill>
              </a:defRPr>
            </a:lvl1pPr>
          </a:lstStyle>
          <a:p>
            <a:r>
              <a:rPr lang="en-US" dirty="0"/>
              <a:t>Click to add title (Times New Roman 32 pt)</a:t>
            </a:r>
          </a:p>
        </p:txBody>
      </p:sp>
      <p:sp>
        <p:nvSpPr>
          <p:cNvPr id="7" name="slidemaster_filename4">
            <a:extLst>
              <a:ext uri="{FF2B5EF4-FFF2-40B4-BE49-F238E27FC236}">
                <a16:creationId xmlns:a16="http://schemas.microsoft.com/office/drawing/2014/main" id="{99761290-0476-45E6-8905-1C3281793D86}"/>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endParaRPr lang="en-US" sz="900" dirty="0">
              <a:solidFill>
                <a:srgbClr val="A3A1A8"/>
              </a:solidFill>
            </a:endParaRPr>
          </a:p>
        </p:txBody>
      </p:sp>
      <p:cxnSp>
        <p:nvCxnSpPr>
          <p:cNvPr id="6" name="Straight Connector 5">
            <a:extLst>
              <a:ext uri="{FF2B5EF4-FFF2-40B4-BE49-F238E27FC236}">
                <a16:creationId xmlns:a16="http://schemas.microsoft.com/office/drawing/2014/main" id="{BFEFC27E-D5BA-43C3-9807-B7D5C912F6E7}"/>
              </a:ext>
            </a:extLst>
          </p:cNvPr>
          <p:cNvCxnSpPr/>
          <p:nvPr userDrawn="1"/>
        </p:nvCxnSpPr>
        <p:spPr bwMode="black">
          <a:xfrm>
            <a:off x="6095999"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
        <p:nvSpPr>
          <p:cNvPr id="9" name="Custommaster_draft2" hidden="1">
            <a:extLst>
              <a:ext uri="{FF2B5EF4-FFF2-40B4-BE49-F238E27FC236}">
                <a16:creationId xmlns:a16="http://schemas.microsoft.com/office/drawing/2014/main" id="{E0E24FD2-2FC7-4933-A61A-48C9621E970A}"/>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spTree>
    <p:extLst>
      <p:ext uri="{BB962C8B-B14F-4D97-AF65-F5344CB8AC3E}">
        <p14:creationId xmlns:p14="http://schemas.microsoft.com/office/powerpoint/2010/main" val="2576511186"/>
      </p:ext>
    </p:extLst>
  </p:cSld>
  <p:clrMapOvr>
    <a:masterClrMapping/>
  </p:clrMapOvr>
  <p:extLst>
    <p:ext uri="{DCECCB84-F9BA-43D5-87BE-67443E8EF086}">
      <p15:sldGuideLst xmlns:p15="http://schemas.microsoft.com/office/powerpoint/2012/main">
        <p15:guide id="1" pos="3493">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0" y="1"/>
            <a:ext cx="12191997"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dirty="0"/>
            </a:br>
            <a:br>
              <a:rPr lang="en-US" dirty="0"/>
            </a:br>
            <a:r>
              <a:rPr lang="en-US" dirty="0"/>
              <a:t>Click icon to add picture</a:t>
            </a:r>
          </a:p>
        </p:txBody>
      </p:sp>
    </p:spTree>
    <p:extLst>
      <p:ext uri="{BB962C8B-B14F-4D97-AF65-F5344CB8AC3E}">
        <p14:creationId xmlns:p14="http://schemas.microsoft.com/office/powerpoint/2010/main" val="3391987022"/>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Focus/Call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59761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01662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2252-36CC-4B94-BBA7-4A86D38D3BBD}"/>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pt)</a:t>
            </a:r>
          </a:p>
        </p:txBody>
      </p:sp>
      <p:sp>
        <p:nvSpPr>
          <p:cNvPr id="4" name="Picture Placeholder 3">
            <a:extLst>
              <a:ext uri="{FF2B5EF4-FFF2-40B4-BE49-F238E27FC236}">
                <a16:creationId xmlns:a16="http://schemas.microsoft.com/office/drawing/2014/main" id="{08FB3628-AF32-41A2-AB06-20C57FAC13BA}"/>
              </a:ext>
            </a:extLst>
          </p:cNvPr>
          <p:cNvSpPr>
            <a:spLocks noGrp="1" noChangeAspect="1"/>
          </p:cNvSpPr>
          <p:nvPr>
            <p:ph type="pic" sz="quarter" idx="10" hasCustomPrompt="1"/>
          </p:nvPr>
        </p:nvSpPr>
        <p:spPr bwMode="gray">
          <a:xfrm>
            <a:off x="1069848"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5" name="Picture Placeholder 3">
            <a:extLst>
              <a:ext uri="{FF2B5EF4-FFF2-40B4-BE49-F238E27FC236}">
                <a16:creationId xmlns:a16="http://schemas.microsoft.com/office/drawing/2014/main" id="{6BFF7695-068E-48BB-9A42-E24791ACFA7D}"/>
              </a:ext>
            </a:extLst>
          </p:cNvPr>
          <p:cNvSpPr>
            <a:spLocks noGrp="1" noChangeAspect="1"/>
          </p:cNvSpPr>
          <p:nvPr>
            <p:ph type="pic" sz="quarter" idx="11" hasCustomPrompt="1"/>
          </p:nvPr>
        </p:nvSpPr>
        <p:spPr bwMode="gray">
          <a:xfrm>
            <a:off x="4951476"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6" name="Picture Placeholder 3">
            <a:extLst>
              <a:ext uri="{FF2B5EF4-FFF2-40B4-BE49-F238E27FC236}">
                <a16:creationId xmlns:a16="http://schemas.microsoft.com/office/drawing/2014/main" id="{DCE4EDDA-44C1-4826-AD56-05D157F452B0}"/>
              </a:ext>
            </a:extLst>
          </p:cNvPr>
          <p:cNvSpPr>
            <a:spLocks noGrp="1" noChangeAspect="1"/>
          </p:cNvSpPr>
          <p:nvPr>
            <p:ph type="pic" sz="quarter" idx="12" hasCustomPrompt="1"/>
          </p:nvPr>
        </p:nvSpPr>
        <p:spPr bwMode="gray">
          <a:xfrm>
            <a:off x="8833104"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8" name="Text Placeholder 7">
            <a:extLst>
              <a:ext uri="{FF2B5EF4-FFF2-40B4-BE49-F238E27FC236}">
                <a16:creationId xmlns:a16="http://schemas.microsoft.com/office/drawing/2014/main" id="{233936E4-A8D5-43DA-AACE-A3AD8A7AAE21}"/>
              </a:ext>
            </a:extLst>
          </p:cNvPr>
          <p:cNvSpPr>
            <a:spLocks noGrp="1"/>
          </p:cNvSpPr>
          <p:nvPr>
            <p:ph type="body" sz="quarter" idx="13" hasCustomPrompt="1"/>
          </p:nvPr>
        </p:nvSpPr>
        <p:spPr bwMode="auto">
          <a:xfrm>
            <a:off x="548640"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9" name="Text Placeholder 7">
            <a:extLst>
              <a:ext uri="{FF2B5EF4-FFF2-40B4-BE49-F238E27FC236}">
                <a16:creationId xmlns:a16="http://schemas.microsoft.com/office/drawing/2014/main" id="{EB6D5E2E-9DEF-4E60-B35C-7434225A91CC}"/>
              </a:ext>
            </a:extLst>
          </p:cNvPr>
          <p:cNvSpPr>
            <a:spLocks noGrp="1"/>
          </p:cNvSpPr>
          <p:nvPr>
            <p:ph type="body" sz="quarter" idx="14" hasCustomPrompt="1"/>
          </p:nvPr>
        </p:nvSpPr>
        <p:spPr bwMode="auto">
          <a:xfrm>
            <a:off x="4430268"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10" name="Text Placeholder 7">
            <a:extLst>
              <a:ext uri="{FF2B5EF4-FFF2-40B4-BE49-F238E27FC236}">
                <a16:creationId xmlns:a16="http://schemas.microsoft.com/office/drawing/2014/main" id="{AA9E00FB-61C0-4238-A142-D59E9631E4BC}"/>
              </a:ext>
            </a:extLst>
          </p:cNvPr>
          <p:cNvSpPr>
            <a:spLocks noGrp="1"/>
          </p:cNvSpPr>
          <p:nvPr>
            <p:ph type="body" sz="quarter" idx="15" hasCustomPrompt="1"/>
          </p:nvPr>
        </p:nvSpPr>
        <p:spPr bwMode="auto">
          <a:xfrm>
            <a:off x="8311896"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11" name="Text Placeholder 7">
            <a:extLst>
              <a:ext uri="{FF2B5EF4-FFF2-40B4-BE49-F238E27FC236}">
                <a16:creationId xmlns:a16="http://schemas.microsoft.com/office/drawing/2014/main" id="{8EF54358-DADD-4143-A8AD-1BDB2186DC69}"/>
              </a:ext>
            </a:extLst>
          </p:cNvPr>
          <p:cNvSpPr>
            <a:spLocks noGrp="1"/>
          </p:cNvSpPr>
          <p:nvPr>
            <p:ph type="body" sz="quarter" idx="16" hasCustomPrompt="1"/>
          </p:nvPr>
        </p:nvSpPr>
        <p:spPr bwMode="auto">
          <a:xfrm>
            <a:off x="548640"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
        <p:nvSpPr>
          <p:cNvPr id="12" name="Text Placeholder 7">
            <a:extLst>
              <a:ext uri="{FF2B5EF4-FFF2-40B4-BE49-F238E27FC236}">
                <a16:creationId xmlns:a16="http://schemas.microsoft.com/office/drawing/2014/main" id="{97278B55-C25A-48CC-8053-84DF48DB7772}"/>
              </a:ext>
            </a:extLst>
          </p:cNvPr>
          <p:cNvSpPr>
            <a:spLocks noGrp="1"/>
          </p:cNvSpPr>
          <p:nvPr>
            <p:ph type="body" sz="quarter" idx="17" hasCustomPrompt="1"/>
          </p:nvPr>
        </p:nvSpPr>
        <p:spPr bwMode="auto">
          <a:xfrm>
            <a:off x="4430268"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
        <p:nvSpPr>
          <p:cNvPr id="13" name="Text Placeholder 7">
            <a:extLst>
              <a:ext uri="{FF2B5EF4-FFF2-40B4-BE49-F238E27FC236}">
                <a16:creationId xmlns:a16="http://schemas.microsoft.com/office/drawing/2014/main" id="{8A170C61-5603-4A4B-8297-EB07B549DC14}"/>
              </a:ext>
            </a:extLst>
          </p:cNvPr>
          <p:cNvSpPr>
            <a:spLocks noGrp="1"/>
          </p:cNvSpPr>
          <p:nvPr>
            <p:ph type="body" sz="quarter" idx="18" hasCustomPrompt="1"/>
          </p:nvPr>
        </p:nvSpPr>
        <p:spPr bwMode="auto">
          <a:xfrm>
            <a:off x="8311896"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Tree>
    <p:extLst>
      <p:ext uri="{BB962C8B-B14F-4D97-AF65-F5344CB8AC3E}">
        <p14:creationId xmlns:p14="http://schemas.microsoft.com/office/powerpoint/2010/main" val="214271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0860C-1611-415D-B493-9E72EFC20C69}"/>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pt)</a:t>
            </a:r>
          </a:p>
        </p:txBody>
      </p:sp>
      <p:sp>
        <p:nvSpPr>
          <p:cNvPr id="5" name="Content Placeholder 2">
            <a:extLst>
              <a:ext uri="{FF2B5EF4-FFF2-40B4-BE49-F238E27FC236}">
                <a16:creationId xmlns:a16="http://schemas.microsoft.com/office/drawing/2014/main" id="{FEBB0295-4FF3-43F6-B6AE-C3DE5235AF7D}"/>
              </a:ext>
            </a:extLst>
          </p:cNvPr>
          <p:cNvSpPr>
            <a:spLocks noGrp="1"/>
          </p:cNvSpPr>
          <p:nvPr>
            <p:ph sz="quarter" idx="10" hasCustomPrompt="1"/>
          </p:nvPr>
        </p:nvSpPr>
        <p:spPr>
          <a:xfrm>
            <a:off x="548640" y="1856232"/>
            <a:ext cx="11091672" cy="4453128"/>
          </a:xfrm>
        </p:spPr>
        <p:txBody>
          <a:bodyPr>
            <a:noAutofit/>
          </a:bodyPr>
          <a:lstStyle>
            <a:lvl1pPr marL="0" indent="0" algn="l">
              <a:lnSpc>
                <a:spcPct val="100000"/>
              </a:lnSpc>
              <a:spcBef>
                <a:spcPts val="1500"/>
              </a:spcBef>
              <a:spcAft>
                <a:spcPts val="0"/>
              </a:spcAft>
              <a:buFontTx/>
              <a:buNone/>
              <a:defRPr b="0" i="0" u="none" strike="noStrike" cap="none" spc="0" normalizeH="0" baseline="0">
                <a:solidFill>
                  <a:schemeClr val="accent1"/>
                </a:solidFill>
                <a:latin typeface="Arial" panose="020B0604020202020204" pitchFamily="34" charset="0"/>
              </a:defRPr>
            </a:lvl1pPr>
            <a:lvl2pPr marL="228600" indent="-228600" algn="l">
              <a:lnSpc>
                <a:spcPct val="100000"/>
              </a:lnSpc>
              <a:spcBef>
                <a:spcPts val="600"/>
              </a:spcBef>
              <a:spcAft>
                <a:spcPts val="0"/>
              </a:spcAft>
              <a:buClrTx/>
              <a:buSzPct val="100000"/>
              <a:buFont typeface="Wingdings 2" panose="05020102010507070707" pitchFamily="18" charset="2"/>
              <a:buChar char=""/>
              <a:defRPr i="0" u="none" strike="noStrike" cap="none" spc="0" normalizeH="0" baseline="0">
                <a:solidFill>
                  <a:schemeClr val="accent1"/>
                </a:solidFill>
                <a:latin typeface="Arial" panose="020B0604020202020204" pitchFamily="34" charset="0"/>
              </a:defRPr>
            </a:lvl2pPr>
            <a:lvl3pPr marL="457200" indent="-228600" algn="l">
              <a:lnSpc>
                <a:spcPct val="100000"/>
              </a:lnSpc>
              <a:spcBef>
                <a:spcPts val="600"/>
              </a:spcBef>
              <a:spcAft>
                <a:spcPts val="0"/>
              </a:spcAft>
              <a:buClrTx/>
              <a:buSzPct val="100000"/>
              <a:buFont typeface="Arial" panose="020B0604020202020204" pitchFamily="34" charset="0"/>
              <a:buChar char="–"/>
              <a:defRPr i="0" u="none" strike="noStrike" cap="none" spc="0" normalizeH="0" baseline="0">
                <a:solidFill>
                  <a:schemeClr val="accent1"/>
                </a:solidFill>
                <a:latin typeface="Arial" panose="020B0604020202020204" pitchFamily="34" charset="0"/>
              </a:defRPr>
            </a:lvl3pPr>
            <a:lvl4pPr>
              <a:defRPr>
                <a:solidFill>
                  <a:schemeClr val="accent1"/>
                </a:solidFill>
              </a:defRPr>
            </a:lvl4pPr>
            <a:lvl5pPr>
              <a:defRPr>
                <a:solidFill>
                  <a:schemeClr val="accent1"/>
                </a:solidFill>
              </a:defRPr>
            </a:lvl5pPr>
          </a:lstStyle>
          <a:p>
            <a:pPr lvl="0"/>
            <a:r>
              <a:rPr lang="en-US" dirty="0"/>
              <a:t>Click to add text (Arial 18 pt)</a:t>
            </a:r>
          </a:p>
          <a:p>
            <a:pPr lvl="1"/>
            <a:r>
              <a:rPr lang="en-US" dirty="0"/>
              <a:t>Second level</a:t>
            </a:r>
          </a:p>
          <a:p>
            <a:pPr lvl="2"/>
            <a:r>
              <a:rPr lang="en-US" dirty="0"/>
              <a:t>Third level</a:t>
            </a:r>
          </a:p>
        </p:txBody>
      </p:sp>
    </p:spTree>
    <p:extLst>
      <p:ext uri="{BB962C8B-B14F-4D97-AF65-F5344CB8AC3E}">
        <p14:creationId xmlns:p14="http://schemas.microsoft.com/office/powerpoint/2010/main" val="3297185969"/>
      </p:ext>
    </p:extLst>
  </p:cSld>
  <p:clrMapOvr>
    <a:masterClrMapping/>
  </p:clrMapOvr>
  <p:extLst>
    <p:ext uri="{DCECCB84-F9BA-43D5-87BE-67443E8EF086}">
      <p15:sldGuideLst xmlns:p15="http://schemas.microsoft.com/office/powerpoint/2012/main">
        <p15:guide id="1" orient="horz" pos="117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C74BD3F-5D46-4450-9A9D-DA1D80947BA4}"/>
              </a:ext>
            </a:extLst>
          </p:cNvPr>
          <p:cNvSpPr>
            <a:spLocks noGrp="1"/>
          </p:cNvSpPr>
          <p:nvPr>
            <p:ph type="ctrTitle" hasCustomPrompt="1"/>
          </p:nvPr>
        </p:nvSpPr>
        <p:spPr bwMode="auto">
          <a:xfrm>
            <a:off x="548640" y="2378377"/>
            <a:ext cx="5669280" cy="2286000"/>
          </a:xfrm>
        </p:spPr>
        <p:txBody>
          <a:bodyPr anchor="ctr">
            <a:noAutofit/>
          </a:bodyPr>
          <a:lstStyle>
            <a:lvl1pPr algn="l">
              <a:defRPr sz="3600">
                <a:solidFill>
                  <a:schemeClr val="accent1"/>
                </a:solidFill>
              </a:defRPr>
            </a:lvl1pPr>
          </a:lstStyle>
          <a:p>
            <a:r>
              <a:rPr lang="en-US" dirty="0"/>
              <a:t>Thank you!</a:t>
            </a:r>
          </a:p>
        </p:txBody>
      </p:sp>
      <p:pic>
        <p:nvPicPr>
          <p:cNvPr id="7" name="Picture 6">
            <a:extLst>
              <a:ext uri="{FF2B5EF4-FFF2-40B4-BE49-F238E27FC236}">
                <a16:creationId xmlns:a16="http://schemas.microsoft.com/office/drawing/2014/main" id="{9937362F-0DF5-4725-A857-047A39E3D4D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259" r="259"/>
          <a:stretch/>
        </p:blipFill>
        <p:spPr>
          <a:xfrm>
            <a:off x="8534400" y="0"/>
            <a:ext cx="3657600" cy="4874096"/>
          </a:xfrm>
          <a:prstGeom prst="rect">
            <a:avLst/>
          </a:prstGeom>
        </p:spPr>
      </p:pic>
      <p:pic>
        <p:nvPicPr>
          <p:cNvPr id="8" name="Picture 7">
            <a:extLst>
              <a:ext uri="{FF2B5EF4-FFF2-40B4-BE49-F238E27FC236}">
                <a16:creationId xmlns:a16="http://schemas.microsoft.com/office/drawing/2014/main" id="{7D1A59B0-38FF-4BED-9055-E978E9123B4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548640" y="6168390"/>
            <a:ext cx="2083868" cy="182880"/>
          </a:xfrm>
          <a:prstGeom prst="rect">
            <a:avLst/>
          </a:prstGeom>
        </p:spPr>
      </p:pic>
      <p:sp>
        <p:nvSpPr>
          <p:cNvPr id="6" name="endmaster_draft" hidden="1">
            <a:extLst>
              <a:ext uri="{FF2B5EF4-FFF2-40B4-BE49-F238E27FC236}">
                <a16:creationId xmlns:a16="http://schemas.microsoft.com/office/drawing/2014/main" id="{81326F59-A1E6-4CE8-ABFE-7B5DCB4EA9A4}"/>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pic>
        <p:nvPicPr>
          <p:cNvPr id="2" name="Picture 1">
            <a:extLst>
              <a:ext uri="{FF2B5EF4-FFF2-40B4-BE49-F238E27FC236}">
                <a16:creationId xmlns:a16="http://schemas.microsoft.com/office/drawing/2014/main" id="{99CBEA77-4308-CC8D-D1B3-BEAEAF099FFE}"/>
              </a:ext>
            </a:extLst>
          </p:cNvPr>
          <p:cNvPicPr>
            <a:picLocks noChangeAspect="1"/>
          </p:cNvPicPr>
          <p:nvPr userDrawn="1"/>
        </p:nvPicPr>
        <p:blipFill>
          <a:blip r:embed="rId4"/>
          <a:stretch>
            <a:fillRect/>
          </a:stretch>
        </p:blipFill>
        <p:spPr>
          <a:xfrm>
            <a:off x="549275" y="549275"/>
            <a:ext cx="4620333" cy="1188085"/>
          </a:xfrm>
          <a:prstGeom prst="rect">
            <a:avLst/>
          </a:prstGeom>
        </p:spPr>
      </p:pic>
    </p:spTree>
    <p:extLst>
      <p:ext uri="{BB962C8B-B14F-4D97-AF65-F5344CB8AC3E}">
        <p14:creationId xmlns:p14="http://schemas.microsoft.com/office/powerpoint/2010/main" val="13696713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lvl1pPr>
              <a:buClr>
                <a:srgbClr val="4F868E"/>
              </a:buClr>
              <a:defRPr>
                <a:solidFill>
                  <a:schemeClr val="tx1"/>
                </a:solidFill>
              </a:defRPr>
            </a:lvl1pPr>
            <a:lvl2pPr>
              <a:buClr>
                <a:srgbClr val="4F868E"/>
              </a:buClr>
              <a:defRPr>
                <a:solidFill>
                  <a:schemeClr val="tx1"/>
                </a:solidFill>
              </a:defRPr>
            </a:lvl2pPr>
            <a:lvl3pPr>
              <a:buClr>
                <a:srgbClr val="4F868E"/>
              </a:buClr>
              <a:defRPr>
                <a:solidFill>
                  <a:schemeClr val="tx1"/>
                </a:solidFill>
              </a:defRPr>
            </a:lvl3pPr>
            <a:lvl4pPr>
              <a:buClr>
                <a:srgbClr val="4F868E"/>
              </a:buClr>
              <a:defRPr>
                <a:solidFill>
                  <a:schemeClr val="tx1"/>
                </a:solidFill>
              </a:defRPr>
            </a:lvl4pPr>
            <a:lvl5pPr>
              <a:buClr>
                <a:srgbClr val="4F868E"/>
              </a:buClr>
              <a:defRPr>
                <a:solidFill>
                  <a:schemeClr val="tx1"/>
                </a:solidFill>
              </a:defRPr>
            </a:lvl5pPr>
            <a:lvl6pPr marL="2466975" indent="-285750">
              <a:buFont typeface="Arial" pitchFamily="34" charset="0"/>
              <a:buChar cha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3249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68CE-375C-4842-BF55-8BE857CA08F1}"/>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a:t>
            </a:r>
            <a:r>
              <a:rPr lang="en-US" dirty="0" err="1"/>
              <a:t>pt</a:t>
            </a:r>
            <a:r>
              <a:rPr lang="en-US" dirty="0"/>
              <a:t>)</a:t>
            </a:r>
          </a:p>
        </p:txBody>
      </p:sp>
    </p:spTree>
    <p:extLst>
      <p:ext uri="{BB962C8B-B14F-4D97-AF65-F5344CB8AC3E}">
        <p14:creationId xmlns:p14="http://schemas.microsoft.com/office/powerpoint/2010/main" val="3796468828"/>
      </p:ext>
    </p:extLst>
  </p:cSld>
  <p:clrMapOvr>
    <a:masterClrMapping/>
  </p:clrMapOvr>
  <p:extLst>
    <p:ext uri="{DCECCB84-F9BA-43D5-87BE-67443E8EF086}">
      <p15:sldGuideLst xmlns:p15="http://schemas.microsoft.com/office/powerpoint/2012/main">
        <p15:guide id="1" orient="horz" pos="117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Divider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F51D-F35F-4EEA-A86B-2847AB1E7737}"/>
              </a:ext>
            </a:extLst>
          </p:cNvPr>
          <p:cNvSpPr>
            <a:spLocks noGrp="1"/>
          </p:cNvSpPr>
          <p:nvPr>
            <p:ph type="title" hasCustomPrompt="1"/>
          </p:nvPr>
        </p:nvSpPr>
        <p:spPr bwMode="auto">
          <a:xfrm>
            <a:off x="548640" y="4133088"/>
            <a:ext cx="6858000" cy="2176272"/>
          </a:xfrm>
          <a:noFill/>
        </p:spPr>
        <p:txBody>
          <a:bodyPr anchor="t">
            <a:noAutofit/>
          </a:bodyPr>
          <a:lstStyle>
            <a:lvl1pPr>
              <a:defRPr sz="3600">
                <a:solidFill>
                  <a:schemeClr val="bg1"/>
                </a:solidFill>
              </a:defRPr>
            </a:lvl1pPr>
          </a:lstStyle>
          <a:p>
            <a:r>
              <a:rPr lang="en-US" dirty="0"/>
              <a:t>Click to add section title </a:t>
            </a:r>
            <a:br>
              <a:rPr lang="en-US" dirty="0"/>
            </a:br>
            <a:r>
              <a:rPr lang="en-US" dirty="0"/>
              <a:t>(Times New Roman 36 </a:t>
            </a:r>
            <a:r>
              <a:rPr lang="en-US" dirty="0" err="1"/>
              <a:t>pt</a:t>
            </a:r>
            <a:r>
              <a:rPr lang="en-US" dirty="0"/>
              <a:t>)</a:t>
            </a:r>
          </a:p>
        </p:txBody>
      </p:sp>
      <p:sp>
        <p:nvSpPr>
          <p:cNvPr id="3" name="Text Placeholder 2">
            <a:extLst>
              <a:ext uri="{FF2B5EF4-FFF2-40B4-BE49-F238E27FC236}">
                <a16:creationId xmlns:a16="http://schemas.microsoft.com/office/drawing/2014/main" id="{CA67FF0C-3EA2-42C3-A9F8-0C006EFCB146}"/>
              </a:ext>
            </a:extLst>
          </p:cNvPr>
          <p:cNvSpPr>
            <a:spLocks noGrp="1"/>
          </p:cNvSpPr>
          <p:nvPr>
            <p:ph type="body" idx="1" hasCustomPrompt="1"/>
          </p:nvPr>
        </p:nvSpPr>
        <p:spPr bwMode="auto">
          <a:xfrm>
            <a:off x="548640" y="3624638"/>
            <a:ext cx="6858000" cy="341632"/>
          </a:xfrm>
          <a:noFill/>
        </p:spPr>
        <p:txBody>
          <a:bodyPr wrap="square" bIns="64008" anchor="b">
            <a:spAutoFit/>
          </a:bodyPr>
          <a:lstStyle>
            <a:lvl1pPr marL="0" indent="0">
              <a:spcBef>
                <a:spcPts val="0"/>
              </a:spcBef>
              <a:buNone/>
              <a:defRPr sz="1800" cap="all" spc="300" baseline="0">
                <a:solidFill>
                  <a:schemeClr val="accent2"/>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SECTION NUMBER (ARIAL 18 PT)</a:t>
            </a:r>
          </a:p>
        </p:txBody>
      </p:sp>
      <p:cxnSp>
        <p:nvCxnSpPr>
          <p:cNvPr id="8" name="Straight Connector 7">
            <a:extLst>
              <a:ext uri="{FF2B5EF4-FFF2-40B4-BE49-F238E27FC236}">
                <a16:creationId xmlns:a16="http://schemas.microsoft.com/office/drawing/2014/main" id="{E2C3DB42-8D31-435E-B234-25F1065FA093}"/>
              </a:ext>
            </a:extLst>
          </p:cNvPr>
          <p:cNvCxnSpPr>
            <a:cxnSpLocks/>
          </p:cNvCxnSpPr>
          <p:nvPr userDrawn="1"/>
        </p:nvCxnSpPr>
        <p:spPr bwMode="auto">
          <a:xfrm>
            <a:off x="548640" y="3966270"/>
            <a:ext cx="6858000" cy="0"/>
          </a:xfrm>
          <a:prstGeom prst="line">
            <a:avLst/>
          </a:prstGeom>
          <a:ln w="12700" cap="flat">
            <a:solidFill>
              <a:schemeClr val="bg1"/>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9465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Divider Light">
    <p:bg>
      <p:bgPr>
        <a:solidFill>
          <a:srgbClr val="F4F3F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F51D-F35F-4EEA-A86B-2847AB1E7737}"/>
              </a:ext>
            </a:extLst>
          </p:cNvPr>
          <p:cNvSpPr>
            <a:spLocks noGrp="1"/>
          </p:cNvSpPr>
          <p:nvPr>
            <p:ph type="title" hasCustomPrompt="1"/>
          </p:nvPr>
        </p:nvSpPr>
        <p:spPr bwMode="auto">
          <a:xfrm>
            <a:off x="548640" y="4133088"/>
            <a:ext cx="6858000" cy="2176272"/>
          </a:xfrm>
          <a:noFill/>
        </p:spPr>
        <p:txBody>
          <a:bodyPr anchor="t">
            <a:noAutofit/>
          </a:bodyPr>
          <a:lstStyle>
            <a:lvl1pPr>
              <a:defRPr sz="3600">
                <a:solidFill>
                  <a:schemeClr val="accent1"/>
                </a:solidFill>
              </a:defRPr>
            </a:lvl1pPr>
          </a:lstStyle>
          <a:p>
            <a:r>
              <a:rPr lang="en-US" dirty="0"/>
              <a:t>Click to add section title </a:t>
            </a:r>
            <a:br>
              <a:rPr lang="en-US" dirty="0"/>
            </a:br>
            <a:r>
              <a:rPr lang="en-US" dirty="0"/>
              <a:t>(Times New Roman 36 </a:t>
            </a:r>
            <a:r>
              <a:rPr lang="en-US" dirty="0" err="1"/>
              <a:t>pt</a:t>
            </a:r>
            <a:r>
              <a:rPr lang="en-US" dirty="0"/>
              <a:t>)</a:t>
            </a:r>
          </a:p>
        </p:txBody>
      </p:sp>
      <p:sp>
        <p:nvSpPr>
          <p:cNvPr id="3" name="Text Placeholder 2">
            <a:extLst>
              <a:ext uri="{FF2B5EF4-FFF2-40B4-BE49-F238E27FC236}">
                <a16:creationId xmlns:a16="http://schemas.microsoft.com/office/drawing/2014/main" id="{CA67FF0C-3EA2-42C3-A9F8-0C006EFCB146}"/>
              </a:ext>
            </a:extLst>
          </p:cNvPr>
          <p:cNvSpPr>
            <a:spLocks noGrp="1"/>
          </p:cNvSpPr>
          <p:nvPr>
            <p:ph type="body" idx="1" hasCustomPrompt="1"/>
          </p:nvPr>
        </p:nvSpPr>
        <p:spPr bwMode="auto">
          <a:xfrm>
            <a:off x="548640" y="3624638"/>
            <a:ext cx="6858000" cy="341632"/>
          </a:xfrm>
          <a:noFill/>
        </p:spPr>
        <p:txBody>
          <a:bodyPr wrap="square" bIns="64008" anchor="b">
            <a:spAutoFit/>
          </a:bodyPr>
          <a:lstStyle>
            <a:lvl1pPr marL="0" indent="0">
              <a:spcBef>
                <a:spcPts val="0"/>
              </a:spcBef>
              <a:buNone/>
              <a:defRPr sz="1800" cap="all" spc="300" baseline="0">
                <a:solidFill>
                  <a:schemeClr val="accent2"/>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SECTION NUMBER (ARIAL 18 PT)</a:t>
            </a:r>
          </a:p>
        </p:txBody>
      </p:sp>
      <p:cxnSp>
        <p:nvCxnSpPr>
          <p:cNvPr id="8" name="Straight Connector 7">
            <a:extLst>
              <a:ext uri="{FF2B5EF4-FFF2-40B4-BE49-F238E27FC236}">
                <a16:creationId xmlns:a16="http://schemas.microsoft.com/office/drawing/2014/main" id="{E2C3DB42-8D31-435E-B234-25F1065FA093}"/>
              </a:ext>
            </a:extLst>
          </p:cNvPr>
          <p:cNvCxnSpPr>
            <a:cxnSpLocks/>
          </p:cNvCxnSpPr>
          <p:nvPr userDrawn="1"/>
        </p:nvCxnSpPr>
        <p:spPr bwMode="auto">
          <a:xfrm>
            <a:off x="548640" y="3966270"/>
            <a:ext cx="6858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776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5266944"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5266944" cy="3630168"/>
          </a:xfrm>
        </p:spPr>
        <p:txBody>
          <a:bodyPr/>
          <a:lstStyle>
            <a:lvl1pPr>
              <a:spcBef>
                <a:spcPts val="1500"/>
              </a:spcBef>
              <a:defRPr sz="1800">
                <a:solidFill>
                  <a:schemeClr val="accent1"/>
                </a:solidFill>
              </a:defRPr>
            </a:lvl1pPr>
            <a:lvl2pPr marL="228600" indent="-228600">
              <a:spcBef>
                <a:spcPts val="600"/>
              </a:spcBef>
              <a:buClrTx/>
              <a:defRPr sz="1800">
                <a:solidFill>
                  <a:schemeClr val="accent1"/>
                </a:solidFill>
              </a:defRPr>
            </a:lvl2pPr>
            <a:lvl3pPr marL="457200" indent="-228600">
              <a:spcBef>
                <a:spcPts val="600"/>
              </a:spcBef>
              <a:buClrTx/>
              <a:defRPr sz="1800">
                <a:solidFill>
                  <a:schemeClr val="accent1"/>
                </a:solidFill>
              </a:defRPr>
            </a:lvl3pPr>
          </a:lstStyle>
          <a:p>
            <a:pPr lvl="0"/>
            <a:r>
              <a:rPr lang="en-US" dirty="0"/>
              <a:t>Click to add text (Arial 18 pt)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6373368" y="1856232"/>
            <a:ext cx="5266944"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6373368" y="2679192"/>
            <a:ext cx="5266944" cy="3630168"/>
          </a:xfrm>
        </p:spPr>
        <p:txBody>
          <a:bodyPr/>
          <a:lstStyle>
            <a:lvl1pPr>
              <a:spcBef>
                <a:spcPts val="1500"/>
              </a:spcBef>
              <a:defRPr sz="1800">
                <a:solidFill>
                  <a:schemeClr val="accent1"/>
                </a:solidFill>
              </a:defRPr>
            </a:lvl1pPr>
            <a:lvl2pPr marL="228600" indent="-228600">
              <a:spcBef>
                <a:spcPts val="600"/>
              </a:spcBef>
              <a:buClrTx/>
              <a:defRPr sz="1800">
                <a:solidFill>
                  <a:schemeClr val="accent1"/>
                </a:solidFill>
              </a:defRPr>
            </a:lvl2pPr>
            <a:lvl3pPr marL="457200" indent="-228600">
              <a:spcBef>
                <a:spcPts val="600"/>
              </a:spcBef>
              <a:buClrTx/>
              <a:defRPr sz="1800">
                <a:solidFill>
                  <a:schemeClr val="accent1"/>
                </a:solidFill>
              </a:defRPr>
            </a:lvl3pPr>
          </a:lstStyle>
          <a:p>
            <a:pPr lvl="0"/>
            <a:r>
              <a:rPr lang="en-US" dirty="0"/>
              <a:t>Click to add text (Arial 18 pt)</a:t>
            </a:r>
          </a:p>
          <a:p>
            <a:pPr lvl="1"/>
            <a:r>
              <a:rPr lang="en-US" dirty="0"/>
              <a:t>Second level</a:t>
            </a:r>
          </a:p>
          <a:p>
            <a:pPr lvl="2"/>
            <a:r>
              <a:rPr lang="en-US" dirty="0"/>
              <a:t>Third level</a:t>
            </a:r>
          </a:p>
        </p:txBody>
      </p:sp>
    </p:spTree>
    <p:extLst>
      <p:ext uri="{BB962C8B-B14F-4D97-AF65-F5344CB8AC3E}">
        <p14:creationId xmlns:p14="http://schemas.microsoft.com/office/powerpoint/2010/main" val="3728207928"/>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3328416"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3328416" cy="3630168"/>
          </a:xfrm>
        </p:spPr>
        <p:txBody>
          <a:bodyPr/>
          <a:lstStyle>
            <a:lvl1pPr>
              <a:spcBef>
                <a:spcPts val="1500"/>
              </a:spcBef>
              <a:defRPr sz="1800">
                <a:solidFill>
                  <a:schemeClr val="accent1"/>
                </a:solidFill>
              </a:defRPr>
            </a:lvl1pPr>
            <a:lvl2pPr marL="228600" indent="-228600">
              <a:spcBef>
                <a:spcPts val="600"/>
              </a:spcBef>
              <a:defRPr sz="1800">
                <a:solidFill>
                  <a:schemeClr val="accent1"/>
                </a:solidFill>
              </a:defRPr>
            </a:lvl2pPr>
            <a:lvl3pPr marL="457200" indent="-228600">
              <a:spcBef>
                <a:spcPts val="600"/>
              </a:spcBef>
              <a:defRPr sz="1800">
                <a:solidFill>
                  <a:schemeClr val="accent1"/>
                </a:solidFill>
              </a:defRPr>
            </a:lvl3pPr>
          </a:lstStyle>
          <a:p>
            <a:pPr lvl="0"/>
            <a:r>
              <a:rPr lang="en-US" dirty="0"/>
              <a:t>Click to add text (Arial 18 pt)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4430268" y="1856232"/>
            <a:ext cx="3328416"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4430268" y="2679192"/>
            <a:ext cx="3328416" cy="3630168"/>
          </a:xfrm>
        </p:spPr>
        <p:txBody>
          <a:bodyPr/>
          <a:lstStyle>
            <a:lvl1pPr>
              <a:spcBef>
                <a:spcPts val="1500"/>
              </a:spcBef>
              <a:defRPr sz="1800">
                <a:solidFill>
                  <a:schemeClr val="accent1"/>
                </a:solidFill>
              </a:defRPr>
            </a:lvl1pPr>
            <a:lvl2pPr marL="228600" indent="-228600">
              <a:spcBef>
                <a:spcPts val="600"/>
              </a:spcBef>
              <a:defRPr sz="1800">
                <a:solidFill>
                  <a:schemeClr val="accent1"/>
                </a:solidFill>
              </a:defRPr>
            </a:lvl2pPr>
            <a:lvl3pPr marL="457200" indent="-228600">
              <a:spcBef>
                <a:spcPts val="600"/>
              </a:spcBef>
              <a:defRPr sz="1800">
                <a:solidFill>
                  <a:schemeClr val="accent1"/>
                </a:solidFill>
              </a:defRPr>
            </a:lvl3pPr>
          </a:lstStyle>
          <a:p>
            <a:pPr lvl="0"/>
            <a:r>
              <a:rPr lang="en-US" dirty="0"/>
              <a:t>Click to add text (Arial 18 pt)</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pt)</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8311896" y="1856232"/>
            <a:ext cx="3328416"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8311896" y="2679192"/>
            <a:ext cx="3328416" cy="3630168"/>
          </a:xfrm>
        </p:spPr>
        <p:txBody>
          <a:bodyPr/>
          <a:lstStyle>
            <a:lvl1pPr>
              <a:spcBef>
                <a:spcPts val="1500"/>
              </a:spcBef>
              <a:defRPr sz="1800">
                <a:solidFill>
                  <a:schemeClr val="accent1"/>
                </a:solidFill>
              </a:defRPr>
            </a:lvl1pPr>
            <a:lvl2pPr marL="228600" indent="-228600">
              <a:spcBef>
                <a:spcPts val="600"/>
              </a:spcBef>
              <a:defRPr sz="1800">
                <a:solidFill>
                  <a:schemeClr val="accent1"/>
                </a:solidFill>
              </a:defRPr>
            </a:lvl2pPr>
            <a:lvl3pPr marL="457200" indent="-228600">
              <a:spcBef>
                <a:spcPts val="600"/>
              </a:spcBef>
              <a:defRPr sz="1800">
                <a:solidFill>
                  <a:schemeClr val="accent1"/>
                </a:solidFill>
              </a:defRPr>
            </a:lvl3pPr>
          </a:lstStyle>
          <a:p>
            <a:pPr lvl="0"/>
            <a:r>
              <a:rPr lang="en-US" dirty="0"/>
              <a:t>Click to add text (Arial 18 pt)</a:t>
            </a:r>
          </a:p>
          <a:p>
            <a:pPr lvl="1"/>
            <a:r>
              <a:rPr lang="en-US" dirty="0"/>
              <a:t>Second level</a:t>
            </a:r>
          </a:p>
          <a:p>
            <a:pPr lvl="2"/>
            <a:r>
              <a:rPr lang="en-US" dirty="0"/>
              <a:t>Third level</a:t>
            </a:r>
          </a:p>
        </p:txBody>
      </p:sp>
    </p:spTree>
    <p:extLst>
      <p:ext uri="{BB962C8B-B14F-4D97-AF65-F5344CB8AC3E}">
        <p14:creationId xmlns:p14="http://schemas.microsoft.com/office/powerpoint/2010/main" val="17267939"/>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2423160" cy="3630168"/>
          </a:xfrm>
        </p:spPr>
        <p:txBody>
          <a:bodyPr/>
          <a:lstStyle>
            <a:lvl1pPr>
              <a:spcBef>
                <a:spcPts val="1500"/>
              </a:spcBef>
              <a:defRPr sz="1600">
                <a:solidFill>
                  <a:schemeClr val="accent1"/>
                </a:solidFill>
              </a:defRPr>
            </a:lvl1pPr>
            <a:lvl2pPr marL="182880" indent="-182880">
              <a:spcBef>
                <a:spcPts val="600"/>
              </a:spcBef>
              <a:defRPr sz="1600">
                <a:solidFill>
                  <a:schemeClr val="accent1"/>
                </a:solidFill>
              </a:defRPr>
            </a:lvl2pPr>
            <a:lvl3pPr marL="365760" indent="-182880">
              <a:spcBef>
                <a:spcPts val="600"/>
              </a:spcBef>
              <a:defRPr sz="1600">
                <a:solidFill>
                  <a:schemeClr val="accent1"/>
                </a:solidFill>
              </a:defRPr>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3438144"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3438144" y="2679192"/>
            <a:ext cx="2423160" cy="3630168"/>
          </a:xfrm>
        </p:spPr>
        <p:txBody>
          <a:bodyPr/>
          <a:lstStyle>
            <a:lvl1pPr>
              <a:spcBef>
                <a:spcPts val="1500"/>
              </a:spcBef>
              <a:defRPr sz="1600">
                <a:solidFill>
                  <a:schemeClr val="accent1"/>
                </a:solidFill>
              </a:defRPr>
            </a:lvl1pPr>
            <a:lvl2pPr marL="182880" indent="-182880">
              <a:spcBef>
                <a:spcPts val="600"/>
              </a:spcBef>
              <a:defRPr sz="1600">
                <a:solidFill>
                  <a:schemeClr val="accent1"/>
                </a:solidFill>
              </a:defRPr>
            </a:lvl2pPr>
            <a:lvl3pPr marL="365760" indent="-182880">
              <a:spcBef>
                <a:spcPts val="600"/>
              </a:spcBef>
              <a:defRPr sz="1600">
                <a:solidFill>
                  <a:schemeClr val="accent1"/>
                </a:solidFill>
              </a:defRPr>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6327648"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6327648" y="2679192"/>
            <a:ext cx="2423160" cy="3630168"/>
          </a:xfrm>
        </p:spPr>
        <p:txBody>
          <a:bodyPr/>
          <a:lstStyle>
            <a:lvl1pPr>
              <a:spcBef>
                <a:spcPts val="1500"/>
              </a:spcBef>
              <a:defRPr sz="1600">
                <a:solidFill>
                  <a:schemeClr val="accent1"/>
                </a:solidFill>
              </a:defRPr>
            </a:lvl1pPr>
            <a:lvl2pPr marL="182880" indent="-182880">
              <a:spcBef>
                <a:spcPts val="600"/>
              </a:spcBef>
              <a:defRPr sz="1600">
                <a:solidFill>
                  <a:schemeClr val="accent1"/>
                </a:solidFill>
              </a:defRPr>
            </a:lvl2pPr>
            <a:lvl3pPr marL="365760" indent="-182880">
              <a:spcBef>
                <a:spcPts val="600"/>
              </a:spcBef>
              <a:defRPr sz="1600">
                <a:solidFill>
                  <a:schemeClr val="accent1"/>
                </a:solidFill>
              </a:defRPr>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
        <p:nvSpPr>
          <p:cNvPr id="16" name="Text Placeholder 15">
            <a:extLst>
              <a:ext uri="{FF2B5EF4-FFF2-40B4-BE49-F238E27FC236}">
                <a16:creationId xmlns:a16="http://schemas.microsoft.com/office/drawing/2014/main" id="{94CFE104-7E77-411D-9AA7-EDA183E88F21}"/>
              </a:ext>
            </a:extLst>
          </p:cNvPr>
          <p:cNvSpPr>
            <a:spLocks noGrp="1"/>
          </p:cNvSpPr>
          <p:nvPr>
            <p:ph type="body" sz="quarter" idx="16" hasCustomPrompt="1"/>
          </p:nvPr>
        </p:nvSpPr>
        <p:spPr bwMode="auto">
          <a:xfrm>
            <a:off x="9217152"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8" name="Content Placeholder 17">
            <a:extLst>
              <a:ext uri="{FF2B5EF4-FFF2-40B4-BE49-F238E27FC236}">
                <a16:creationId xmlns:a16="http://schemas.microsoft.com/office/drawing/2014/main" id="{CF874E32-0FA2-4356-949A-FF2CAEA5F016}"/>
              </a:ext>
            </a:extLst>
          </p:cNvPr>
          <p:cNvSpPr>
            <a:spLocks noGrp="1"/>
          </p:cNvSpPr>
          <p:nvPr>
            <p:ph sz="quarter" idx="17" hasCustomPrompt="1"/>
          </p:nvPr>
        </p:nvSpPr>
        <p:spPr bwMode="auto">
          <a:xfrm>
            <a:off x="9217152" y="2679192"/>
            <a:ext cx="2423160" cy="3630168"/>
          </a:xfrm>
        </p:spPr>
        <p:txBody>
          <a:bodyPr/>
          <a:lstStyle>
            <a:lvl1pPr>
              <a:spcBef>
                <a:spcPts val="1500"/>
              </a:spcBef>
              <a:defRPr sz="1600">
                <a:solidFill>
                  <a:schemeClr val="accent1"/>
                </a:solidFill>
              </a:defRPr>
            </a:lvl1pPr>
            <a:lvl2pPr marL="182880" indent="-182880">
              <a:spcBef>
                <a:spcPts val="600"/>
              </a:spcBef>
              <a:defRPr sz="1600">
                <a:solidFill>
                  <a:schemeClr val="accent1"/>
                </a:solidFill>
              </a:defRPr>
            </a:lvl2pPr>
            <a:lvl3pPr marL="365760" indent="-182880">
              <a:spcBef>
                <a:spcPts val="600"/>
              </a:spcBef>
              <a:defRPr sz="1600">
                <a:solidFill>
                  <a:schemeClr val="accent1"/>
                </a:solidFill>
              </a:defRPr>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Tree>
    <p:extLst>
      <p:ext uri="{BB962C8B-B14F-4D97-AF65-F5344CB8AC3E}">
        <p14:creationId xmlns:p14="http://schemas.microsoft.com/office/powerpoint/2010/main" val="3400336087"/>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1847088" cy="3630168"/>
          </a:xfrm>
        </p:spPr>
        <p:txBody>
          <a:bodyPr/>
          <a:lstStyle>
            <a:lvl1pPr>
              <a:spcBef>
                <a:spcPts val="1500"/>
              </a:spcBef>
              <a:defRPr sz="1600">
                <a:solidFill>
                  <a:schemeClr val="accent1"/>
                </a:solidFill>
              </a:defRPr>
            </a:lvl1pPr>
            <a:lvl2pPr marL="182880" indent="-182880">
              <a:spcBef>
                <a:spcPts val="600"/>
              </a:spcBef>
              <a:defRPr sz="1600">
                <a:solidFill>
                  <a:schemeClr val="accent1"/>
                </a:solidFill>
              </a:defRPr>
            </a:lvl2pPr>
            <a:lvl3pPr marL="365760" indent="-182880">
              <a:spcBef>
                <a:spcPts val="600"/>
              </a:spcBef>
              <a:defRPr sz="1600">
                <a:solidFill>
                  <a:schemeClr val="accent1"/>
                </a:solidFill>
              </a:defRPr>
            </a:lvl3pPr>
          </a:lstStyle>
          <a:p>
            <a:pPr lvl="0"/>
            <a:r>
              <a:rPr lang="en-US" dirty="0"/>
              <a:t>Click to add text (Arial 16 pt)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2859786"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2859786" y="2679192"/>
            <a:ext cx="1847088" cy="3630168"/>
          </a:xfrm>
        </p:spPr>
        <p:txBody>
          <a:bodyPr/>
          <a:lstStyle>
            <a:lvl1pPr>
              <a:spcBef>
                <a:spcPts val="1500"/>
              </a:spcBef>
              <a:defRPr sz="1600">
                <a:solidFill>
                  <a:schemeClr val="accent1"/>
                </a:solidFill>
              </a:defRPr>
            </a:lvl1pPr>
            <a:lvl2pPr marL="182880" indent="-182880">
              <a:spcBef>
                <a:spcPts val="600"/>
              </a:spcBef>
              <a:defRPr sz="1600">
                <a:solidFill>
                  <a:schemeClr val="accent1"/>
                </a:solidFill>
              </a:defRPr>
            </a:lvl2pPr>
            <a:lvl3pPr marL="365760" indent="-182880">
              <a:spcBef>
                <a:spcPts val="600"/>
              </a:spcBef>
              <a:defRPr sz="1600">
                <a:solidFill>
                  <a:schemeClr val="accent1"/>
                </a:solidFill>
              </a:defRPr>
            </a:lvl3pPr>
          </a:lstStyle>
          <a:p>
            <a:pPr lvl="0"/>
            <a:r>
              <a:rPr lang="en-US" dirty="0"/>
              <a:t>Click to add text (Arial 16 pt)</a:t>
            </a:r>
          </a:p>
          <a:p>
            <a:pPr lvl="1"/>
            <a:r>
              <a:rPr lang="en-US" dirty="0"/>
              <a:t>Second level</a:t>
            </a:r>
          </a:p>
          <a:p>
            <a:pPr lvl="2"/>
            <a:r>
              <a:rPr lang="en-US" dirty="0"/>
              <a:t>Third level</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5170932"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5170932" y="2679192"/>
            <a:ext cx="1847088" cy="3630168"/>
          </a:xfrm>
        </p:spPr>
        <p:txBody>
          <a:bodyPr/>
          <a:lstStyle>
            <a:lvl1pPr>
              <a:spcBef>
                <a:spcPts val="1500"/>
              </a:spcBef>
              <a:defRPr sz="1600">
                <a:solidFill>
                  <a:schemeClr val="accent1"/>
                </a:solidFill>
              </a:defRPr>
            </a:lvl1pPr>
            <a:lvl2pPr marL="182880" indent="-182880">
              <a:spcBef>
                <a:spcPts val="600"/>
              </a:spcBef>
              <a:defRPr sz="1600">
                <a:solidFill>
                  <a:schemeClr val="accent1"/>
                </a:solidFill>
              </a:defRPr>
            </a:lvl2pPr>
            <a:lvl3pPr marL="365760" indent="-182880">
              <a:spcBef>
                <a:spcPts val="600"/>
              </a:spcBef>
              <a:defRPr sz="1600">
                <a:solidFill>
                  <a:schemeClr val="accent1"/>
                </a:solidFill>
              </a:defRPr>
            </a:lvl3pPr>
          </a:lstStyle>
          <a:p>
            <a:pPr lvl="0"/>
            <a:r>
              <a:rPr lang="en-US" dirty="0"/>
              <a:t>Click to add text (Arial 16 pt)</a:t>
            </a:r>
          </a:p>
          <a:p>
            <a:pPr lvl="1"/>
            <a:r>
              <a:rPr lang="en-US" dirty="0"/>
              <a:t>Second level</a:t>
            </a:r>
          </a:p>
          <a:p>
            <a:pPr lvl="2"/>
            <a:r>
              <a:rPr lang="en-US" dirty="0"/>
              <a:t>Third level</a:t>
            </a:r>
          </a:p>
        </p:txBody>
      </p:sp>
      <p:sp>
        <p:nvSpPr>
          <p:cNvPr id="16" name="Text Placeholder 15">
            <a:extLst>
              <a:ext uri="{FF2B5EF4-FFF2-40B4-BE49-F238E27FC236}">
                <a16:creationId xmlns:a16="http://schemas.microsoft.com/office/drawing/2014/main" id="{94CFE104-7E77-411D-9AA7-EDA183E88F21}"/>
              </a:ext>
            </a:extLst>
          </p:cNvPr>
          <p:cNvSpPr>
            <a:spLocks noGrp="1"/>
          </p:cNvSpPr>
          <p:nvPr>
            <p:ph type="body" sz="quarter" idx="16" hasCustomPrompt="1"/>
          </p:nvPr>
        </p:nvSpPr>
        <p:spPr bwMode="auto">
          <a:xfrm>
            <a:off x="7482078"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8" name="Content Placeholder 17">
            <a:extLst>
              <a:ext uri="{FF2B5EF4-FFF2-40B4-BE49-F238E27FC236}">
                <a16:creationId xmlns:a16="http://schemas.microsoft.com/office/drawing/2014/main" id="{CF874E32-0FA2-4356-949A-FF2CAEA5F016}"/>
              </a:ext>
            </a:extLst>
          </p:cNvPr>
          <p:cNvSpPr>
            <a:spLocks noGrp="1"/>
          </p:cNvSpPr>
          <p:nvPr>
            <p:ph sz="quarter" idx="17" hasCustomPrompt="1"/>
          </p:nvPr>
        </p:nvSpPr>
        <p:spPr bwMode="auto">
          <a:xfrm>
            <a:off x="7482078" y="2679192"/>
            <a:ext cx="1847088" cy="3630168"/>
          </a:xfrm>
        </p:spPr>
        <p:txBody>
          <a:bodyPr/>
          <a:lstStyle>
            <a:lvl1pPr>
              <a:spcBef>
                <a:spcPts val="1500"/>
              </a:spcBef>
              <a:defRPr sz="1600">
                <a:solidFill>
                  <a:schemeClr val="accent1"/>
                </a:solidFill>
              </a:defRPr>
            </a:lvl1pPr>
            <a:lvl2pPr marL="182880" indent="-182880">
              <a:spcBef>
                <a:spcPts val="600"/>
              </a:spcBef>
              <a:defRPr sz="1600">
                <a:solidFill>
                  <a:schemeClr val="accent1"/>
                </a:solidFill>
              </a:defRPr>
            </a:lvl2pPr>
            <a:lvl3pPr marL="365760" indent="-182880">
              <a:spcBef>
                <a:spcPts val="600"/>
              </a:spcBef>
              <a:defRPr sz="1600">
                <a:solidFill>
                  <a:schemeClr val="accent1"/>
                </a:solidFill>
              </a:defRPr>
            </a:lvl3pPr>
          </a:lstStyle>
          <a:p>
            <a:pPr lvl="0"/>
            <a:r>
              <a:rPr lang="en-US" dirty="0"/>
              <a:t>Click to add text (Arial 16 pt)</a:t>
            </a:r>
          </a:p>
          <a:p>
            <a:pPr lvl="1"/>
            <a:r>
              <a:rPr lang="en-US" dirty="0"/>
              <a:t>Second level</a:t>
            </a:r>
          </a:p>
          <a:p>
            <a:pPr lvl="2"/>
            <a:r>
              <a:rPr lang="en-US" dirty="0"/>
              <a:t>Third level</a:t>
            </a:r>
          </a:p>
        </p:txBody>
      </p:sp>
      <p:sp>
        <p:nvSpPr>
          <p:cNvPr id="20" name="Text Placeholder 19">
            <a:extLst>
              <a:ext uri="{FF2B5EF4-FFF2-40B4-BE49-F238E27FC236}">
                <a16:creationId xmlns:a16="http://schemas.microsoft.com/office/drawing/2014/main" id="{B4AC7757-EC14-40BD-B915-E1A7EFBB0F69}"/>
              </a:ext>
            </a:extLst>
          </p:cNvPr>
          <p:cNvSpPr>
            <a:spLocks noGrp="1"/>
          </p:cNvSpPr>
          <p:nvPr>
            <p:ph type="body" sz="quarter" idx="18" hasCustomPrompt="1"/>
          </p:nvPr>
        </p:nvSpPr>
        <p:spPr bwMode="auto">
          <a:xfrm>
            <a:off x="9793224"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22" name="Content Placeholder 21">
            <a:extLst>
              <a:ext uri="{FF2B5EF4-FFF2-40B4-BE49-F238E27FC236}">
                <a16:creationId xmlns:a16="http://schemas.microsoft.com/office/drawing/2014/main" id="{3F9ADBB4-EAD8-46E3-9FD8-DB157F901E42}"/>
              </a:ext>
            </a:extLst>
          </p:cNvPr>
          <p:cNvSpPr>
            <a:spLocks noGrp="1"/>
          </p:cNvSpPr>
          <p:nvPr>
            <p:ph sz="quarter" idx="19" hasCustomPrompt="1"/>
          </p:nvPr>
        </p:nvSpPr>
        <p:spPr bwMode="auto">
          <a:xfrm>
            <a:off x="9793224" y="2679192"/>
            <a:ext cx="1847088" cy="3630168"/>
          </a:xfrm>
        </p:spPr>
        <p:txBody>
          <a:bodyPr/>
          <a:lstStyle>
            <a:lvl1pPr>
              <a:spcBef>
                <a:spcPts val="1500"/>
              </a:spcBef>
              <a:defRPr sz="1600">
                <a:solidFill>
                  <a:schemeClr val="accent1"/>
                </a:solidFill>
              </a:defRPr>
            </a:lvl1pPr>
            <a:lvl2pPr marL="182880" indent="-182880">
              <a:spcBef>
                <a:spcPts val="600"/>
              </a:spcBef>
              <a:defRPr sz="1600">
                <a:solidFill>
                  <a:schemeClr val="accent1"/>
                </a:solidFill>
              </a:defRPr>
            </a:lvl2pPr>
            <a:lvl3pPr marL="365760" indent="-182880">
              <a:spcBef>
                <a:spcPts val="600"/>
              </a:spcBef>
              <a:defRPr sz="1600">
                <a:solidFill>
                  <a:schemeClr val="accent1"/>
                </a:solidFill>
              </a:defRPr>
            </a:lvl3pPr>
          </a:lstStyle>
          <a:p>
            <a:pPr lvl="0"/>
            <a:r>
              <a:rPr lang="en-US" dirty="0"/>
              <a:t>Click to add text (Arial 16 pt)</a:t>
            </a:r>
          </a:p>
          <a:p>
            <a:pPr lvl="1"/>
            <a:r>
              <a:rPr lang="en-US" dirty="0"/>
              <a:t>Second level</a:t>
            </a:r>
          </a:p>
          <a:p>
            <a:pPr lvl="2"/>
            <a:r>
              <a:rPr lang="en-US" dirty="0"/>
              <a:t>Third level</a:t>
            </a:r>
          </a:p>
        </p:txBody>
      </p:sp>
    </p:spTree>
    <p:extLst>
      <p:ext uri="{BB962C8B-B14F-4D97-AF65-F5344CB8AC3E}">
        <p14:creationId xmlns:p14="http://schemas.microsoft.com/office/powerpoint/2010/main" val="270001550"/>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A114F-0D26-4F75-9C91-62862E7EFB46}"/>
              </a:ext>
            </a:extLst>
          </p:cNvPr>
          <p:cNvSpPr>
            <a:spLocks noGrp="1"/>
          </p:cNvSpPr>
          <p:nvPr>
            <p:ph type="title"/>
          </p:nvPr>
        </p:nvSpPr>
        <p:spPr bwMode="auto">
          <a:xfrm>
            <a:off x="548640" y="429768"/>
            <a:ext cx="11091672" cy="492443"/>
          </a:xfrm>
          <a:prstGeom prst="rect">
            <a:avLst/>
          </a:prstGeom>
        </p:spPr>
        <p:txBody>
          <a:bodyPr vert="horz" lIns="0" tIns="0" rIns="0" bIns="0" rtlCol="0" anchor="t">
            <a:spAutoFit/>
          </a:bodyPr>
          <a:lstStyle/>
          <a:p>
            <a:r>
              <a:rPr lang="en-US" dirty="0"/>
              <a:t>Click to add title (Times New Roman 32 pt)</a:t>
            </a:r>
          </a:p>
        </p:txBody>
      </p:sp>
      <p:sp>
        <p:nvSpPr>
          <p:cNvPr id="3" name="Text Placeholder 2">
            <a:extLst>
              <a:ext uri="{FF2B5EF4-FFF2-40B4-BE49-F238E27FC236}">
                <a16:creationId xmlns:a16="http://schemas.microsoft.com/office/drawing/2014/main" id="{E5919C1B-9847-492D-9832-3F08D03F2361}"/>
              </a:ext>
            </a:extLst>
          </p:cNvPr>
          <p:cNvSpPr>
            <a:spLocks noGrp="1"/>
          </p:cNvSpPr>
          <p:nvPr>
            <p:ph type="body" idx="1"/>
          </p:nvPr>
        </p:nvSpPr>
        <p:spPr bwMode="auto">
          <a:xfrm>
            <a:off x="548640" y="1856232"/>
            <a:ext cx="11091672" cy="4453128"/>
          </a:xfrm>
          <a:prstGeom prst="rect">
            <a:avLst/>
          </a:prstGeom>
        </p:spPr>
        <p:txBody>
          <a:bodyPr vert="horz" lIns="0" tIns="0" rIns="0" bIns="0" rtlCol="0">
            <a:noAutofit/>
          </a:bodyPr>
          <a:lstStyle/>
          <a:p>
            <a:pPr lvl="0"/>
            <a:r>
              <a:rPr lang="en-US" dirty="0"/>
              <a:t>Click to add text (Arial 18 </a:t>
            </a:r>
            <a:r>
              <a:rPr lang="en-US" dirty="0" err="1"/>
              <a:t>pt</a:t>
            </a:r>
            <a:r>
              <a:rPr lang="en-US" dirty="0"/>
              <a:t>)</a:t>
            </a:r>
          </a:p>
          <a:p>
            <a:pPr lvl="1"/>
            <a:r>
              <a:rPr lang="en-US" dirty="0"/>
              <a:t>Second level</a:t>
            </a:r>
          </a:p>
          <a:p>
            <a:pPr lvl="2"/>
            <a:r>
              <a:rPr lang="en-US" dirty="0"/>
              <a:t>Third level</a:t>
            </a:r>
          </a:p>
        </p:txBody>
      </p:sp>
      <p:sp>
        <p:nvSpPr>
          <p:cNvPr id="12" name="slidemaster_copyright">
            <a:extLst>
              <a:ext uri="{FF2B5EF4-FFF2-40B4-BE49-F238E27FC236}">
                <a16:creationId xmlns:a16="http://schemas.microsoft.com/office/drawing/2014/main" id="{EBE4C112-DAE1-4383-B338-60D56B961C5A}"/>
              </a:ext>
            </a:extLst>
          </p:cNvPr>
          <p:cNvSpPr txBox="1">
            <a:spLocks/>
          </p:cNvSpPr>
          <p:nvPr userDrawn="1"/>
        </p:nvSpPr>
        <p:spPr bwMode="auto">
          <a:xfrm>
            <a:off x="9917130" y="6544205"/>
            <a:ext cx="125675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2022 ZS | Confidential</a:t>
            </a:r>
            <a:endParaRPr lang="en-US" sz="900" dirty="0">
              <a:solidFill>
                <a:srgbClr val="A3A1A8"/>
              </a:solidFill>
            </a:endParaRPr>
          </a:p>
        </p:txBody>
      </p:sp>
      <p:sp>
        <p:nvSpPr>
          <p:cNvPr id="13" name="slidemaster_pagenumber">
            <a:extLst>
              <a:ext uri="{FF2B5EF4-FFF2-40B4-BE49-F238E27FC236}">
                <a16:creationId xmlns:a16="http://schemas.microsoft.com/office/drawing/2014/main" id="{2877A940-A631-4E1B-B19B-5FF4D109B3FD}"/>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dirty="0">
              <a:solidFill>
                <a:srgbClr val="A3A1A8"/>
              </a:solidFill>
            </a:endParaRPr>
          </a:p>
        </p:txBody>
      </p:sp>
      <p:sp>
        <p:nvSpPr>
          <p:cNvPr id="14" name="slidemaster_filename">
            <a:extLst>
              <a:ext uri="{FF2B5EF4-FFF2-40B4-BE49-F238E27FC236}">
                <a16:creationId xmlns:a16="http://schemas.microsoft.com/office/drawing/2014/main" id="{F68B06B1-86C6-4EE3-836F-F05FD01ADDC4}"/>
              </a:ext>
            </a:extLst>
          </p:cNvPr>
          <p:cNvSpPr txBox="1">
            <a:spLocks/>
          </p:cNvSpPr>
          <p:nvPr userDrawn="1"/>
        </p:nvSpPr>
        <p:spPr bwMode="auto">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endParaRPr lang="en-US" sz="900" dirty="0">
              <a:solidFill>
                <a:srgbClr val="A3A1A8"/>
              </a:solidFill>
            </a:endParaRPr>
          </a:p>
        </p:txBody>
      </p:sp>
      <p:sp>
        <p:nvSpPr>
          <p:cNvPr id="7" name="slidemaster_draft" hidden="1">
            <a:extLst>
              <a:ext uri="{FF2B5EF4-FFF2-40B4-BE49-F238E27FC236}">
                <a16:creationId xmlns:a16="http://schemas.microsoft.com/office/drawing/2014/main" id="{25417A80-DCE9-4A55-A666-815B9E2F92BA}"/>
              </a:ext>
            </a:extLst>
          </p:cNvPr>
          <p:cNvSpPr txBox="1"/>
          <p:nvPr userDrawn="1"/>
        </p:nvSpPr>
        <p:spPr>
          <a:xfrm>
            <a:off x="5931692" y="189999"/>
            <a:ext cx="328616" cy="169277"/>
          </a:xfrm>
          <a:prstGeom prst="rect">
            <a:avLst/>
          </a:prstGeom>
          <a:noFill/>
        </p:spPr>
        <p:txBody>
          <a:bodyPr wrap="none" lIns="0" tIns="0" rIns="0" bIns="0" rtlCol="0" anchor="ctr" anchorCtr="0">
            <a:spAutoFit/>
          </a:bodyPr>
          <a:lstStyle/>
          <a:p>
            <a:pPr algn="ctr"/>
            <a:r>
              <a:rPr lang="en-US" sz="1100" b="1">
                <a:solidFill>
                  <a:schemeClr val="tx2"/>
                </a:solidFill>
              </a:rPr>
              <a:t>Draft</a:t>
            </a:r>
            <a:endParaRPr lang="en-US" sz="1100" b="1" dirty="0">
              <a:solidFill>
                <a:schemeClr val="tx2"/>
              </a:solidFill>
            </a:endParaRPr>
          </a:p>
        </p:txBody>
      </p:sp>
    </p:spTree>
    <p:extLst>
      <p:ext uri="{BB962C8B-B14F-4D97-AF65-F5344CB8AC3E}">
        <p14:creationId xmlns:p14="http://schemas.microsoft.com/office/powerpoint/2010/main" val="380673479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92" r:id="rId3"/>
    <p:sldLayoutId id="2147483689" r:id="rId4"/>
    <p:sldLayoutId id="2147483717" r:id="rId5"/>
    <p:sldLayoutId id="2147483720" r:id="rId6"/>
    <p:sldLayoutId id="2147483721" r:id="rId7"/>
    <p:sldLayoutId id="2147483722" r:id="rId8"/>
    <p:sldLayoutId id="2147483723" r:id="rId9"/>
    <p:sldLayoutId id="2147483694" r:id="rId10"/>
    <p:sldLayoutId id="2147483712" r:id="rId11"/>
    <p:sldLayoutId id="2147483711" r:id="rId12"/>
    <p:sldLayoutId id="2147483718" r:id="rId13"/>
    <p:sldLayoutId id="2147483695" r:id="rId14"/>
    <p:sldLayoutId id="2147483719" r:id="rId15"/>
    <p:sldLayoutId id="2147483701" r:id="rId16"/>
    <p:sldLayoutId id="2147483693" r:id="rId17"/>
    <p:sldLayoutId id="2147483713" r:id="rId18"/>
    <p:sldLayoutId id="2147483714" r:id="rId19"/>
    <p:sldLayoutId id="2147483715" r:id="rId20"/>
    <p:sldLayoutId id="2147483724" r:id="rId21"/>
  </p:sldLayoutIdLst>
  <p:txStyles>
    <p:titleStyle>
      <a:lvl1pPr algn="l" defTabSz="914400" rtl="0" eaLnBrk="1" latinLnBrk="0" hangingPunct="1">
        <a:lnSpc>
          <a:spcPct val="100000"/>
        </a:lnSpc>
        <a:spcBef>
          <a:spcPct val="0"/>
        </a:spcBef>
        <a:buNone/>
        <a:defRPr sz="3200" b="1" kern="1200">
          <a:solidFill>
            <a:schemeClr val="accent1"/>
          </a:solidFill>
          <a:latin typeface="Times New Roman" panose="02020603050405020304" pitchFamily="18" charset="0"/>
          <a:ea typeface="+mj-ea"/>
          <a:cs typeface="Times New Roman" panose="02020603050405020304" pitchFamily="18" charset="0"/>
        </a:defRPr>
      </a:lvl1pPr>
    </p:titleStyle>
    <p:bodyStyle>
      <a:lvl1pPr marL="0" indent="0" algn="l" defTabSz="914400" rtl="0" eaLnBrk="1" latinLnBrk="0" hangingPunct="1">
        <a:lnSpc>
          <a:spcPct val="100000"/>
        </a:lnSpc>
        <a:spcBef>
          <a:spcPts val="1500"/>
        </a:spcBef>
        <a:spcAft>
          <a:spcPts val="0"/>
        </a:spcAft>
        <a:buFont typeface="Arial" panose="020B0604020202020204" pitchFamily="34" charset="0"/>
        <a:buNone/>
        <a:defRPr sz="1800" kern="1200">
          <a:solidFill>
            <a:schemeClr val="accent1"/>
          </a:solidFill>
          <a:latin typeface="+mn-lt"/>
          <a:ea typeface="+mn-ea"/>
          <a:cs typeface="+mn-cs"/>
        </a:defRPr>
      </a:lvl1pPr>
      <a:lvl2pPr marL="228600" indent="-228600" algn="l" defTabSz="914400" rtl="0" eaLnBrk="1" latinLnBrk="0" hangingPunct="1">
        <a:lnSpc>
          <a:spcPct val="100000"/>
        </a:lnSpc>
        <a:spcBef>
          <a:spcPts val="600"/>
        </a:spcBef>
        <a:spcAft>
          <a:spcPts val="0"/>
        </a:spcAft>
        <a:buClrTx/>
        <a:buFont typeface="Wingdings 2" panose="05020102010507070707" pitchFamily="18" charset="2"/>
        <a:buChar char=""/>
        <a:defRPr sz="1800" kern="1200">
          <a:solidFill>
            <a:schemeClr val="accent1"/>
          </a:solidFill>
          <a:latin typeface="+mn-lt"/>
          <a:ea typeface="+mn-ea"/>
          <a:cs typeface="+mn-cs"/>
        </a:defRPr>
      </a:lvl2pPr>
      <a:lvl3pPr marL="457200" indent="-228600" algn="l" defTabSz="914400" rtl="0" eaLnBrk="1" latinLnBrk="0" hangingPunct="1">
        <a:lnSpc>
          <a:spcPct val="100000"/>
        </a:lnSpc>
        <a:spcBef>
          <a:spcPts val="600"/>
        </a:spcBef>
        <a:spcAft>
          <a:spcPts val="0"/>
        </a:spcAft>
        <a:buClrTx/>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46" userDrawn="1">
          <p15:clr>
            <a:srgbClr val="F26B43"/>
          </p15:clr>
        </p15:guide>
        <p15:guide id="2" pos="7334" userDrawn="1">
          <p15:clr>
            <a:srgbClr val="F26B43"/>
          </p15:clr>
        </p15:guide>
        <p15:guide id="3" orient="horz" pos="346" userDrawn="1">
          <p15:clr>
            <a:srgbClr val="F26B43"/>
          </p15:clr>
        </p15:guide>
        <p15:guide id="4"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bit.ly/3gtFARc" TargetMode="External"/><Relationship Id="rId2" Type="http://schemas.openxmlformats.org/officeDocument/2006/relationships/hyperlink" Target="https://bit.ly/3i8f4gT" TargetMode="External"/><Relationship Id="rId1" Type="http://schemas.openxmlformats.org/officeDocument/2006/relationships/slideLayout" Target="../slideLayouts/slideLayout10.xml"/><Relationship Id="rId4" Type="http://schemas.openxmlformats.org/officeDocument/2006/relationships/hyperlink" Target="https://bit.ly/3tRWhca"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_project&amp;pres_name">
            <a:extLst>
              <a:ext uri="{FF2B5EF4-FFF2-40B4-BE49-F238E27FC236}">
                <a16:creationId xmlns:a16="http://schemas.microsoft.com/office/drawing/2014/main" id="{D9A09595-177C-4762-9C80-C7D5CFB27EC9}"/>
              </a:ext>
            </a:extLst>
          </p:cNvPr>
          <p:cNvSpPr>
            <a:spLocks noGrp="1"/>
          </p:cNvSpPr>
          <p:nvPr>
            <p:ph type="ctrTitle"/>
          </p:nvPr>
        </p:nvSpPr>
        <p:spPr bwMode="blackWhite"/>
        <p:txBody>
          <a:bodyPr/>
          <a:lstStyle/>
          <a:p>
            <a:r>
              <a:rPr lang="en-US" dirty="0">
                <a:latin typeface="Abadi Extra Light" panose="020B0204020104020204" pitchFamily="34" charset="0"/>
              </a:rPr>
              <a:t>Registration Template</a:t>
            </a:r>
          </a:p>
        </p:txBody>
      </p:sp>
      <p:sp>
        <p:nvSpPr>
          <p:cNvPr id="3" name="slide_clientName">
            <a:extLst>
              <a:ext uri="{FF2B5EF4-FFF2-40B4-BE49-F238E27FC236}">
                <a16:creationId xmlns:a16="http://schemas.microsoft.com/office/drawing/2014/main" id="{6192AE26-A286-4205-BD6D-9A3F80C42B58}"/>
              </a:ext>
            </a:extLst>
          </p:cNvPr>
          <p:cNvSpPr>
            <a:spLocks noGrp="1"/>
          </p:cNvSpPr>
          <p:nvPr>
            <p:ph type="subTitle" idx="1"/>
          </p:nvPr>
        </p:nvSpPr>
        <p:spPr bwMode="blackWhite"/>
        <p:txBody>
          <a:bodyPr/>
          <a:lstStyle/>
          <a:p>
            <a:r>
              <a:rPr lang="en-US" dirty="0">
                <a:latin typeface="Abadi Extra Light" panose="020B0204020104020204" pitchFamily="34" charset="0"/>
              </a:rPr>
              <a:t>Prepared for ZS PRIZE Participants</a:t>
            </a:r>
          </a:p>
        </p:txBody>
      </p:sp>
      <p:sp>
        <p:nvSpPr>
          <p:cNvPr id="4" name="slide_date">
            <a:extLst>
              <a:ext uri="{FF2B5EF4-FFF2-40B4-BE49-F238E27FC236}">
                <a16:creationId xmlns:a16="http://schemas.microsoft.com/office/drawing/2014/main" id="{3CFD5799-B6AF-4293-9788-A22769633477}"/>
              </a:ext>
            </a:extLst>
          </p:cNvPr>
          <p:cNvSpPr>
            <a:spLocks noGrp="1"/>
          </p:cNvSpPr>
          <p:nvPr>
            <p:ph type="body" sz="quarter" idx="10"/>
          </p:nvPr>
        </p:nvSpPr>
        <p:spPr/>
        <p:txBody>
          <a:bodyPr/>
          <a:lstStyle/>
          <a:p>
            <a:r>
              <a:rPr lang="en-US" dirty="0">
                <a:latin typeface="Abadi Extra Light" panose="020B0204020104020204" pitchFamily="34" charset="0"/>
              </a:rPr>
              <a:t>October 14, 2022</a:t>
            </a:r>
          </a:p>
        </p:txBody>
      </p:sp>
      <p:sp>
        <p:nvSpPr>
          <p:cNvPr id="11" name="slide_footer">
            <a:extLst>
              <a:ext uri="{FF2B5EF4-FFF2-40B4-BE49-F238E27FC236}">
                <a16:creationId xmlns:a16="http://schemas.microsoft.com/office/drawing/2014/main" id="{587388CE-1051-42E4-8F01-5D88DD092B48}"/>
              </a:ext>
            </a:extLst>
          </p:cNvPr>
          <p:cNvSpPr>
            <a:spLocks noGrp="1"/>
          </p:cNvSpPr>
          <p:nvPr>
            <p:ph type="body" sz="quarter" idx="12"/>
          </p:nvPr>
        </p:nvSpPr>
        <p:spPr>
          <a:xfrm>
            <a:off x="549276" y="5495544"/>
            <a:ext cx="5760720" cy="153888"/>
          </a:xfrm>
        </p:spPr>
        <p:txBody>
          <a:bodyPr/>
          <a:lstStyle/>
          <a:p>
            <a:r>
              <a:rPr lang="en-US" dirty="0">
                <a:latin typeface="Abadi Extra Light" panose="020B0204020104020204" pitchFamily="34" charset="0"/>
              </a:rPr>
              <a:t>Bangalore +91 080 6773 3700 </a:t>
            </a:r>
          </a:p>
        </p:txBody>
      </p:sp>
      <p:cxnSp>
        <p:nvCxnSpPr>
          <p:cNvPr id="8" name="logoLine" hidden="1">
            <a:extLst>
              <a:ext uri="{FF2B5EF4-FFF2-40B4-BE49-F238E27FC236}">
                <a16:creationId xmlns:a16="http://schemas.microsoft.com/office/drawing/2014/main" id="{A23265D6-0423-4949-BAF5-7FA53CF0F3E9}"/>
              </a:ext>
            </a:extLst>
          </p:cNvPr>
          <p:cNvCxnSpPr/>
          <p:nvPr/>
        </p:nvCxnSpPr>
        <p:spPr>
          <a:xfrm>
            <a:off x="2451600" y="1033200"/>
            <a:ext cx="0" cy="230400"/>
          </a:xfrm>
          <a:prstGeom prst="line">
            <a:avLst/>
          </a:prstGeom>
          <a:ln w="9525" cap="rnd">
            <a:solidFill>
              <a:schemeClr val="tx2">
                <a:lumMod val="40000"/>
                <a:lumOff val="60000"/>
              </a:schemeClr>
            </a:solidFill>
            <a:round/>
          </a:ln>
        </p:spPr>
        <p:style>
          <a:lnRef idx="1">
            <a:schemeClr val="accent1"/>
          </a:lnRef>
          <a:fillRef idx="0">
            <a:schemeClr val="accent1"/>
          </a:fillRef>
          <a:effectRef idx="0">
            <a:schemeClr val="accent1"/>
          </a:effectRef>
          <a:fontRef idx="minor">
            <a:schemeClr val="tx1"/>
          </a:fontRef>
        </p:style>
      </p:cxnSp>
      <p:sp>
        <p:nvSpPr>
          <p:cNvPr id="9" name="slide_disclaimer">
            <a:extLst>
              <a:ext uri="{FF2B5EF4-FFF2-40B4-BE49-F238E27FC236}">
                <a16:creationId xmlns:a16="http://schemas.microsoft.com/office/drawing/2014/main" id="{ED0E3C09-A9DE-483E-AE77-DFDDA9B43315}"/>
              </a:ext>
            </a:extLst>
          </p:cNvPr>
          <p:cNvSpPr txBox="1"/>
          <p:nvPr/>
        </p:nvSpPr>
        <p:spPr bwMode="blackWhite">
          <a:xfrm>
            <a:off x="549276" y="5111496"/>
            <a:ext cx="5760720" cy="307777"/>
          </a:xfrm>
          <a:prstGeom prst="rect">
            <a:avLst/>
          </a:prstGeom>
          <a:noFill/>
          <a:ln>
            <a:noFill/>
            <a:miter lim="800000"/>
          </a:ln>
        </p:spPr>
        <p:txBody>
          <a:bodyPr vert="horz" wrap="square" lIns="0" tIns="0" rIns="0" bIns="0" rtlCol="0" anchor="b">
            <a:noAutofit/>
          </a:bodyPr>
          <a:lstStyle/>
          <a:p>
            <a:pPr>
              <a:spcBef>
                <a:spcPts val="0"/>
              </a:spcBef>
              <a:spcAft>
                <a:spcPts val="0"/>
              </a:spcAft>
            </a:pPr>
            <a:r>
              <a:rPr lang="en-US" sz="1000" dirty="0">
                <a:solidFill>
                  <a:srgbClr val="75737D"/>
                </a:solidFill>
                <a:latin typeface="Abadi Extra Light" panose="020B0204020104020204" pitchFamily="34" charset="0"/>
              </a:rPr>
              <a:t>This document is solely for the use of client personnel. No part of it may be circulated, quoted or reproduced for distribution outside of the client organization without prior written approval of ZS.</a:t>
            </a:r>
          </a:p>
        </p:txBody>
      </p:sp>
    </p:spTree>
    <p:extLst>
      <p:ext uri="{BB962C8B-B14F-4D97-AF65-F5344CB8AC3E}">
        <p14:creationId xmlns:p14="http://schemas.microsoft.com/office/powerpoint/2010/main" val="12975461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95C17-42FB-6DD6-D5B3-6CC647DE5F78}"/>
              </a:ext>
            </a:extLst>
          </p:cNvPr>
          <p:cNvSpPr>
            <a:spLocks noGrp="1"/>
          </p:cNvSpPr>
          <p:nvPr>
            <p:ph type="title"/>
          </p:nvPr>
        </p:nvSpPr>
        <p:spPr/>
        <p:txBody>
          <a:bodyPr/>
          <a:lstStyle/>
          <a:p>
            <a:r>
              <a:rPr lang="en-IE" dirty="0">
                <a:latin typeface="Abadi Extra Light" panose="020B0204020104020204" pitchFamily="34" charset="0"/>
              </a:rPr>
              <a:t>POTENTIAL ROADBLOCK</a:t>
            </a:r>
            <a:endParaRPr lang="en-IN" dirty="0">
              <a:latin typeface="Abadi Extra Light" panose="020B0204020104020204" pitchFamily="34" charset="0"/>
            </a:endParaRPr>
          </a:p>
        </p:txBody>
      </p:sp>
      <p:sp>
        <p:nvSpPr>
          <p:cNvPr id="3" name="Text Placeholder 2">
            <a:extLst>
              <a:ext uri="{FF2B5EF4-FFF2-40B4-BE49-F238E27FC236}">
                <a16:creationId xmlns:a16="http://schemas.microsoft.com/office/drawing/2014/main" id="{5ABE3CBD-6778-1109-13B3-E9F2FE4089B4}"/>
              </a:ext>
            </a:extLst>
          </p:cNvPr>
          <p:cNvSpPr>
            <a:spLocks noGrp="1"/>
          </p:cNvSpPr>
          <p:nvPr>
            <p:ph type="body" sz="quarter" idx="10"/>
          </p:nvPr>
        </p:nvSpPr>
        <p:spPr/>
        <p:txBody>
          <a:bodyPr/>
          <a:lstStyle/>
          <a:p>
            <a:r>
              <a:rPr lang="en-US" sz="2000" dirty="0">
                <a:latin typeface="Abadi Extra Light" panose="020B0204020104020204" pitchFamily="34" charset="0"/>
              </a:rPr>
              <a:t>What are the likely roadblocks this idea can face in terms of execution and implementation?</a:t>
            </a:r>
            <a:endParaRPr lang="en-IN" dirty="0">
              <a:latin typeface="Abadi Extra Light" panose="020B0204020104020204" pitchFamily="34" charset="0"/>
            </a:endParaRPr>
          </a:p>
        </p:txBody>
      </p:sp>
      <p:sp>
        <p:nvSpPr>
          <p:cNvPr id="4" name="Content Placeholder 3">
            <a:extLst>
              <a:ext uri="{FF2B5EF4-FFF2-40B4-BE49-F238E27FC236}">
                <a16:creationId xmlns:a16="http://schemas.microsoft.com/office/drawing/2014/main" id="{1AD449D1-92CF-C34F-D841-80446563B75F}"/>
              </a:ext>
            </a:extLst>
          </p:cNvPr>
          <p:cNvSpPr>
            <a:spLocks noGrp="1"/>
          </p:cNvSpPr>
          <p:nvPr>
            <p:ph sz="quarter" idx="11"/>
          </p:nvPr>
        </p:nvSpPr>
        <p:spPr/>
        <p:txBody>
          <a:bodyPr/>
          <a:lstStyle/>
          <a:p>
            <a:endParaRPr lang="en-IN">
              <a:latin typeface="Abadi Extra Light" panose="020B0204020104020204" pitchFamily="34" charset="0"/>
            </a:endParaRPr>
          </a:p>
        </p:txBody>
      </p:sp>
      <p:sp>
        <p:nvSpPr>
          <p:cNvPr id="5" name="Text Placeholder 4">
            <a:extLst>
              <a:ext uri="{FF2B5EF4-FFF2-40B4-BE49-F238E27FC236}">
                <a16:creationId xmlns:a16="http://schemas.microsoft.com/office/drawing/2014/main" id="{916474E7-9C0E-F793-1CB5-D6083BF10607}"/>
              </a:ext>
            </a:extLst>
          </p:cNvPr>
          <p:cNvSpPr>
            <a:spLocks noGrp="1"/>
          </p:cNvSpPr>
          <p:nvPr>
            <p:ph type="body" sz="quarter" idx="12"/>
          </p:nvPr>
        </p:nvSpPr>
        <p:spPr/>
        <p:txBody>
          <a:bodyPr/>
          <a:lstStyle/>
          <a:p>
            <a:r>
              <a:rPr lang="en-US" sz="2000" dirty="0">
                <a:latin typeface="Abadi Extra Light" panose="020B0204020104020204" pitchFamily="34" charset="0"/>
              </a:rPr>
              <a:t>Do you have any preliminary solution to address these roadblocks?</a:t>
            </a:r>
          </a:p>
        </p:txBody>
      </p:sp>
      <p:sp>
        <p:nvSpPr>
          <p:cNvPr id="6" name="Content Placeholder 5">
            <a:extLst>
              <a:ext uri="{FF2B5EF4-FFF2-40B4-BE49-F238E27FC236}">
                <a16:creationId xmlns:a16="http://schemas.microsoft.com/office/drawing/2014/main" id="{F6A9A395-2A98-BD6D-B6E0-1B4077431B15}"/>
              </a:ext>
            </a:extLst>
          </p:cNvPr>
          <p:cNvSpPr>
            <a:spLocks noGrp="1"/>
          </p:cNvSpPr>
          <p:nvPr>
            <p:ph sz="quarter" idx="13"/>
          </p:nvPr>
        </p:nvSpPr>
        <p:spPr/>
        <p:txBody>
          <a:bodyPr/>
          <a:lstStyle/>
          <a:p>
            <a:endParaRPr lang="en-IN">
              <a:latin typeface="Abadi Extra Light" panose="020B0204020104020204" pitchFamily="34" charset="0"/>
            </a:endParaRPr>
          </a:p>
        </p:txBody>
      </p:sp>
    </p:spTree>
    <p:extLst>
      <p:ext uri="{BB962C8B-B14F-4D97-AF65-F5344CB8AC3E}">
        <p14:creationId xmlns:p14="http://schemas.microsoft.com/office/powerpoint/2010/main" val="3379055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43E2E-D99A-4E84-07BB-20949DB22E1D}"/>
              </a:ext>
            </a:extLst>
          </p:cNvPr>
          <p:cNvSpPr>
            <a:spLocks noGrp="1"/>
          </p:cNvSpPr>
          <p:nvPr>
            <p:ph type="title"/>
          </p:nvPr>
        </p:nvSpPr>
        <p:spPr/>
        <p:txBody>
          <a:bodyPr/>
          <a:lstStyle/>
          <a:p>
            <a:r>
              <a:rPr lang="en-IE" dirty="0">
                <a:latin typeface="Abadi Extra Light" panose="020B0204020104020204" pitchFamily="34" charset="0"/>
              </a:rPr>
              <a:t>REFERNECES</a:t>
            </a:r>
            <a:endParaRPr lang="en-IN" dirty="0">
              <a:latin typeface="Abadi Extra Light" panose="020B0204020104020204" pitchFamily="34" charset="0"/>
            </a:endParaRPr>
          </a:p>
        </p:txBody>
      </p:sp>
      <p:sp>
        <p:nvSpPr>
          <p:cNvPr id="3" name="Content Placeholder 2">
            <a:extLst>
              <a:ext uri="{FF2B5EF4-FFF2-40B4-BE49-F238E27FC236}">
                <a16:creationId xmlns:a16="http://schemas.microsoft.com/office/drawing/2014/main" id="{6F74D1B0-A606-1522-3247-9F9ED8D9103E}"/>
              </a:ext>
            </a:extLst>
          </p:cNvPr>
          <p:cNvSpPr>
            <a:spLocks noGrp="1"/>
          </p:cNvSpPr>
          <p:nvPr>
            <p:ph idx="1"/>
          </p:nvPr>
        </p:nvSpPr>
        <p:spPr/>
        <p:txBody>
          <a:bodyPr/>
          <a:lstStyle/>
          <a:p>
            <a:pPr marL="342900" indent="-342900">
              <a:buAutoNum type="arabicPeriod"/>
            </a:pPr>
            <a:r>
              <a:rPr lang="en-IE" dirty="0">
                <a:latin typeface="Abadi Extra Light" panose="020B0204020104020204" pitchFamily="34" charset="0"/>
                <a:hlinkClick r:id="rId2"/>
              </a:rPr>
              <a:t>https://bit.ly/3i8f4gT</a:t>
            </a:r>
            <a:endParaRPr lang="en-IE" dirty="0">
              <a:latin typeface="Abadi Extra Light" panose="020B0204020104020204" pitchFamily="34" charset="0"/>
            </a:endParaRPr>
          </a:p>
          <a:p>
            <a:pPr marL="342900" indent="-342900">
              <a:buAutoNum type="arabicPeriod"/>
            </a:pPr>
            <a:r>
              <a:rPr lang="en-IN" dirty="0">
                <a:latin typeface="Abadi Extra Light" panose="020B0204020104020204" pitchFamily="34" charset="0"/>
                <a:hlinkClick r:id="rId3"/>
              </a:rPr>
              <a:t>https://bit.ly/3gtFARc</a:t>
            </a:r>
            <a:endParaRPr lang="en-IN" dirty="0">
              <a:latin typeface="Abadi Extra Light" panose="020B0204020104020204" pitchFamily="34" charset="0"/>
            </a:endParaRPr>
          </a:p>
          <a:p>
            <a:pPr marL="342900" indent="-342900">
              <a:buAutoNum type="arabicPeriod"/>
            </a:pPr>
            <a:r>
              <a:rPr lang="en-IN" dirty="0">
                <a:latin typeface="Abadi Extra Light" panose="020B0204020104020204" pitchFamily="34" charset="0"/>
                <a:hlinkClick r:id="rId4"/>
              </a:rPr>
              <a:t>https://bit.ly/3tRWhca</a:t>
            </a:r>
            <a:r>
              <a:rPr lang="en-IN" dirty="0">
                <a:latin typeface="Abadi Extra Light" panose="020B0204020104020204" pitchFamily="34" charset="0"/>
              </a:rPr>
              <a:t> (Data)</a:t>
            </a:r>
          </a:p>
          <a:p>
            <a:pPr marL="342900" indent="-342900">
              <a:buAutoNum type="arabicPeriod"/>
            </a:pPr>
            <a:endParaRPr lang="en-IN" dirty="0">
              <a:latin typeface="Abadi Extra Light" panose="020B0204020104020204" pitchFamily="34" charset="0"/>
            </a:endParaRPr>
          </a:p>
        </p:txBody>
      </p:sp>
    </p:spTree>
    <p:extLst>
      <p:ext uri="{BB962C8B-B14F-4D97-AF65-F5344CB8AC3E}">
        <p14:creationId xmlns:p14="http://schemas.microsoft.com/office/powerpoint/2010/main" val="1520935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E87D8-112F-0497-ED8C-C8BF7C176B96}"/>
              </a:ext>
            </a:extLst>
          </p:cNvPr>
          <p:cNvSpPr>
            <a:spLocks noGrp="1"/>
          </p:cNvSpPr>
          <p:nvPr>
            <p:ph type="title"/>
          </p:nvPr>
        </p:nvSpPr>
        <p:spPr/>
        <p:txBody>
          <a:bodyPr/>
          <a:lstStyle/>
          <a:p>
            <a:r>
              <a:rPr lang="en-IE" dirty="0">
                <a:latin typeface="Abadi Extra Light" panose="020B0204020104020204" pitchFamily="34" charset="0"/>
              </a:rPr>
              <a:t>UTPAL MISHRA</a:t>
            </a:r>
            <a:endParaRPr lang="en-IN" dirty="0">
              <a:latin typeface="Abadi Extra Light" panose="020B0204020104020204" pitchFamily="34" charset="0"/>
            </a:endParaRPr>
          </a:p>
        </p:txBody>
      </p:sp>
      <p:sp>
        <p:nvSpPr>
          <p:cNvPr id="3" name="Text Placeholder 2">
            <a:extLst>
              <a:ext uri="{FF2B5EF4-FFF2-40B4-BE49-F238E27FC236}">
                <a16:creationId xmlns:a16="http://schemas.microsoft.com/office/drawing/2014/main" id="{D5BB853D-30A2-9EDE-1D73-09EFB5D91371}"/>
              </a:ext>
            </a:extLst>
          </p:cNvPr>
          <p:cNvSpPr>
            <a:spLocks noGrp="1"/>
          </p:cNvSpPr>
          <p:nvPr>
            <p:ph type="body" idx="1"/>
          </p:nvPr>
        </p:nvSpPr>
        <p:spPr>
          <a:xfrm>
            <a:off x="548640" y="3286084"/>
            <a:ext cx="6858000" cy="680186"/>
          </a:xfrm>
        </p:spPr>
        <p:txBody>
          <a:bodyPr/>
          <a:lstStyle/>
          <a:p>
            <a:r>
              <a:rPr lang="en-IE" sz="4000" dirty="0">
                <a:latin typeface="Abadi Extra Light" panose="020B0204020104020204" pitchFamily="34" charset="0"/>
              </a:rPr>
              <a:t>TEAM </a:t>
            </a:r>
            <a:endParaRPr lang="en-IN" sz="4000" dirty="0">
              <a:latin typeface="Abadi Extra Light" panose="020B0204020104020204" pitchFamily="34" charset="0"/>
            </a:endParaRPr>
          </a:p>
        </p:txBody>
      </p:sp>
    </p:spTree>
    <p:extLst>
      <p:ext uri="{BB962C8B-B14F-4D97-AF65-F5344CB8AC3E}">
        <p14:creationId xmlns:p14="http://schemas.microsoft.com/office/powerpoint/2010/main" val="2390894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9566A8A-8D01-46D8-A392-E4BED27F96C1}"/>
              </a:ext>
            </a:extLst>
          </p:cNvPr>
          <p:cNvSpPr>
            <a:spLocks noGrp="1"/>
          </p:cNvSpPr>
          <p:nvPr>
            <p:ph type="ctrTitle"/>
          </p:nvPr>
        </p:nvSpPr>
        <p:spPr/>
        <p:txBody>
          <a:bodyPr/>
          <a:lstStyle/>
          <a:p>
            <a:r>
              <a:rPr lang="en-US" dirty="0">
                <a:latin typeface="Abadi Extra Light" panose="020B0204020104020204" pitchFamily="34" charset="0"/>
              </a:rPr>
              <a:t>Thank you!</a:t>
            </a:r>
          </a:p>
        </p:txBody>
      </p:sp>
    </p:spTree>
    <p:extLst>
      <p:ext uri="{BB962C8B-B14F-4D97-AF65-F5344CB8AC3E}">
        <p14:creationId xmlns:p14="http://schemas.microsoft.com/office/powerpoint/2010/main" val="4010621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FB749-E810-E1A6-E1D7-80E3FC26BC65}"/>
              </a:ext>
            </a:extLst>
          </p:cNvPr>
          <p:cNvSpPr>
            <a:spLocks noGrp="1"/>
          </p:cNvSpPr>
          <p:nvPr>
            <p:ph type="title"/>
          </p:nvPr>
        </p:nvSpPr>
        <p:spPr>
          <a:xfrm>
            <a:off x="548640" y="429768"/>
            <a:ext cx="7033260" cy="492443"/>
          </a:xfrm>
        </p:spPr>
        <p:txBody>
          <a:bodyPr/>
          <a:lstStyle/>
          <a:p>
            <a:r>
              <a:rPr lang="en-US" dirty="0">
                <a:latin typeface="Abadi Extra Light" panose="020B0204020104020204" pitchFamily="34" charset="0"/>
              </a:rPr>
              <a:t>Table of Content</a:t>
            </a:r>
            <a:endParaRPr lang="en-IN" dirty="0"/>
          </a:p>
        </p:txBody>
      </p:sp>
      <p:sp>
        <p:nvSpPr>
          <p:cNvPr id="4" name="Content Placeholder 3">
            <a:extLst>
              <a:ext uri="{FF2B5EF4-FFF2-40B4-BE49-F238E27FC236}">
                <a16:creationId xmlns:a16="http://schemas.microsoft.com/office/drawing/2014/main" id="{5CF504B8-BB01-03CB-DDF8-C89D83831E00}"/>
              </a:ext>
            </a:extLst>
          </p:cNvPr>
          <p:cNvSpPr>
            <a:spLocks noGrp="1"/>
          </p:cNvSpPr>
          <p:nvPr>
            <p:ph sz="quarter" idx="11"/>
          </p:nvPr>
        </p:nvSpPr>
        <p:spPr/>
        <p:txBody>
          <a:bodyPr/>
          <a:lstStyle/>
          <a:p>
            <a:pPr marL="457200" indent="-457200">
              <a:buFont typeface="Wingdings" panose="05000000000000000000" pitchFamily="2" charset="2"/>
              <a:buChar char="§"/>
            </a:pPr>
            <a:r>
              <a:rPr lang="en-US" sz="1800" b="1" dirty="0">
                <a:latin typeface="Abadi Extra Light" panose="020B0204020104020204" pitchFamily="34" charset="0"/>
              </a:rPr>
              <a:t>Executive Summary</a:t>
            </a:r>
          </a:p>
          <a:p>
            <a:pPr marL="457200" indent="-457200">
              <a:buFont typeface="Wingdings" panose="05000000000000000000" pitchFamily="2" charset="2"/>
              <a:buChar char="§"/>
            </a:pPr>
            <a:r>
              <a:rPr lang="en-US" sz="1800" b="1" dirty="0">
                <a:latin typeface="Abadi Extra Light" panose="020B0204020104020204" pitchFamily="34" charset="0"/>
              </a:rPr>
              <a:t>Deep dives</a:t>
            </a:r>
          </a:p>
        </p:txBody>
      </p:sp>
      <p:pic>
        <p:nvPicPr>
          <p:cNvPr id="5" name="Picture 2" descr="ZS prize Advancing Healthcare Solution">
            <a:extLst>
              <a:ext uri="{FF2B5EF4-FFF2-40B4-BE49-F238E27FC236}">
                <a16:creationId xmlns:a16="http://schemas.microsoft.com/office/drawing/2014/main" id="{82C89F10-9ABB-A383-FF3A-DC656368FF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7108586" y="2461141"/>
            <a:ext cx="6134015" cy="1578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737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0F0B69-BB9F-44CC-BB0C-FB3F503D840E}"/>
              </a:ext>
            </a:extLst>
          </p:cNvPr>
          <p:cNvSpPr>
            <a:spLocks noGrp="1"/>
          </p:cNvSpPr>
          <p:nvPr>
            <p:ph type="title"/>
          </p:nvPr>
        </p:nvSpPr>
        <p:spPr>
          <a:xfrm>
            <a:off x="548640" y="429768"/>
            <a:ext cx="11091672" cy="861774"/>
          </a:xfrm>
        </p:spPr>
        <p:txBody>
          <a:bodyPr/>
          <a:lstStyle/>
          <a:p>
            <a:r>
              <a:rPr lang="en-US" sz="2800" dirty="0">
                <a:latin typeface="Abadi Extra Light" panose="020B0204020104020204" pitchFamily="34" charset="0"/>
              </a:rPr>
              <a:t>Executive Summary: </a:t>
            </a:r>
            <a:r>
              <a:rPr lang="en-US" sz="2800" i="1" dirty="0">
                <a:latin typeface="Abadi Extra Light" panose="020B0204020104020204" pitchFamily="34" charset="0"/>
              </a:rPr>
              <a:t>Describe your idea in not more than 400 words; this should be like your 2–3-minute pitch to the investor</a:t>
            </a:r>
          </a:p>
        </p:txBody>
      </p:sp>
      <p:sp>
        <p:nvSpPr>
          <p:cNvPr id="5" name="Content Placeholder 4">
            <a:extLst>
              <a:ext uri="{FF2B5EF4-FFF2-40B4-BE49-F238E27FC236}">
                <a16:creationId xmlns:a16="http://schemas.microsoft.com/office/drawing/2014/main" id="{23D71A7E-DDA2-4B2E-9F54-0151181C9999}"/>
              </a:ext>
            </a:extLst>
          </p:cNvPr>
          <p:cNvSpPr>
            <a:spLocks noGrp="1"/>
          </p:cNvSpPr>
          <p:nvPr>
            <p:ph sz="quarter" idx="10"/>
          </p:nvPr>
        </p:nvSpPr>
        <p:spPr>
          <a:xfrm>
            <a:off x="548640" y="1527663"/>
            <a:ext cx="11091672" cy="4453128"/>
          </a:xfrm>
        </p:spPr>
        <p:txBody>
          <a:bodyPr/>
          <a:lstStyle/>
          <a:p>
            <a:pPr marL="285750" indent="-285750">
              <a:spcBef>
                <a:spcPts val="0"/>
              </a:spcBef>
              <a:spcAft>
                <a:spcPts val="0"/>
              </a:spcAft>
              <a:buFont typeface="Wingdings" panose="05000000000000000000" pitchFamily="2" charset="2"/>
              <a:buChar char="§"/>
            </a:pPr>
            <a:endParaRPr lang="en-US" sz="1400" dirty="0">
              <a:effectLst/>
              <a:latin typeface="Abadi Extra Light" panose="020B0204020104020204" pitchFamily="34" charset="0"/>
            </a:endParaRPr>
          </a:p>
          <a:p>
            <a:r>
              <a:rPr lang="en-US" sz="1400" b="1" dirty="0">
                <a:latin typeface="Abadi Extra Light" panose="020B0204020104020204" pitchFamily="34" charset="0"/>
              </a:rPr>
              <a:t>By this year end</a:t>
            </a:r>
            <a:r>
              <a:rPr lang="en-US" sz="1400" dirty="0">
                <a:latin typeface="Abadi Extra Light" panose="020B0204020104020204" pitchFamily="34" charset="0"/>
              </a:rPr>
              <a:t>, the Indian Healthcare Industry will reach a market evaluation of </a:t>
            </a:r>
            <a:r>
              <a:rPr lang="en-US" sz="1400" b="1" dirty="0">
                <a:latin typeface="Abadi Extra Light" panose="020B0204020104020204" pitchFamily="34" charset="0"/>
              </a:rPr>
              <a:t>372 billion dollar </a:t>
            </a:r>
            <a:r>
              <a:rPr lang="en-US" sz="1400" dirty="0">
                <a:latin typeface="Abadi Extra Light" panose="020B0204020104020204" pitchFamily="34" charset="0"/>
              </a:rPr>
              <a:t>but still even the basic and paramount health virtuosos are kept hidden from a major portion of the population. </a:t>
            </a:r>
            <a:r>
              <a:rPr lang="en-IN" sz="1400" b="0" i="0" dirty="0">
                <a:solidFill>
                  <a:srgbClr val="111111"/>
                </a:solidFill>
                <a:effectLst/>
                <a:latin typeface="Abadi Extra Light" panose="020B0204020104020204" pitchFamily="34" charset="0"/>
              </a:rPr>
              <a:t>A </a:t>
            </a:r>
            <a:r>
              <a:rPr lang="en-IN" sz="1400" b="1" i="0" dirty="0">
                <a:solidFill>
                  <a:srgbClr val="111111"/>
                </a:solidFill>
                <a:effectLst/>
                <a:latin typeface="Abadi Extra Light" panose="020B0204020104020204" pitchFamily="34" charset="0"/>
              </a:rPr>
              <a:t>2019</a:t>
            </a:r>
            <a:r>
              <a:rPr lang="en-IN" sz="1400" b="0" i="0" dirty="0">
                <a:solidFill>
                  <a:srgbClr val="111111"/>
                </a:solidFill>
                <a:effectLst/>
                <a:latin typeface="Abadi Extra Light" panose="020B0204020104020204" pitchFamily="34" charset="0"/>
              </a:rPr>
              <a:t> survey conducted in India revealed that more than</a:t>
            </a:r>
            <a:r>
              <a:rPr lang="en-IN" sz="1400" b="1" i="0" dirty="0">
                <a:solidFill>
                  <a:srgbClr val="111111"/>
                </a:solidFill>
                <a:effectLst/>
                <a:latin typeface="Abadi Extra Light" panose="020B0204020104020204" pitchFamily="34" charset="0"/>
              </a:rPr>
              <a:t> 37 percent</a:t>
            </a:r>
            <a:r>
              <a:rPr lang="en-IN" sz="1400" b="0" i="0" dirty="0">
                <a:solidFill>
                  <a:srgbClr val="111111"/>
                </a:solidFill>
                <a:effectLst/>
                <a:latin typeface="Abadi Extra Light" panose="020B0204020104020204" pitchFamily="34" charset="0"/>
              </a:rPr>
              <a:t> of respondents suffered from at least one health condition, whereas almost </a:t>
            </a:r>
            <a:r>
              <a:rPr lang="en-IN" sz="1400" b="1" i="0" dirty="0">
                <a:solidFill>
                  <a:srgbClr val="111111"/>
                </a:solidFill>
                <a:effectLst/>
                <a:latin typeface="Abadi Extra Light" panose="020B0204020104020204" pitchFamily="34" charset="0"/>
              </a:rPr>
              <a:t>23 percent </a:t>
            </a:r>
            <a:r>
              <a:rPr lang="en-IN" sz="1400" b="0" i="0" dirty="0">
                <a:solidFill>
                  <a:srgbClr val="111111"/>
                </a:solidFill>
                <a:effectLst/>
                <a:latin typeface="Abadi Extra Light" panose="020B0204020104020204" pitchFamily="34" charset="0"/>
              </a:rPr>
              <a:t>reported one or more health conditions.</a:t>
            </a:r>
            <a:r>
              <a:rPr lang="en-US" sz="1400" dirty="0">
                <a:latin typeface="Abadi Extra Light" panose="020B0204020104020204" pitchFamily="34" charset="0"/>
              </a:rPr>
              <a:t>	</a:t>
            </a:r>
            <a:br>
              <a:rPr lang="en-US" sz="1400" dirty="0">
                <a:latin typeface="Abadi Extra Light" panose="020B0204020104020204" pitchFamily="34" charset="0"/>
              </a:rPr>
            </a:br>
            <a:endParaRPr lang="en-US" sz="1400" dirty="0">
              <a:latin typeface="Abadi Extra Light" panose="020B0204020104020204" pitchFamily="34" charset="0"/>
            </a:endParaRPr>
          </a:p>
          <a:p>
            <a:r>
              <a:rPr lang="en-US" sz="1400" dirty="0">
                <a:latin typeface="Abadi Extra Light" panose="020B0204020104020204" pitchFamily="34" charset="0"/>
              </a:rPr>
              <a:t>First part of the approach is to Spread the Word with an intention is to extend the reach is Creating Awareness via Doctors, Media, Advertisement, Social Platforms, Celebrities, Government - Organizing Free Health Camps/ Checkup via Hospital, Government and Private Organizations. Aware the locals about the symptoms, criticality and remedies for the chronic diseases along with the measure to promote a healthy lifestyle.</a:t>
            </a:r>
            <a:br>
              <a:rPr lang="en-US" sz="1400" dirty="0">
                <a:latin typeface="Abadi Extra Light" panose="020B0204020104020204" pitchFamily="34" charset="0"/>
              </a:rPr>
            </a:br>
            <a:br>
              <a:rPr lang="en-US" sz="1400" dirty="0">
                <a:latin typeface="Abadi Extra Light" panose="020B0204020104020204" pitchFamily="34" charset="0"/>
              </a:rPr>
            </a:br>
            <a:r>
              <a:rPr lang="en-US" sz="1400" dirty="0">
                <a:latin typeface="Abadi Extra Light" panose="020B0204020104020204" pitchFamily="34" charset="0"/>
              </a:rPr>
              <a:t>Second part of the approach is via Building Web Application (Control Center For Promoting and Creating Awareness on Health Issue):</a:t>
            </a:r>
          </a:p>
          <a:p>
            <a:pPr marL="342900" indent="-342900">
              <a:buAutoNum type="arabicPeriod"/>
            </a:pPr>
            <a:r>
              <a:rPr lang="en-US" sz="1400" dirty="0">
                <a:latin typeface="Abadi Extra Light" panose="020B0204020104020204" pitchFamily="34" charset="0"/>
              </a:rPr>
              <a:t>Displaying details of all the health issues at International and National Level with their Symptoms, Causes and Remedies (if, discovered).</a:t>
            </a:r>
          </a:p>
          <a:p>
            <a:pPr marL="342900" indent="-342900">
              <a:buAutoNum type="arabicPeriod"/>
            </a:pPr>
            <a:r>
              <a:rPr lang="en-US" sz="1400" dirty="0">
                <a:latin typeface="Abadi Extra Light" panose="020B0204020104020204" pitchFamily="34" charset="0"/>
              </a:rPr>
              <a:t>The application will detect the location/ region and display a dashboard illustrating the details on fluctuating cases of diverse diseases in the locality, providing measures to be taken at different criticality level of a disease.</a:t>
            </a:r>
          </a:p>
          <a:p>
            <a:pPr marL="342900" indent="-342900">
              <a:buAutoNum type="arabicPeriod"/>
            </a:pPr>
            <a:r>
              <a:rPr lang="en-US" sz="1400" dirty="0">
                <a:latin typeface="Abadi Extra Light" panose="020B0204020104020204" pitchFamily="34" charset="0"/>
              </a:rPr>
              <a:t>Grouping the people with their disease and providing them with diseases curable meals and medications – as prescribed by the Routine Doctors, with advice for regular follow up checkup via monitoring the routine of the patients complemented by Free Health Camps.</a:t>
            </a:r>
          </a:p>
          <a:p>
            <a:pPr marL="342900" indent="-342900">
              <a:buAutoNum type="arabicPeriod"/>
            </a:pPr>
            <a:r>
              <a:rPr lang="en-US" sz="1400" dirty="0">
                <a:latin typeface="Abadi Extra Light" panose="020B0204020104020204" pitchFamily="34" charset="0"/>
              </a:rPr>
              <a:t>Forwarding a proposal to collaborative at International, National and Sub-National levels to form a committee under WHO to closely monitor diseases from detection to finding cure.</a:t>
            </a:r>
          </a:p>
          <a:p>
            <a:endParaRPr lang="en-US" sz="1400" dirty="0">
              <a:latin typeface="Abadi Extra Light" panose="020B0204020104020204" pitchFamily="34" charset="0"/>
            </a:endParaRPr>
          </a:p>
          <a:p>
            <a:endParaRPr lang="en-US" sz="1400" dirty="0">
              <a:latin typeface="Abadi Extra Light" panose="020B0204020104020204" pitchFamily="34" charset="0"/>
            </a:endParaRPr>
          </a:p>
        </p:txBody>
      </p:sp>
    </p:spTree>
    <p:extLst>
      <p:ext uri="{BB962C8B-B14F-4D97-AF65-F5344CB8AC3E}">
        <p14:creationId xmlns:p14="http://schemas.microsoft.com/office/powerpoint/2010/main" val="839867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8E36F-E0C4-4D79-87E2-4C880B77D6EF}"/>
              </a:ext>
            </a:extLst>
          </p:cNvPr>
          <p:cNvSpPr>
            <a:spLocks noGrp="1"/>
          </p:cNvSpPr>
          <p:nvPr>
            <p:ph type="title"/>
          </p:nvPr>
        </p:nvSpPr>
        <p:spPr>
          <a:xfrm>
            <a:off x="548640" y="429768"/>
            <a:ext cx="11091672" cy="1231106"/>
          </a:xfrm>
        </p:spPr>
        <p:txBody>
          <a:bodyPr/>
          <a:lstStyle/>
          <a:p>
            <a:r>
              <a:rPr lang="en-US" sz="2800" dirty="0"/>
              <a:t>Deep dives: </a:t>
            </a:r>
            <a:r>
              <a:rPr lang="en-US" sz="2800" i="1" dirty="0"/>
              <a:t>Please elaborate on the below in not mare than 400 words or 1-2 slides on each </a:t>
            </a:r>
            <a:r>
              <a:rPr lang="en-US" sz="2800" b="0" i="1" dirty="0"/>
              <a:t>(</a:t>
            </a:r>
            <a:r>
              <a:rPr lang="en-US" sz="2400" b="0" i="1" dirty="0"/>
              <a:t>Do provide any available demos, videos, POCs or existing research with your response)</a:t>
            </a:r>
            <a:endParaRPr lang="en-US" sz="2800" b="0" i="1" dirty="0"/>
          </a:p>
        </p:txBody>
      </p:sp>
      <p:sp>
        <p:nvSpPr>
          <p:cNvPr id="3" name="Content Placeholder 2">
            <a:extLst>
              <a:ext uri="{FF2B5EF4-FFF2-40B4-BE49-F238E27FC236}">
                <a16:creationId xmlns:a16="http://schemas.microsoft.com/office/drawing/2014/main" id="{F9C358D8-AD1B-4B07-9CBA-6033A4431B67}"/>
              </a:ext>
            </a:extLst>
          </p:cNvPr>
          <p:cNvSpPr>
            <a:spLocks noGrp="1"/>
          </p:cNvSpPr>
          <p:nvPr>
            <p:ph sz="quarter" idx="10"/>
          </p:nvPr>
        </p:nvSpPr>
        <p:spPr/>
        <p:txBody>
          <a:bodyPr/>
          <a:lstStyle/>
          <a:p>
            <a:pPr marL="285750" marR="0" lvl="2" indent="-285750">
              <a:spcBef>
                <a:spcPts val="0"/>
              </a:spcBef>
              <a:buFont typeface="Wingdings" panose="05000000000000000000" pitchFamily="2" charset="2"/>
              <a:buChar char="§"/>
            </a:pPr>
            <a:r>
              <a:rPr lang="en-US" sz="1600" b="1" dirty="0"/>
              <a:t>Problem statement</a:t>
            </a:r>
            <a:r>
              <a:rPr lang="en-US" sz="1600" dirty="0"/>
              <a:t>– What is the need? Why is the problem important to solve (current impact)? </a:t>
            </a:r>
          </a:p>
          <a:p>
            <a:pPr marL="285750" marR="0" lvl="2" indent="-285750">
              <a:spcBef>
                <a:spcPts val="0"/>
              </a:spcBef>
              <a:buFont typeface="Wingdings" panose="05000000000000000000" pitchFamily="2" charset="2"/>
              <a:buChar char="§"/>
            </a:pPr>
            <a:endParaRPr lang="en-US" sz="1600" b="1" dirty="0"/>
          </a:p>
          <a:p>
            <a:pPr marL="285750" marR="0" lvl="2" indent="-285750">
              <a:spcBef>
                <a:spcPts val="0"/>
              </a:spcBef>
              <a:buFont typeface="Wingdings" panose="05000000000000000000" pitchFamily="2" charset="2"/>
              <a:buChar char="§"/>
            </a:pPr>
            <a:r>
              <a:rPr lang="en-US" sz="1600" b="1" dirty="0"/>
              <a:t>Proposed solution</a:t>
            </a:r>
            <a:r>
              <a:rPr lang="en-US" sz="1600" dirty="0"/>
              <a:t>: What is your approach? How developed is your idea? What technology or process is behind your solution? </a:t>
            </a:r>
          </a:p>
          <a:p>
            <a:pPr marL="285750" marR="0" lvl="2" indent="-285750">
              <a:spcBef>
                <a:spcPts val="0"/>
              </a:spcBef>
              <a:buFont typeface="Wingdings" panose="05000000000000000000" pitchFamily="2" charset="2"/>
              <a:buChar char="§"/>
            </a:pPr>
            <a:endParaRPr lang="en-US" sz="1600" b="1" dirty="0"/>
          </a:p>
          <a:p>
            <a:pPr marL="285750" marR="0" lvl="2" indent="-285750">
              <a:spcBef>
                <a:spcPts val="0"/>
              </a:spcBef>
              <a:buFont typeface="Wingdings" panose="05000000000000000000" pitchFamily="2" charset="2"/>
              <a:buChar char="§"/>
            </a:pPr>
            <a:r>
              <a:rPr lang="en-US" sz="1600" b="1" dirty="0"/>
              <a:t>Uniqueness of the idea</a:t>
            </a:r>
            <a:r>
              <a:rPr lang="en-US" sz="1600" dirty="0"/>
              <a:t>: What is the novelty or differentiation of the idea? How is it different from pother existing or in pipeline solutions?</a:t>
            </a:r>
          </a:p>
          <a:p>
            <a:pPr marL="285750" marR="0" lvl="2" indent="-285750">
              <a:spcBef>
                <a:spcPts val="0"/>
              </a:spcBef>
              <a:buFont typeface="Wingdings" panose="05000000000000000000" pitchFamily="2" charset="2"/>
              <a:buChar char="§"/>
            </a:pPr>
            <a:endParaRPr lang="en-US" sz="1600" b="1" dirty="0"/>
          </a:p>
          <a:p>
            <a:pPr marL="285750" marR="0" lvl="2" indent="-285750">
              <a:spcBef>
                <a:spcPts val="0"/>
              </a:spcBef>
              <a:buFont typeface="Wingdings" panose="05000000000000000000" pitchFamily="2" charset="2"/>
              <a:buChar char="§"/>
            </a:pPr>
            <a:r>
              <a:rPr lang="en-US" sz="1600" b="1" dirty="0"/>
              <a:t>Business model</a:t>
            </a:r>
            <a:r>
              <a:rPr lang="en-US" sz="1600" dirty="0"/>
              <a:t>: Who is your target audience? What is the  proposed price point of your solution? How does it compare to others in the market? Any additional details on your proposed Go to market strategy?</a:t>
            </a:r>
          </a:p>
          <a:p>
            <a:pPr marL="285750" marR="0" lvl="2" indent="-285750">
              <a:spcBef>
                <a:spcPts val="0"/>
              </a:spcBef>
              <a:buFont typeface="Wingdings" panose="05000000000000000000" pitchFamily="2" charset="2"/>
              <a:buChar char="§"/>
            </a:pPr>
            <a:endParaRPr lang="en-US" sz="1600" b="1" dirty="0"/>
          </a:p>
          <a:p>
            <a:pPr marL="285750" marR="0" lvl="2" indent="-285750">
              <a:spcBef>
                <a:spcPts val="0"/>
              </a:spcBef>
              <a:buFont typeface="Wingdings" panose="05000000000000000000" pitchFamily="2" charset="2"/>
              <a:buChar char="§"/>
            </a:pPr>
            <a:r>
              <a:rPr lang="en-US" sz="1600" b="1" dirty="0"/>
              <a:t>Impact and scalability</a:t>
            </a:r>
            <a:r>
              <a:rPr lang="en-US" sz="1600" dirty="0"/>
              <a:t>: </a:t>
            </a:r>
          </a:p>
          <a:p>
            <a:pPr marL="742950" lvl="4" indent="-285750">
              <a:spcBef>
                <a:spcPts val="0"/>
              </a:spcBef>
              <a:buFont typeface="Courier New" panose="02070309020205020404" pitchFamily="49" charset="0"/>
              <a:buChar char="o"/>
            </a:pPr>
            <a:r>
              <a:rPr lang="en-US" sz="1400" dirty="0">
                <a:latin typeface="Arial" panose="020B0604020202020204" pitchFamily="34" charset="0"/>
              </a:rPr>
              <a:t>Do you have any existing evidence to establish confidence in the proposed idea that it will likely lead to change in status quo in the relevant area when at scale? </a:t>
            </a:r>
          </a:p>
          <a:p>
            <a:pPr marL="742950" lvl="4" indent="-285750">
              <a:spcBef>
                <a:spcPts val="0"/>
              </a:spcBef>
              <a:buFont typeface="Courier New" panose="02070309020205020404" pitchFamily="49" charset="0"/>
              <a:buChar char="o"/>
            </a:pPr>
            <a:r>
              <a:rPr lang="en-US" sz="1400" dirty="0">
                <a:latin typeface="Arial" panose="020B0604020202020204" pitchFamily="34" charset="0"/>
              </a:rPr>
              <a:t>How easy will it be to adapt the solution specially with regards to meeting the growth and demand in the impacted area?</a:t>
            </a:r>
          </a:p>
          <a:p>
            <a:pPr marL="285750" marR="0" lvl="2" indent="-285750">
              <a:spcBef>
                <a:spcPts val="0"/>
              </a:spcBef>
              <a:buFont typeface="Wingdings" panose="05000000000000000000" pitchFamily="2" charset="2"/>
              <a:buChar char="§"/>
            </a:pPr>
            <a:endParaRPr lang="en-US" sz="1600" b="1" dirty="0"/>
          </a:p>
          <a:p>
            <a:pPr marL="285750" marR="0" lvl="2" indent="-285750">
              <a:spcBef>
                <a:spcPts val="0"/>
              </a:spcBef>
              <a:buFont typeface="Wingdings" panose="05000000000000000000" pitchFamily="2" charset="2"/>
              <a:buChar char="§"/>
            </a:pPr>
            <a:r>
              <a:rPr lang="en-US" sz="1600" b="1" dirty="0"/>
              <a:t>Potential roadblocks</a:t>
            </a:r>
            <a:r>
              <a:rPr lang="en-US" sz="1600" dirty="0"/>
              <a:t>: What are the likely roadblocks this idea can face in terms of execution and implementation? Do you have any preliminary solution to address these roadblocks?</a:t>
            </a:r>
          </a:p>
          <a:p>
            <a:pPr marL="285750" marR="0" lvl="2" indent="-285750">
              <a:spcBef>
                <a:spcPts val="0"/>
              </a:spcBef>
              <a:buFont typeface="Wingdings" panose="05000000000000000000" pitchFamily="2" charset="2"/>
              <a:buChar char="§"/>
            </a:pPr>
            <a:endParaRPr lang="en-US" sz="1600" b="1" dirty="0"/>
          </a:p>
          <a:p>
            <a:pPr marL="285750" marR="0" lvl="2" indent="-285750">
              <a:spcBef>
                <a:spcPts val="0"/>
              </a:spcBef>
              <a:buFont typeface="Wingdings" panose="05000000000000000000" pitchFamily="2" charset="2"/>
              <a:buChar char="§"/>
            </a:pPr>
            <a:r>
              <a:rPr lang="en-US" sz="1600" b="1" dirty="0"/>
              <a:t>Team</a:t>
            </a:r>
            <a:r>
              <a:rPr lang="en-US" sz="1600" dirty="0"/>
              <a:t>: Who is the team behind the idea? </a:t>
            </a:r>
          </a:p>
          <a:p>
            <a:endParaRPr lang="en-US" sz="1600" dirty="0"/>
          </a:p>
        </p:txBody>
      </p:sp>
    </p:spTree>
    <p:extLst>
      <p:ext uri="{BB962C8B-B14F-4D97-AF65-F5344CB8AC3E}">
        <p14:creationId xmlns:p14="http://schemas.microsoft.com/office/powerpoint/2010/main" val="4283831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1737C-2135-5712-DD57-F92F6FE760D4}"/>
              </a:ext>
            </a:extLst>
          </p:cNvPr>
          <p:cNvSpPr>
            <a:spLocks noGrp="1"/>
          </p:cNvSpPr>
          <p:nvPr>
            <p:ph type="title"/>
          </p:nvPr>
        </p:nvSpPr>
        <p:spPr>
          <a:xfrm>
            <a:off x="548640" y="429768"/>
            <a:ext cx="7033260" cy="492443"/>
          </a:xfrm>
        </p:spPr>
        <p:txBody>
          <a:bodyPr/>
          <a:lstStyle/>
          <a:p>
            <a:r>
              <a:rPr lang="en-IE" dirty="0">
                <a:latin typeface="Abadi Extra Light" panose="020B0204020104020204" pitchFamily="34" charset="0"/>
              </a:rPr>
              <a:t>PROBLEM STATEMENT</a:t>
            </a:r>
            <a:endParaRPr lang="en-IN" dirty="0">
              <a:latin typeface="Abadi Extra Light" panose="020B0204020104020204" pitchFamily="34" charset="0"/>
            </a:endParaRPr>
          </a:p>
        </p:txBody>
      </p:sp>
      <p:sp>
        <p:nvSpPr>
          <p:cNvPr id="4" name="Content Placeholder 3">
            <a:extLst>
              <a:ext uri="{FF2B5EF4-FFF2-40B4-BE49-F238E27FC236}">
                <a16:creationId xmlns:a16="http://schemas.microsoft.com/office/drawing/2014/main" id="{1D5BE98F-D86D-6DA3-2C2D-F641EDD56C31}"/>
              </a:ext>
            </a:extLst>
          </p:cNvPr>
          <p:cNvSpPr>
            <a:spLocks noGrp="1"/>
          </p:cNvSpPr>
          <p:nvPr>
            <p:ph sz="quarter" idx="11"/>
          </p:nvPr>
        </p:nvSpPr>
        <p:spPr/>
        <p:txBody>
          <a:bodyPr/>
          <a:lstStyle/>
          <a:p>
            <a:pPr algn="l" rtl="0" fontAlgn="base">
              <a:spcBef>
                <a:spcPts val="0"/>
              </a:spcBef>
              <a:spcAft>
                <a:spcPts val="0"/>
              </a:spcAft>
            </a:pPr>
            <a:r>
              <a:rPr lang="en-IN" sz="1800" b="0" i="0" dirty="0">
                <a:solidFill>
                  <a:srgbClr val="000000"/>
                </a:solidFill>
                <a:effectLst/>
                <a:latin typeface="Abadi Extra Light" panose="020B0204020104020204" pitchFamily="34" charset="0"/>
              </a:rPr>
              <a:t>Address inadequacies in the system by pushing awareness and giving patients access to basic health and medical information</a:t>
            </a:r>
          </a:p>
          <a:p>
            <a:pPr algn="l" rtl="0" fontAlgn="base">
              <a:spcBef>
                <a:spcPts val="0"/>
              </a:spcBef>
              <a:spcAft>
                <a:spcPts val="0"/>
              </a:spcAft>
              <a:buFont typeface="Arial" panose="020B0604020202020204" pitchFamily="34" charset="0"/>
              <a:buChar char="•"/>
            </a:pPr>
            <a:endParaRPr lang="en-IN" sz="1800" b="0" i="0" dirty="0">
              <a:solidFill>
                <a:srgbClr val="000000"/>
              </a:solidFill>
              <a:effectLst/>
              <a:latin typeface="Abadi Extra Light" panose="020B0204020104020204" pitchFamily="34" charset="0"/>
            </a:endParaRPr>
          </a:p>
          <a:p>
            <a:pPr marL="457200" algn="l" rtl="0" fontAlgn="base">
              <a:spcBef>
                <a:spcPts val="0"/>
              </a:spcBef>
              <a:spcAft>
                <a:spcPts val="0"/>
              </a:spcAft>
              <a:buFont typeface="+mj-lt"/>
              <a:buAutoNum type="arabicPeriod"/>
            </a:pPr>
            <a:r>
              <a:rPr lang="en-IN" sz="1800" b="0" i="0" dirty="0">
                <a:solidFill>
                  <a:srgbClr val="000000"/>
                </a:solidFill>
                <a:effectLst/>
                <a:latin typeface="Abadi Extra Light" panose="020B0204020104020204" pitchFamily="34" charset="0"/>
              </a:rPr>
              <a:t> Stakeholder: Patient</a:t>
            </a:r>
          </a:p>
          <a:p>
            <a:pPr marL="457200" algn="l" rtl="0" fontAlgn="base">
              <a:spcBef>
                <a:spcPts val="0"/>
              </a:spcBef>
              <a:spcAft>
                <a:spcPts val="0"/>
              </a:spcAft>
            </a:pPr>
            <a:endParaRPr lang="en-IN" sz="1800" b="0" i="0" dirty="0">
              <a:solidFill>
                <a:srgbClr val="000000"/>
              </a:solidFill>
              <a:effectLst/>
              <a:latin typeface="Abadi Extra Light" panose="020B0204020104020204" pitchFamily="34" charset="0"/>
            </a:endParaRPr>
          </a:p>
          <a:p>
            <a:pPr marL="457200" algn="l" rtl="0" fontAlgn="base">
              <a:spcBef>
                <a:spcPts val="0"/>
              </a:spcBef>
              <a:spcAft>
                <a:spcPts val="0"/>
              </a:spcAft>
            </a:pPr>
            <a:r>
              <a:rPr lang="en-IN" sz="1800" b="0" i="0" dirty="0">
                <a:solidFill>
                  <a:srgbClr val="000000"/>
                </a:solidFill>
                <a:effectLst/>
                <a:latin typeface="Abadi Extra Light" panose="020B0204020104020204" pitchFamily="34" charset="0"/>
              </a:rPr>
              <a:t>2. Background: India has a chronic disease burden or non-communicable diseases burden of almost 20% of its population, where nearly 200 million people have some chronic disease. Of that, just diabetes and hypertension afflict some 100 million people, and that patient population is growing by 13% a year. To make matters worse, the rate of patient adherence to prescribed treatments is abysmally low</a:t>
            </a:r>
          </a:p>
          <a:p>
            <a:endParaRPr lang="en-IN" dirty="0">
              <a:latin typeface="Abadi Extra Light" panose="020B0204020104020204" pitchFamily="34" charset="0"/>
            </a:endParaRPr>
          </a:p>
        </p:txBody>
      </p:sp>
      <p:pic>
        <p:nvPicPr>
          <p:cNvPr id="1026" name="Picture 2" descr="ZS prize Advancing Healthcare Solution">
            <a:extLst>
              <a:ext uri="{FF2B5EF4-FFF2-40B4-BE49-F238E27FC236}">
                <a16:creationId xmlns:a16="http://schemas.microsoft.com/office/drawing/2014/main" id="{F6B871E8-36B7-0744-1F5D-7FFA6429F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7108586" y="2461141"/>
            <a:ext cx="6134015" cy="1578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68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135847-659B-7641-DEFC-764C3EB962B7}"/>
              </a:ext>
            </a:extLst>
          </p:cNvPr>
          <p:cNvSpPr>
            <a:spLocks noGrp="1"/>
          </p:cNvSpPr>
          <p:nvPr>
            <p:ph type="body" sz="quarter" idx="10"/>
          </p:nvPr>
        </p:nvSpPr>
        <p:spPr/>
        <p:txBody>
          <a:bodyPr/>
          <a:lstStyle/>
          <a:p>
            <a:r>
              <a:rPr lang="en-US" sz="2000" dirty="0">
                <a:latin typeface="Abadi Extra Light" panose="020B0204020104020204" pitchFamily="34" charset="0"/>
              </a:rPr>
              <a:t>What is your approach?</a:t>
            </a:r>
            <a:endParaRPr lang="en-IN" dirty="0">
              <a:latin typeface="Abadi Extra Light" panose="020B0204020104020204" pitchFamily="34" charset="0"/>
            </a:endParaRPr>
          </a:p>
        </p:txBody>
      </p:sp>
      <p:sp>
        <p:nvSpPr>
          <p:cNvPr id="3" name="Content Placeholder 2">
            <a:extLst>
              <a:ext uri="{FF2B5EF4-FFF2-40B4-BE49-F238E27FC236}">
                <a16:creationId xmlns:a16="http://schemas.microsoft.com/office/drawing/2014/main" id="{DB02F25B-048C-D092-2B93-0CE3852A3B2B}"/>
              </a:ext>
            </a:extLst>
          </p:cNvPr>
          <p:cNvSpPr>
            <a:spLocks noGrp="1"/>
          </p:cNvSpPr>
          <p:nvPr>
            <p:ph sz="quarter" idx="11"/>
          </p:nvPr>
        </p:nvSpPr>
        <p:spPr/>
        <p:txBody>
          <a:bodyPr/>
          <a:lstStyle/>
          <a:p>
            <a:endParaRPr lang="en-IN">
              <a:latin typeface="Abadi Extra Light" panose="020B0204020104020204" pitchFamily="34" charset="0"/>
            </a:endParaRPr>
          </a:p>
        </p:txBody>
      </p:sp>
      <p:sp>
        <p:nvSpPr>
          <p:cNvPr id="4" name="Text Placeholder 3">
            <a:extLst>
              <a:ext uri="{FF2B5EF4-FFF2-40B4-BE49-F238E27FC236}">
                <a16:creationId xmlns:a16="http://schemas.microsoft.com/office/drawing/2014/main" id="{4BBF1EE8-0FA3-15A0-A9A6-D2AAB27397CC}"/>
              </a:ext>
            </a:extLst>
          </p:cNvPr>
          <p:cNvSpPr>
            <a:spLocks noGrp="1"/>
          </p:cNvSpPr>
          <p:nvPr>
            <p:ph type="body" sz="quarter" idx="12"/>
          </p:nvPr>
        </p:nvSpPr>
        <p:spPr/>
        <p:txBody>
          <a:bodyPr/>
          <a:lstStyle/>
          <a:p>
            <a:r>
              <a:rPr lang="en-US" sz="2000" dirty="0">
                <a:latin typeface="Abadi Extra Light" panose="020B0204020104020204" pitchFamily="34" charset="0"/>
              </a:rPr>
              <a:t>How developed is your idea?</a:t>
            </a:r>
            <a:endParaRPr lang="en-IN" dirty="0">
              <a:latin typeface="Abadi Extra Light" panose="020B0204020104020204" pitchFamily="34" charset="0"/>
            </a:endParaRPr>
          </a:p>
        </p:txBody>
      </p:sp>
      <p:sp>
        <p:nvSpPr>
          <p:cNvPr id="5" name="Content Placeholder 4">
            <a:extLst>
              <a:ext uri="{FF2B5EF4-FFF2-40B4-BE49-F238E27FC236}">
                <a16:creationId xmlns:a16="http://schemas.microsoft.com/office/drawing/2014/main" id="{CDB21852-B932-FC46-4BCD-5B7A5C2DF11C}"/>
              </a:ext>
            </a:extLst>
          </p:cNvPr>
          <p:cNvSpPr>
            <a:spLocks noGrp="1"/>
          </p:cNvSpPr>
          <p:nvPr>
            <p:ph sz="quarter" idx="13"/>
          </p:nvPr>
        </p:nvSpPr>
        <p:spPr/>
        <p:txBody>
          <a:bodyPr/>
          <a:lstStyle/>
          <a:p>
            <a:endParaRPr lang="en-IN">
              <a:latin typeface="Abadi Extra Light" panose="020B0204020104020204" pitchFamily="34" charset="0"/>
            </a:endParaRPr>
          </a:p>
        </p:txBody>
      </p:sp>
      <p:sp>
        <p:nvSpPr>
          <p:cNvPr id="6" name="Title 5">
            <a:extLst>
              <a:ext uri="{FF2B5EF4-FFF2-40B4-BE49-F238E27FC236}">
                <a16:creationId xmlns:a16="http://schemas.microsoft.com/office/drawing/2014/main" id="{7413B865-83DB-4548-A968-4ED0C9EA3EB9}"/>
              </a:ext>
            </a:extLst>
          </p:cNvPr>
          <p:cNvSpPr>
            <a:spLocks noGrp="1"/>
          </p:cNvSpPr>
          <p:nvPr>
            <p:ph type="title"/>
          </p:nvPr>
        </p:nvSpPr>
        <p:spPr/>
        <p:txBody>
          <a:bodyPr/>
          <a:lstStyle/>
          <a:p>
            <a:r>
              <a:rPr lang="en-IE" dirty="0">
                <a:latin typeface="Abadi Extra Light" panose="020B0204020104020204" pitchFamily="34" charset="0"/>
              </a:rPr>
              <a:t>PROBLEM SOLUTION</a:t>
            </a:r>
            <a:endParaRPr lang="en-IN" dirty="0">
              <a:latin typeface="Abadi Extra Light" panose="020B0204020104020204" pitchFamily="34" charset="0"/>
            </a:endParaRPr>
          </a:p>
        </p:txBody>
      </p:sp>
      <p:sp>
        <p:nvSpPr>
          <p:cNvPr id="7" name="Text Placeholder 6">
            <a:extLst>
              <a:ext uri="{FF2B5EF4-FFF2-40B4-BE49-F238E27FC236}">
                <a16:creationId xmlns:a16="http://schemas.microsoft.com/office/drawing/2014/main" id="{59203D24-C701-2BBA-68B7-AA1F5875B2F0}"/>
              </a:ext>
            </a:extLst>
          </p:cNvPr>
          <p:cNvSpPr>
            <a:spLocks noGrp="1"/>
          </p:cNvSpPr>
          <p:nvPr>
            <p:ph type="body" sz="quarter" idx="14"/>
          </p:nvPr>
        </p:nvSpPr>
        <p:spPr/>
        <p:txBody>
          <a:bodyPr/>
          <a:lstStyle/>
          <a:p>
            <a:r>
              <a:rPr lang="en-US" sz="2000" dirty="0">
                <a:latin typeface="Abadi Extra Light" panose="020B0204020104020204" pitchFamily="34" charset="0"/>
              </a:rPr>
              <a:t>What technology or process is behind your solution? </a:t>
            </a:r>
          </a:p>
        </p:txBody>
      </p:sp>
      <p:sp>
        <p:nvSpPr>
          <p:cNvPr id="8" name="Content Placeholder 7">
            <a:extLst>
              <a:ext uri="{FF2B5EF4-FFF2-40B4-BE49-F238E27FC236}">
                <a16:creationId xmlns:a16="http://schemas.microsoft.com/office/drawing/2014/main" id="{06D42B50-72D7-E68D-A238-28CA96567668}"/>
              </a:ext>
            </a:extLst>
          </p:cNvPr>
          <p:cNvSpPr>
            <a:spLocks noGrp="1"/>
          </p:cNvSpPr>
          <p:nvPr>
            <p:ph sz="quarter" idx="15"/>
          </p:nvPr>
        </p:nvSpPr>
        <p:spPr/>
        <p:txBody>
          <a:bodyPr/>
          <a:lstStyle/>
          <a:p>
            <a:endParaRPr lang="en-IN">
              <a:latin typeface="Abadi Extra Light" panose="020B0204020104020204" pitchFamily="34" charset="0"/>
            </a:endParaRPr>
          </a:p>
        </p:txBody>
      </p:sp>
    </p:spTree>
    <p:extLst>
      <p:ext uri="{BB962C8B-B14F-4D97-AF65-F5344CB8AC3E}">
        <p14:creationId xmlns:p14="http://schemas.microsoft.com/office/powerpoint/2010/main" val="1888603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95C17-42FB-6DD6-D5B3-6CC647DE5F78}"/>
              </a:ext>
            </a:extLst>
          </p:cNvPr>
          <p:cNvSpPr>
            <a:spLocks noGrp="1"/>
          </p:cNvSpPr>
          <p:nvPr>
            <p:ph type="title"/>
          </p:nvPr>
        </p:nvSpPr>
        <p:spPr/>
        <p:txBody>
          <a:bodyPr/>
          <a:lstStyle/>
          <a:p>
            <a:r>
              <a:rPr lang="en-IE" dirty="0">
                <a:latin typeface="Abadi Extra Light" panose="020B0204020104020204" pitchFamily="34" charset="0"/>
              </a:rPr>
              <a:t>UNIQUENESS OF THE SOLUTION</a:t>
            </a:r>
            <a:endParaRPr lang="en-IN" dirty="0">
              <a:latin typeface="Abadi Extra Light" panose="020B0204020104020204" pitchFamily="34" charset="0"/>
            </a:endParaRPr>
          </a:p>
        </p:txBody>
      </p:sp>
      <p:sp>
        <p:nvSpPr>
          <p:cNvPr id="3" name="Text Placeholder 2">
            <a:extLst>
              <a:ext uri="{FF2B5EF4-FFF2-40B4-BE49-F238E27FC236}">
                <a16:creationId xmlns:a16="http://schemas.microsoft.com/office/drawing/2014/main" id="{5ABE3CBD-6778-1109-13B3-E9F2FE4089B4}"/>
              </a:ext>
            </a:extLst>
          </p:cNvPr>
          <p:cNvSpPr>
            <a:spLocks noGrp="1"/>
          </p:cNvSpPr>
          <p:nvPr>
            <p:ph type="body" sz="quarter" idx="10"/>
          </p:nvPr>
        </p:nvSpPr>
        <p:spPr/>
        <p:txBody>
          <a:bodyPr/>
          <a:lstStyle/>
          <a:p>
            <a:r>
              <a:rPr lang="en-US" sz="2000" dirty="0">
                <a:latin typeface="Abadi Extra Light" panose="020B0204020104020204" pitchFamily="34" charset="0"/>
              </a:rPr>
              <a:t>What is the novelty or differentiation of the idea?</a:t>
            </a:r>
            <a:endParaRPr lang="en-IN" dirty="0">
              <a:latin typeface="Abadi Extra Light" panose="020B0204020104020204" pitchFamily="34" charset="0"/>
            </a:endParaRPr>
          </a:p>
        </p:txBody>
      </p:sp>
      <p:sp>
        <p:nvSpPr>
          <p:cNvPr id="4" name="Content Placeholder 3">
            <a:extLst>
              <a:ext uri="{FF2B5EF4-FFF2-40B4-BE49-F238E27FC236}">
                <a16:creationId xmlns:a16="http://schemas.microsoft.com/office/drawing/2014/main" id="{1AD449D1-92CF-C34F-D841-80446563B75F}"/>
              </a:ext>
            </a:extLst>
          </p:cNvPr>
          <p:cNvSpPr>
            <a:spLocks noGrp="1"/>
          </p:cNvSpPr>
          <p:nvPr>
            <p:ph sz="quarter" idx="11"/>
          </p:nvPr>
        </p:nvSpPr>
        <p:spPr/>
        <p:txBody>
          <a:bodyPr/>
          <a:lstStyle/>
          <a:p>
            <a:endParaRPr lang="en-IN">
              <a:latin typeface="Abadi Extra Light" panose="020B0204020104020204" pitchFamily="34" charset="0"/>
            </a:endParaRPr>
          </a:p>
        </p:txBody>
      </p:sp>
      <p:sp>
        <p:nvSpPr>
          <p:cNvPr id="5" name="Text Placeholder 4">
            <a:extLst>
              <a:ext uri="{FF2B5EF4-FFF2-40B4-BE49-F238E27FC236}">
                <a16:creationId xmlns:a16="http://schemas.microsoft.com/office/drawing/2014/main" id="{916474E7-9C0E-F793-1CB5-D6083BF10607}"/>
              </a:ext>
            </a:extLst>
          </p:cNvPr>
          <p:cNvSpPr>
            <a:spLocks noGrp="1"/>
          </p:cNvSpPr>
          <p:nvPr>
            <p:ph type="body" sz="quarter" idx="12"/>
          </p:nvPr>
        </p:nvSpPr>
        <p:spPr/>
        <p:txBody>
          <a:bodyPr/>
          <a:lstStyle/>
          <a:p>
            <a:r>
              <a:rPr lang="en-US" sz="2000" dirty="0">
                <a:latin typeface="Abadi Extra Light" panose="020B0204020104020204" pitchFamily="34" charset="0"/>
              </a:rPr>
              <a:t>How is it different from pother existing or in pipeline solutions?</a:t>
            </a:r>
          </a:p>
        </p:txBody>
      </p:sp>
      <p:sp>
        <p:nvSpPr>
          <p:cNvPr id="6" name="Content Placeholder 5">
            <a:extLst>
              <a:ext uri="{FF2B5EF4-FFF2-40B4-BE49-F238E27FC236}">
                <a16:creationId xmlns:a16="http://schemas.microsoft.com/office/drawing/2014/main" id="{F6A9A395-2A98-BD6D-B6E0-1B4077431B15}"/>
              </a:ext>
            </a:extLst>
          </p:cNvPr>
          <p:cNvSpPr>
            <a:spLocks noGrp="1"/>
          </p:cNvSpPr>
          <p:nvPr>
            <p:ph sz="quarter" idx="13"/>
          </p:nvPr>
        </p:nvSpPr>
        <p:spPr/>
        <p:txBody>
          <a:bodyPr/>
          <a:lstStyle/>
          <a:p>
            <a:endParaRPr lang="en-IN">
              <a:latin typeface="Abadi Extra Light" panose="020B0204020104020204" pitchFamily="34" charset="0"/>
            </a:endParaRPr>
          </a:p>
        </p:txBody>
      </p:sp>
    </p:spTree>
    <p:extLst>
      <p:ext uri="{BB962C8B-B14F-4D97-AF65-F5344CB8AC3E}">
        <p14:creationId xmlns:p14="http://schemas.microsoft.com/office/powerpoint/2010/main" val="2066053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7ACB5-CD42-1AF1-CCFC-D6B94F9C076A}"/>
              </a:ext>
            </a:extLst>
          </p:cNvPr>
          <p:cNvSpPr>
            <a:spLocks noGrp="1"/>
          </p:cNvSpPr>
          <p:nvPr>
            <p:ph type="title"/>
          </p:nvPr>
        </p:nvSpPr>
        <p:spPr>
          <a:xfrm>
            <a:off x="548640" y="429768"/>
            <a:ext cx="7033260" cy="492443"/>
          </a:xfrm>
        </p:spPr>
        <p:txBody>
          <a:bodyPr/>
          <a:lstStyle/>
          <a:p>
            <a:r>
              <a:rPr lang="en-IE" dirty="0">
                <a:latin typeface="Abadi Extra Light" panose="020B0204020104020204" pitchFamily="34" charset="0"/>
              </a:rPr>
              <a:t>BUSINESS MODEL</a:t>
            </a:r>
            <a:endParaRPr lang="en-IN" dirty="0">
              <a:latin typeface="Abadi Extra Light" panose="020B0204020104020204" pitchFamily="34" charset="0"/>
            </a:endParaRPr>
          </a:p>
        </p:txBody>
      </p:sp>
      <p:sp>
        <p:nvSpPr>
          <p:cNvPr id="3" name="Text Placeholder 2">
            <a:extLst>
              <a:ext uri="{FF2B5EF4-FFF2-40B4-BE49-F238E27FC236}">
                <a16:creationId xmlns:a16="http://schemas.microsoft.com/office/drawing/2014/main" id="{EBA54D5D-3C0A-FCDB-42D7-34A8F36F36F7}"/>
              </a:ext>
            </a:extLst>
          </p:cNvPr>
          <p:cNvSpPr>
            <a:spLocks noGrp="1"/>
          </p:cNvSpPr>
          <p:nvPr>
            <p:ph type="body" sz="quarter" idx="10"/>
          </p:nvPr>
        </p:nvSpPr>
        <p:spPr/>
        <p:txBody>
          <a:bodyPr/>
          <a:lstStyle/>
          <a:p>
            <a:endParaRPr lang="en-IN">
              <a:latin typeface="Abadi Extra Light" panose="020B0204020104020204" pitchFamily="34" charset="0"/>
            </a:endParaRPr>
          </a:p>
        </p:txBody>
      </p:sp>
      <p:sp>
        <p:nvSpPr>
          <p:cNvPr id="4" name="Content Placeholder 3">
            <a:extLst>
              <a:ext uri="{FF2B5EF4-FFF2-40B4-BE49-F238E27FC236}">
                <a16:creationId xmlns:a16="http://schemas.microsoft.com/office/drawing/2014/main" id="{2DEE8A06-B422-DC63-6FF7-F384C0E30B04}"/>
              </a:ext>
            </a:extLst>
          </p:cNvPr>
          <p:cNvSpPr>
            <a:spLocks noGrp="1"/>
          </p:cNvSpPr>
          <p:nvPr>
            <p:ph sz="quarter" idx="11"/>
          </p:nvPr>
        </p:nvSpPr>
        <p:spPr/>
        <p:txBody>
          <a:bodyPr/>
          <a:lstStyle/>
          <a:p>
            <a:endParaRPr lang="en-IN">
              <a:latin typeface="Abadi Extra Light" panose="020B0204020104020204" pitchFamily="34" charset="0"/>
            </a:endParaRPr>
          </a:p>
        </p:txBody>
      </p:sp>
    </p:spTree>
    <p:extLst>
      <p:ext uri="{BB962C8B-B14F-4D97-AF65-F5344CB8AC3E}">
        <p14:creationId xmlns:p14="http://schemas.microsoft.com/office/powerpoint/2010/main" val="3911110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5E76-71EC-393D-C99F-99AAA7C6B5D8}"/>
              </a:ext>
            </a:extLst>
          </p:cNvPr>
          <p:cNvSpPr>
            <a:spLocks noGrp="1"/>
          </p:cNvSpPr>
          <p:nvPr>
            <p:ph type="title"/>
          </p:nvPr>
        </p:nvSpPr>
        <p:spPr/>
        <p:txBody>
          <a:bodyPr/>
          <a:lstStyle/>
          <a:p>
            <a:r>
              <a:rPr lang="en-IE" dirty="0">
                <a:latin typeface="Abadi Extra Light" panose="020B0204020104020204" pitchFamily="34" charset="0"/>
              </a:rPr>
              <a:t>IMPACT AND SCALABITY</a:t>
            </a:r>
            <a:endParaRPr lang="en-IN" dirty="0">
              <a:latin typeface="Abadi Extra Light" panose="020B0204020104020204" pitchFamily="34" charset="0"/>
            </a:endParaRPr>
          </a:p>
        </p:txBody>
      </p:sp>
      <p:sp>
        <p:nvSpPr>
          <p:cNvPr id="3" name="Text Placeholder 2">
            <a:extLst>
              <a:ext uri="{FF2B5EF4-FFF2-40B4-BE49-F238E27FC236}">
                <a16:creationId xmlns:a16="http://schemas.microsoft.com/office/drawing/2014/main" id="{89F14930-73EA-4823-947A-CA09591A4B8F}"/>
              </a:ext>
            </a:extLst>
          </p:cNvPr>
          <p:cNvSpPr>
            <a:spLocks noGrp="1"/>
          </p:cNvSpPr>
          <p:nvPr>
            <p:ph type="body" sz="quarter" idx="10"/>
          </p:nvPr>
        </p:nvSpPr>
        <p:spPr/>
        <p:txBody>
          <a:bodyPr/>
          <a:lstStyle/>
          <a:p>
            <a:endParaRPr lang="en-IN">
              <a:latin typeface="Abadi Extra Light" panose="020B0204020104020204" pitchFamily="34" charset="0"/>
            </a:endParaRPr>
          </a:p>
        </p:txBody>
      </p:sp>
      <p:sp>
        <p:nvSpPr>
          <p:cNvPr id="4" name="Content Placeholder 3">
            <a:extLst>
              <a:ext uri="{FF2B5EF4-FFF2-40B4-BE49-F238E27FC236}">
                <a16:creationId xmlns:a16="http://schemas.microsoft.com/office/drawing/2014/main" id="{92D24A9B-B3DE-5EFA-EB0A-4F4B411FFCAE}"/>
              </a:ext>
            </a:extLst>
          </p:cNvPr>
          <p:cNvSpPr>
            <a:spLocks noGrp="1"/>
          </p:cNvSpPr>
          <p:nvPr>
            <p:ph sz="quarter" idx="11"/>
          </p:nvPr>
        </p:nvSpPr>
        <p:spPr/>
        <p:txBody>
          <a:bodyPr/>
          <a:lstStyle/>
          <a:p>
            <a:endParaRPr lang="en-IN">
              <a:latin typeface="Abadi Extra Light" panose="020B0204020104020204" pitchFamily="34" charset="0"/>
            </a:endParaRPr>
          </a:p>
        </p:txBody>
      </p:sp>
      <p:sp>
        <p:nvSpPr>
          <p:cNvPr id="5" name="Text Placeholder 4">
            <a:extLst>
              <a:ext uri="{FF2B5EF4-FFF2-40B4-BE49-F238E27FC236}">
                <a16:creationId xmlns:a16="http://schemas.microsoft.com/office/drawing/2014/main" id="{377BED9A-9F07-5A82-8A89-3B0D82BC7821}"/>
              </a:ext>
            </a:extLst>
          </p:cNvPr>
          <p:cNvSpPr>
            <a:spLocks noGrp="1"/>
          </p:cNvSpPr>
          <p:nvPr>
            <p:ph type="body" sz="quarter" idx="12"/>
          </p:nvPr>
        </p:nvSpPr>
        <p:spPr/>
        <p:txBody>
          <a:bodyPr/>
          <a:lstStyle/>
          <a:p>
            <a:endParaRPr lang="en-IN">
              <a:latin typeface="Abadi Extra Light" panose="020B0204020104020204" pitchFamily="34" charset="0"/>
            </a:endParaRPr>
          </a:p>
        </p:txBody>
      </p:sp>
      <p:sp>
        <p:nvSpPr>
          <p:cNvPr id="6" name="Content Placeholder 5">
            <a:extLst>
              <a:ext uri="{FF2B5EF4-FFF2-40B4-BE49-F238E27FC236}">
                <a16:creationId xmlns:a16="http://schemas.microsoft.com/office/drawing/2014/main" id="{FAED8E88-C0E4-54D3-2698-F9A79C715724}"/>
              </a:ext>
            </a:extLst>
          </p:cNvPr>
          <p:cNvSpPr>
            <a:spLocks noGrp="1"/>
          </p:cNvSpPr>
          <p:nvPr>
            <p:ph sz="quarter" idx="13"/>
          </p:nvPr>
        </p:nvSpPr>
        <p:spPr/>
        <p:txBody>
          <a:bodyPr/>
          <a:lstStyle/>
          <a:p>
            <a:endParaRPr lang="en-IN">
              <a:latin typeface="Abadi Extra Light" panose="020B0204020104020204" pitchFamily="34" charset="0"/>
            </a:endParaRPr>
          </a:p>
        </p:txBody>
      </p:sp>
    </p:spTree>
    <p:extLst>
      <p:ext uri="{BB962C8B-B14F-4D97-AF65-F5344CB8AC3E}">
        <p14:creationId xmlns:p14="http://schemas.microsoft.com/office/powerpoint/2010/main" val="1754145954"/>
      </p:ext>
    </p:extLst>
  </p:cSld>
  <p:clrMapOvr>
    <a:masterClrMapping/>
  </p:clrMapOvr>
</p:sld>
</file>

<file path=ppt/theme/theme1.xml><?xml version="1.0" encoding="utf-8"?>
<a:theme xmlns:a="http://schemas.openxmlformats.org/drawingml/2006/main" name="ZS PPT 16x9">
  <a:themeElements>
    <a:clrScheme name="ZS Colors_Updated">
      <a:dk1>
        <a:srgbClr val="000000"/>
      </a:dk1>
      <a:lt1>
        <a:srgbClr val="FFFFFF"/>
      </a:lt1>
      <a:dk2>
        <a:srgbClr val="75737D"/>
      </a:dk2>
      <a:lt2>
        <a:srgbClr val="EC7200"/>
      </a:lt2>
      <a:accent1>
        <a:srgbClr val="1A1628"/>
      </a:accent1>
      <a:accent2>
        <a:srgbClr val="EC7200"/>
      </a:accent2>
      <a:accent3>
        <a:srgbClr val="32A29B"/>
      </a:accent3>
      <a:accent4>
        <a:srgbClr val="EAC959"/>
      </a:accent4>
      <a:accent5>
        <a:srgbClr val="408CFF"/>
      </a:accent5>
      <a:accent6>
        <a:srgbClr val="7FD07D"/>
      </a:accent6>
      <a:hlink>
        <a:srgbClr val="1A1628"/>
      </a:hlink>
      <a:folHlink>
        <a:srgbClr val="EC72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a:solidFill>
            <a:schemeClr val="tx2"/>
          </a:solidFill>
        </a:ln>
      </a:spPr>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defPPr algn="ctr">
          <a:spcBef>
            <a:spcPts val="600"/>
          </a:spcBef>
          <a:spcAft>
            <a:spcPts val="0"/>
          </a:spcAft>
          <a:defRPr sz="18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a:noFill/>
          <a:miter lim="800000"/>
        </a:ln>
      </a:spPr>
      <a:bodyPr wrap="none" lIns="0" tIns="0" rIns="0" bIns="0" rtlCol="0">
        <a:noAutofit/>
      </a:bodyPr>
      <a:lstStyle>
        <a:defPPr algn="l">
          <a:spcBef>
            <a:spcPts val="600"/>
          </a:spcBef>
          <a:spcAft>
            <a:spcPts val="0"/>
          </a:spcAft>
          <a:defRPr sz="1800" dirty="0" err="1" smtClean="0">
            <a:solidFill>
              <a:schemeClr val="accent1"/>
            </a:solidFill>
          </a:defRPr>
        </a:defPPr>
      </a:lstStyle>
    </a:txDef>
  </a:objectDefaults>
  <a:extraClrSchemeLst/>
  <a:custClrLst>
    <a:custClr name="Purple">
      <a:srgbClr val="8F5AFF"/>
    </a:custClr>
    <a:custClr name="80% Gray">
      <a:srgbClr val="474554"/>
    </a:custClr>
    <a:custClr name="60% Gray">
      <a:srgbClr val="75737D"/>
    </a:custClr>
    <a:custClr name="40% Gray">
      <a:srgbClr val="A3A1A8"/>
    </a:custClr>
    <a:custClr name="20% Gray">
      <a:srgbClr val="D1D0D4"/>
    </a:custClr>
    <a:custClr name="Light Gray">
      <a:srgbClr val="F4F3F3"/>
    </a:custClr>
  </a:custClrLst>
  <a:extLst>
    <a:ext uri="{05A4C25C-085E-4340-85A3-A5531E510DB2}">
      <thm15:themeFamily xmlns:thm15="http://schemas.microsoft.com/office/thememl/2012/main" name="ZS Prize PPT 16x9" id="{C9FF36F6-66B1-4A42-85E5-A897E422B9A5}" vid="{8F47241D-CCCA-F140-87FD-085587446C70}"/>
    </a:ext>
  </a:extLst>
</a:theme>
</file>

<file path=ppt/theme/theme2.xml><?xml version="1.0" encoding="utf-8"?>
<a:theme xmlns:a="http://schemas.openxmlformats.org/drawingml/2006/main" name="Office Theme">
  <a:themeElements>
    <a:clrScheme name="ZS 2020 Colors">
      <a:dk1>
        <a:srgbClr val="1A1628"/>
      </a:dk1>
      <a:lt1>
        <a:srgbClr val="FFFFFF"/>
      </a:lt1>
      <a:dk2>
        <a:srgbClr val="75737D"/>
      </a:dk2>
      <a:lt2>
        <a:srgbClr val="EC7200"/>
      </a:lt2>
      <a:accent1>
        <a:srgbClr val="1A1628"/>
      </a:accent1>
      <a:accent2>
        <a:srgbClr val="EC7200"/>
      </a:accent2>
      <a:accent3>
        <a:srgbClr val="32A29B"/>
      </a:accent3>
      <a:accent4>
        <a:srgbClr val="EAC959"/>
      </a:accent4>
      <a:accent5>
        <a:srgbClr val="408CFF"/>
      </a:accent5>
      <a:accent6>
        <a:srgbClr val="7FD07D"/>
      </a:accent6>
      <a:hlink>
        <a:srgbClr val="1A1628"/>
      </a:hlink>
      <a:folHlink>
        <a:srgbClr val="EC72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ZS 2020 Colors">
      <a:dk1>
        <a:srgbClr val="1A1628"/>
      </a:dk1>
      <a:lt1>
        <a:srgbClr val="FFFFFF"/>
      </a:lt1>
      <a:dk2>
        <a:srgbClr val="75737D"/>
      </a:dk2>
      <a:lt2>
        <a:srgbClr val="EC7200"/>
      </a:lt2>
      <a:accent1>
        <a:srgbClr val="1A1628"/>
      </a:accent1>
      <a:accent2>
        <a:srgbClr val="EC7200"/>
      </a:accent2>
      <a:accent3>
        <a:srgbClr val="32A29B"/>
      </a:accent3>
      <a:accent4>
        <a:srgbClr val="EAC959"/>
      </a:accent4>
      <a:accent5>
        <a:srgbClr val="408CFF"/>
      </a:accent5>
      <a:accent6>
        <a:srgbClr val="7FD07D"/>
      </a:accent6>
      <a:hlink>
        <a:srgbClr val="1A1628"/>
      </a:hlink>
      <a:folHlink>
        <a:srgbClr val="EC72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e57c4ec2-9abc-4364-9320-9ecfd881b134" xsi:nil="true"/>
    <lcf76f155ced4ddcb4097134ff3c332f xmlns="4e515cf4-d260-4f45-aa99-f142bd91fa3f">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F1C8D5B68E36542AA5B84C784E67432" ma:contentTypeVersion="16" ma:contentTypeDescription="Create a new document." ma:contentTypeScope="" ma:versionID="22f4a66accba8f774db4741ac1ec4aae">
  <xsd:schema xmlns:xsd="http://www.w3.org/2001/XMLSchema" xmlns:xs="http://www.w3.org/2001/XMLSchema" xmlns:p="http://schemas.microsoft.com/office/2006/metadata/properties" xmlns:ns2="4e515cf4-d260-4f45-aa99-f142bd91fa3f" xmlns:ns3="e57c4ec2-9abc-4364-9320-9ecfd881b134" targetNamespace="http://schemas.microsoft.com/office/2006/metadata/properties" ma:root="true" ma:fieldsID="3682ae55209ea89b5f10f700c5c4fc62" ns2:_="" ns3:_="">
    <xsd:import namespace="4e515cf4-d260-4f45-aa99-f142bd91fa3f"/>
    <xsd:import namespace="e57c4ec2-9abc-4364-9320-9ecfd881b13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Location"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515cf4-d260-4f45-aa99-f142bd91f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003f1f4f-fe90-473e-a893-ee8dfa259cd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57c4ec2-9abc-4364-9320-9ecfd881b134"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c3f389b5-01ef-4deb-b186-05ad35f54e81}" ma:internalName="TaxCatchAll" ma:showField="CatchAllData" ma:web="e57c4ec2-9abc-4364-9320-9ecfd881b13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8584C74-4BE8-47B3-9AD1-94A85EB28CAC}">
  <ds:schemaRefs>
    <ds:schemaRef ds:uri="http://schemas.openxmlformats.org/package/2006/metadata/core-properties"/>
    <ds:schemaRef ds:uri="http://schemas.microsoft.com/office/infopath/2007/PartnerControls"/>
    <ds:schemaRef ds:uri="http://purl.org/dc/terms/"/>
    <ds:schemaRef ds:uri="http://schemas.microsoft.com/office/2006/documentManagement/types"/>
    <ds:schemaRef ds:uri="05764114-edfb-4a5c-940b-544059dd1a8c"/>
    <ds:schemaRef ds:uri="62399b39-8d8a-4c46-9135-fcfb64bda7ef"/>
    <ds:schemaRef ds:uri="http://schemas.microsoft.com/sharepoint/v3"/>
    <ds:schemaRef ds:uri="http://purl.org/dc/elements/1.1/"/>
    <ds:schemaRef ds:uri="http://schemas.microsoft.com/office/2006/metadata/properties"/>
    <ds:schemaRef ds:uri="http://www.w3.org/XML/1998/namespace"/>
    <ds:schemaRef ds:uri="http://purl.org/dc/dcmitype/"/>
    <ds:schemaRef ds:uri="e57c4ec2-9abc-4364-9320-9ecfd881b134"/>
    <ds:schemaRef ds:uri="4e515cf4-d260-4f45-aa99-f142bd91fa3f"/>
  </ds:schemaRefs>
</ds:datastoreItem>
</file>

<file path=customXml/itemProps2.xml><?xml version="1.0" encoding="utf-8"?>
<ds:datastoreItem xmlns:ds="http://schemas.openxmlformats.org/officeDocument/2006/customXml" ds:itemID="{4EBE04F6-7BCF-41BB-BFDE-2B07D5EA9227}">
  <ds:schemaRefs>
    <ds:schemaRef ds:uri="http://schemas.microsoft.com/sharepoint/v3/contenttype/forms"/>
  </ds:schemaRefs>
</ds:datastoreItem>
</file>

<file path=customXml/itemProps3.xml><?xml version="1.0" encoding="utf-8"?>
<ds:datastoreItem xmlns:ds="http://schemas.openxmlformats.org/officeDocument/2006/customXml" ds:itemID="{6770DF68-CEC6-4E90-AF27-014E79D8E4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e515cf4-d260-4f45-aa99-f142bd91fa3f"/>
    <ds:schemaRef ds:uri="e57c4ec2-9abc-4364-9320-9ecfd881b1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ZS Prize PPT 16x9</Template>
  <TotalTime>1690</TotalTime>
  <Words>839</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Abadi Extra Light</vt:lpstr>
      <vt:lpstr>Arial</vt:lpstr>
      <vt:lpstr>Courier New</vt:lpstr>
      <vt:lpstr>Times New Roman</vt:lpstr>
      <vt:lpstr>Wingdings</vt:lpstr>
      <vt:lpstr>Wingdings 2</vt:lpstr>
      <vt:lpstr>ZS PPT 16x9</vt:lpstr>
      <vt:lpstr>Registration Template</vt:lpstr>
      <vt:lpstr>Table of Content</vt:lpstr>
      <vt:lpstr>Executive Summary: Describe your idea in not more than 400 words; this should be like your 2–3-minute pitch to the investor</vt:lpstr>
      <vt:lpstr>Deep dives: Please elaborate on the below in not mare than 400 words or 1-2 slides on each (Do provide any available demos, videos, POCs or existing research with your response)</vt:lpstr>
      <vt:lpstr>PROBLEM STATEMENT</vt:lpstr>
      <vt:lpstr>PROBLEM SOLUTION</vt:lpstr>
      <vt:lpstr>UNIQUENESS OF THE SOLUTION</vt:lpstr>
      <vt:lpstr>BUSINESS MODEL</vt:lpstr>
      <vt:lpstr>IMPACT AND SCALABITY</vt:lpstr>
      <vt:lpstr>POTENTIAL ROADBLOCK</vt:lpstr>
      <vt:lpstr>REFERNECES</vt:lpstr>
      <vt:lpstr>UTPAL MISHRA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Criteria</dc:title>
  <dc:creator>Karishma Trikha</dc:creator>
  <cp:lastModifiedBy>Utpal</cp:lastModifiedBy>
  <cp:revision>5</cp:revision>
  <dcterms:created xsi:type="dcterms:W3CDTF">2022-10-14T12:21:23Z</dcterms:created>
  <dcterms:modified xsi:type="dcterms:W3CDTF">2022-11-24T19:20:14Z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seFileName">
    <vt:bool>false</vt:bool>
  </property>
  <property fmtid="{D5CDD505-2E9C-101B-9397-08002B2CF9AE}" pid="3" name="UsePageNumber">
    <vt:bool>true</vt:bool>
  </property>
  <property fmtid="{D5CDD505-2E9C-101B-9397-08002B2CF9AE}" pid="4" name="ContentTypeId">
    <vt:lpwstr>0x0101004F1C8D5B68E36542AA5B84C784E67432</vt:lpwstr>
  </property>
  <property fmtid="{D5CDD505-2E9C-101B-9397-08002B2CF9AE}" pid="5" name="TaxKeyword">
    <vt:lpwstr>407;#ZS|356bc6a6-127e-4b03-84ea-e42b6b38275e</vt:lpwstr>
  </property>
</Properties>
</file>