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281" r:id="rId7"/>
    <p:sldId id="282" r:id="rId8"/>
    <p:sldId id="317" r:id="rId9"/>
    <p:sldId id="307" r:id="rId10"/>
    <p:sldId id="321" r:id="rId11"/>
    <p:sldId id="314" r:id="rId12"/>
    <p:sldId id="315" r:id="rId13"/>
    <p:sldId id="319" r:id="rId14"/>
    <p:sldId id="318"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59" d="100"/>
          <a:sy n="59" d="100"/>
        </p:scale>
        <p:origin x="96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6DBE8-71BB-4C1D-8F10-9FB4D377570A}" type="doc">
      <dgm:prSet loTypeId="urn:microsoft.com/office/officeart/2005/8/layout/radial1" loCatId="relationship" qsTypeId="urn:microsoft.com/office/officeart/2005/8/quickstyle/3d1" qsCatId="3D" csTypeId="urn:microsoft.com/office/officeart/2005/8/colors/colorful1" csCatId="colorful" phldr="1"/>
      <dgm:spPr/>
      <dgm:t>
        <a:bodyPr/>
        <a:lstStyle/>
        <a:p>
          <a:endParaRPr lang="en-US"/>
        </a:p>
      </dgm:t>
    </dgm:pt>
    <dgm:pt modelId="{37E34141-5066-4717-A20E-CD7994A4F88B}">
      <dgm:prSet phldrT="[Text]"/>
      <dgm:spPr/>
      <dgm:t>
        <a:bodyPr/>
        <a:lstStyle/>
        <a:p>
          <a:r>
            <a:rPr lang="en-US" dirty="0"/>
            <a:t>Employee</a:t>
          </a:r>
        </a:p>
        <a:p>
          <a:r>
            <a:rPr lang="en-US" dirty="0"/>
            <a:t>Performance</a:t>
          </a:r>
        </a:p>
        <a:p>
          <a:r>
            <a:rPr lang="en-US" dirty="0"/>
            <a:t>Management</a:t>
          </a:r>
        </a:p>
      </dgm:t>
    </dgm:pt>
    <dgm:pt modelId="{E93CC2C0-AE2C-4538-8CDB-0BDA50831459}" type="parTrans" cxnId="{16A68CC0-0BAB-4D24-9DE5-82DD9C7F511B}">
      <dgm:prSet/>
      <dgm:spPr/>
      <dgm:t>
        <a:bodyPr/>
        <a:lstStyle/>
        <a:p>
          <a:endParaRPr lang="en-US"/>
        </a:p>
      </dgm:t>
    </dgm:pt>
    <dgm:pt modelId="{D688C87E-C111-4FF7-A6CD-CFF5876F4DD3}" type="sibTrans" cxnId="{16A68CC0-0BAB-4D24-9DE5-82DD9C7F511B}">
      <dgm:prSet/>
      <dgm:spPr/>
      <dgm:t>
        <a:bodyPr/>
        <a:lstStyle/>
        <a:p>
          <a:endParaRPr lang="en-US"/>
        </a:p>
      </dgm:t>
    </dgm:pt>
    <dgm:pt modelId="{3AFBD965-238D-4F31-95E0-C2B400357B57}">
      <dgm:prSet phldrT="[Text]"/>
      <dgm:spPr/>
      <dgm:t>
        <a:bodyPr/>
        <a:lstStyle/>
        <a:p>
          <a:r>
            <a:rPr lang="en-US"/>
            <a:t>Planning</a:t>
          </a:r>
        </a:p>
        <a:p>
          <a:r>
            <a:rPr lang="en-US"/>
            <a:t>Employee</a:t>
          </a:r>
        </a:p>
        <a:p>
          <a:r>
            <a:rPr lang="en-US"/>
            <a:t>Performance</a:t>
          </a:r>
        </a:p>
      </dgm:t>
    </dgm:pt>
    <dgm:pt modelId="{2E41C43E-D004-4784-835F-F4691E907097}" type="parTrans" cxnId="{75D6E42A-A541-4038-A1EA-136EBA495C72}">
      <dgm:prSet/>
      <dgm:spPr/>
      <dgm:t>
        <a:bodyPr/>
        <a:lstStyle/>
        <a:p>
          <a:endParaRPr lang="en-US"/>
        </a:p>
      </dgm:t>
    </dgm:pt>
    <dgm:pt modelId="{E2A1945B-B904-49EC-BC7C-909FE334B65E}" type="sibTrans" cxnId="{75D6E42A-A541-4038-A1EA-136EBA495C72}">
      <dgm:prSet/>
      <dgm:spPr/>
      <dgm:t>
        <a:bodyPr/>
        <a:lstStyle/>
        <a:p>
          <a:endParaRPr lang="en-US"/>
        </a:p>
      </dgm:t>
    </dgm:pt>
    <dgm:pt modelId="{940DEAD0-28EE-48A9-A1E0-527CC36997CB}">
      <dgm:prSet phldrT="[Text]"/>
      <dgm:spPr/>
      <dgm:t>
        <a:bodyPr/>
        <a:lstStyle/>
        <a:p>
          <a:r>
            <a:rPr lang="en-US"/>
            <a:t>Monitoring</a:t>
          </a:r>
        </a:p>
        <a:p>
          <a:r>
            <a:rPr lang="en-US"/>
            <a:t>Performance</a:t>
          </a:r>
        </a:p>
      </dgm:t>
    </dgm:pt>
    <dgm:pt modelId="{38D95D75-872F-4E81-B91E-1B8373189B3B}" type="parTrans" cxnId="{3FC49F23-7642-449A-B012-52444208F93E}">
      <dgm:prSet/>
      <dgm:spPr/>
      <dgm:t>
        <a:bodyPr/>
        <a:lstStyle/>
        <a:p>
          <a:endParaRPr lang="en-US"/>
        </a:p>
      </dgm:t>
    </dgm:pt>
    <dgm:pt modelId="{7A47DCAB-E752-4FD8-A759-9263BEC0803F}" type="sibTrans" cxnId="{3FC49F23-7642-449A-B012-52444208F93E}">
      <dgm:prSet/>
      <dgm:spPr/>
      <dgm:t>
        <a:bodyPr/>
        <a:lstStyle/>
        <a:p>
          <a:endParaRPr lang="en-US"/>
        </a:p>
      </dgm:t>
    </dgm:pt>
    <dgm:pt modelId="{BA2779AA-EE62-4EEC-8849-4E08CF38E158}">
      <dgm:prSet phldrT="[Text]"/>
      <dgm:spPr/>
      <dgm:t>
        <a:bodyPr/>
        <a:lstStyle/>
        <a:p>
          <a:r>
            <a:rPr lang="en-US"/>
            <a:t>Managing </a:t>
          </a:r>
        </a:p>
        <a:p>
          <a:r>
            <a:rPr lang="en-US"/>
            <a:t>Performance</a:t>
          </a:r>
        </a:p>
      </dgm:t>
    </dgm:pt>
    <dgm:pt modelId="{5A36E7C6-9C36-4E56-9E72-ACA35475AB71}" type="parTrans" cxnId="{DD170509-899E-42E5-A8AC-4D771D6D30CB}">
      <dgm:prSet/>
      <dgm:spPr/>
      <dgm:t>
        <a:bodyPr/>
        <a:lstStyle/>
        <a:p>
          <a:endParaRPr lang="en-US"/>
        </a:p>
      </dgm:t>
    </dgm:pt>
    <dgm:pt modelId="{49F43FDF-4A0C-4F88-B0FB-4B9015B844B2}" type="sibTrans" cxnId="{DD170509-899E-42E5-A8AC-4D771D6D30CB}">
      <dgm:prSet/>
      <dgm:spPr/>
      <dgm:t>
        <a:bodyPr/>
        <a:lstStyle/>
        <a:p>
          <a:endParaRPr lang="en-US"/>
        </a:p>
      </dgm:t>
    </dgm:pt>
    <dgm:pt modelId="{4EF04A05-4377-4D12-A3F5-43D76949AE7F}">
      <dgm:prSet phldrT="[Text]"/>
      <dgm:spPr/>
      <dgm:t>
        <a:bodyPr/>
        <a:lstStyle/>
        <a:p>
          <a:r>
            <a:rPr lang="en-US"/>
            <a:t>Rating </a:t>
          </a:r>
        </a:p>
        <a:p>
          <a:r>
            <a:rPr lang="en-US"/>
            <a:t>Performance</a:t>
          </a:r>
        </a:p>
      </dgm:t>
    </dgm:pt>
    <dgm:pt modelId="{EA2D381C-8951-4159-9BB9-FCD36037BFD9}" type="parTrans" cxnId="{CF2A58FC-D9D1-48F9-BABB-8F063BD091D1}">
      <dgm:prSet/>
      <dgm:spPr/>
      <dgm:t>
        <a:bodyPr/>
        <a:lstStyle/>
        <a:p>
          <a:endParaRPr lang="en-US"/>
        </a:p>
      </dgm:t>
    </dgm:pt>
    <dgm:pt modelId="{EFE60E78-1C03-488A-B2C9-6E153537AEDE}" type="sibTrans" cxnId="{CF2A58FC-D9D1-48F9-BABB-8F063BD091D1}">
      <dgm:prSet/>
      <dgm:spPr/>
      <dgm:t>
        <a:bodyPr/>
        <a:lstStyle/>
        <a:p>
          <a:endParaRPr lang="en-US"/>
        </a:p>
      </dgm:t>
    </dgm:pt>
    <dgm:pt modelId="{3BC25AEA-8FEA-408E-AA29-63B29AE3D266}">
      <dgm:prSet/>
      <dgm:spPr/>
      <dgm:t>
        <a:bodyPr/>
        <a:lstStyle/>
        <a:p>
          <a:r>
            <a:rPr lang="en-US"/>
            <a:t>Rewarding</a:t>
          </a:r>
        </a:p>
        <a:p>
          <a:r>
            <a:rPr lang="en-US"/>
            <a:t>Performance</a:t>
          </a:r>
        </a:p>
      </dgm:t>
    </dgm:pt>
    <dgm:pt modelId="{6BB3F2CF-0BEB-4723-B0AD-04FDBE0E8D87}" type="parTrans" cxnId="{1CE3F527-65E8-46D2-ABC6-5EE96EF79423}">
      <dgm:prSet/>
      <dgm:spPr/>
      <dgm:t>
        <a:bodyPr/>
        <a:lstStyle/>
        <a:p>
          <a:endParaRPr lang="en-US"/>
        </a:p>
      </dgm:t>
    </dgm:pt>
    <dgm:pt modelId="{62D7BEB3-2D21-487C-8D6D-9294AA66CCC2}" type="sibTrans" cxnId="{1CE3F527-65E8-46D2-ABC6-5EE96EF79423}">
      <dgm:prSet/>
      <dgm:spPr/>
      <dgm:t>
        <a:bodyPr/>
        <a:lstStyle/>
        <a:p>
          <a:endParaRPr lang="en-US"/>
        </a:p>
      </dgm:t>
    </dgm:pt>
    <dgm:pt modelId="{DF12A738-8CFF-4491-A167-1BBEAB4AF01F}" type="pres">
      <dgm:prSet presAssocID="{72E6DBE8-71BB-4C1D-8F10-9FB4D377570A}" presName="cycle" presStyleCnt="0">
        <dgm:presLayoutVars>
          <dgm:chMax val="1"/>
          <dgm:dir/>
          <dgm:animLvl val="ctr"/>
          <dgm:resizeHandles val="exact"/>
        </dgm:presLayoutVars>
      </dgm:prSet>
      <dgm:spPr/>
    </dgm:pt>
    <dgm:pt modelId="{93E8C28F-3425-4751-AA44-17E658401814}" type="pres">
      <dgm:prSet presAssocID="{37E34141-5066-4717-A20E-CD7994A4F88B}" presName="centerShape" presStyleLbl="node0" presStyleIdx="0" presStyleCnt="1"/>
      <dgm:spPr/>
    </dgm:pt>
    <dgm:pt modelId="{FD216A65-EFF6-4339-BB63-2294DC5B19AB}" type="pres">
      <dgm:prSet presAssocID="{2E41C43E-D004-4784-835F-F4691E907097}" presName="Name9" presStyleLbl="parChTrans1D2" presStyleIdx="0" presStyleCnt="5"/>
      <dgm:spPr/>
    </dgm:pt>
    <dgm:pt modelId="{64CF0D78-3C6D-4272-AA85-8BDF4A578152}" type="pres">
      <dgm:prSet presAssocID="{2E41C43E-D004-4784-835F-F4691E907097}" presName="connTx" presStyleLbl="parChTrans1D2" presStyleIdx="0" presStyleCnt="5"/>
      <dgm:spPr/>
    </dgm:pt>
    <dgm:pt modelId="{4F7E55D2-897E-4F9A-8182-67642FA4B503}" type="pres">
      <dgm:prSet presAssocID="{3AFBD965-238D-4F31-95E0-C2B400357B57}" presName="node" presStyleLbl="node1" presStyleIdx="0" presStyleCnt="5">
        <dgm:presLayoutVars>
          <dgm:bulletEnabled val="1"/>
        </dgm:presLayoutVars>
      </dgm:prSet>
      <dgm:spPr/>
    </dgm:pt>
    <dgm:pt modelId="{AA37500B-EF2C-4545-881B-CA8B0851D5E5}" type="pres">
      <dgm:prSet presAssocID="{38D95D75-872F-4E81-B91E-1B8373189B3B}" presName="Name9" presStyleLbl="parChTrans1D2" presStyleIdx="1" presStyleCnt="5"/>
      <dgm:spPr/>
    </dgm:pt>
    <dgm:pt modelId="{E505072C-74A5-44D0-9DBB-E44B5A108C0E}" type="pres">
      <dgm:prSet presAssocID="{38D95D75-872F-4E81-B91E-1B8373189B3B}" presName="connTx" presStyleLbl="parChTrans1D2" presStyleIdx="1" presStyleCnt="5"/>
      <dgm:spPr/>
    </dgm:pt>
    <dgm:pt modelId="{E004B021-31A8-4318-900B-50C8699E2D9B}" type="pres">
      <dgm:prSet presAssocID="{940DEAD0-28EE-48A9-A1E0-527CC36997CB}" presName="node" presStyleLbl="node1" presStyleIdx="1" presStyleCnt="5">
        <dgm:presLayoutVars>
          <dgm:bulletEnabled val="1"/>
        </dgm:presLayoutVars>
      </dgm:prSet>
      <dgm:spPr/>
    </dgm:pt>
    <dgm:pt modelId="{D788EA77-7121-4B83-99F2-24E41B6E13FD}" type="pres">
      <dgm:prSet presAssocID="{5A36E7C6-9C36-4E56-9E72-ACA35475AB71}" presName="Name9" presStyleLbl="parChTrans1D2" presStyleIdx="2" presStyleCnt="5"/>
      <dgm:spPr/>
    </dgm:pt>
    <dgm:pt modelId="{53B946B9-C6D8-4492-8744-F2035BBDB33A}" type="pres">
      <dgm:prSet presAssocID="{5A36E7C6-9C36-4E56-9E72-ACA35475AB71}" presName="connTx" presStyleLbl="parChTrans1D2" presStyleIdx="2" presStyleCnt="5"/>
      <dgm:spPr/>
    </dgm:pt>
    <dgm:pt modelId="{E08585E3-D004-4CFB-BE97-126460975623}" type="pres">
      <dgm:prSet presAssocID="{BA2779AA-EE62-4EEC-8849-4E08CF38E158}" presName="node" presStyleLbl="node1" presStyleIdx="2" presStyleCnt="5">
        <dgm:presLayoutVars>
          <dgm:bulletEnabled val="1"/>
        </dgm:presLayoutVars>
      </dgm:prSet>
      <dgm:spPr/>
    </dgm:pt>
    <dgm:pt modelId="{CE7D5F16-9757-4476-8730-7A390B199689}" type="pres">
      <dgm:prSet presAssocID="{EA2D381C-8951-4159-9BB9-FCD36037BFD9}" presName="Name9" presStyleLbl="parChTrans1D2" presStyleIdx="3" presStyleCnt="5"/>
      <dgm:spPr/>
    </dgm:pt>
    <dgm:pt modelId="{EE8E4ACB-EB12-4531-B2FD-E085A4506FC6}" type="pres">
      <dgm:prSet presAssocID="{EA2D381C-8951-4159-9BB9-FCD36037BFD9}" presName="connTx" presStyleLbl="parChTrans1D2" presStyleIdx="3" presStyleCnt="5"/>
      <dgm:spPr/>
    </dgm:pt>
    <dgm:pt modelId="{267B4BD8-D6D2-4CA1-8597-B40DA4B09E19}" type="pres">
      <dgm:prSet presAssocID="{4EF04A05-4377-4D12-A3F5-43D76949AE7F}" presName="node" presStyleLbl="node1" presStyleIdx="3" presStyleCnt="5">
        <dgm:presLayoutVars>
          <dgm:bulletEnabled val="1"/>
        </dgm:presLayoutVars>
      </dgm:prSet>
      <dgm:spPr/>
    </dgm:pt>
    <dgm:pt modelId="{0D0E4C16-E8A1-40F5-8D6B-D9CE90F6A3BE}" type="pres">
      <dgm:prSet presAssocID="{6BB3F2CF-0BEB-4723-B0AD-04FDBE0E8D87}" presName="Name9" presStyleLbl="parChTrans1D2" presStyleIdx="4" presStyleCnt="5"/>
      <dgm:spPr/>
    </dgm:pt>
    <dgm:pt modelId="{ED7B2606-B7AC-4A38-B31E-0159EABE3569}" type="pres">
      <dgm:prSet presAssocID="{6BB3F2CF-0BEB-4723-B0AD-04FDBE0E8D87}" presName="connTx" presStyleLbl="parChTrans1D2" presStyleIdx="4" presStyleCnt="5"/>
      <dgm:spPr/>
    </dgm:pt>
    <dgm:pt modelId="{40D9A7A9-0B9D-4319-BC94-1703038C2983}" type="pres">
      <dgm:prSet presAssocID="{3BC25AEA-8FEA-408E-AA29-63B29AE3D266}" presName="node" presStyleLbl="node1" presStyleIdx="4" presStyleCnt="5">
        <dgm:presLayoutVars>
          <dgm:bulletEnabled val="1"/>
        </dgm:presLayoutVars>
      </dgm:prSet>
      <dgm:spPr/>
    </dgm:pt>
  </dgm:ptLst>
  <dgm:cxnLst>
    <dgm:cxn modelId="{6B1C9305-5A1E-4AF9-B171-7DB438B57011}" type="presOf" srcId="{6BB3F2CF-0BEB-4723-B0AD-04FDBE0E8D87}" destId="{0D0E4C16-E8A1-40F5-8D6B-D9CE90F6A3BE}" srcOrd="0" destOrd="0" presId="urn:microsoft.com/office/officeart/2005/8/layout/radial1"/>
    <dgm:cxn modelId="{DD170509-899E-42E5-A8AC-4D771D6D30CB}" srcId="{37E34141-5066-4717-A20E-CD7994A4F88B}" destId="{BA2779AA-EE62-4EEC-8849-4E08CF38E158}" srcOrd="2" destOrd="0" parTransId="{5A36E7C6-9C36-4E56-9E72-ACA35475AB71}" sibTransId="{49F43FDF-4A0C-4F88-B0FB-4B9015B844B2}"/>
    <dgm:cxn modelId="{3FC49F23-7642-449A-B012-52444208F93E}" srcId="{37E34141-5066-4717-A20E-CD7994A4F88B}" destId="{940DEAD0-28EE-48A9-A1E0-527CC36997CB}" srcOrd="1" destOrd="0" parTransId="{38D95D75-872F-4E81-B91E-1B8373189B3B}" sibTransId="{7A47DCAB-E752-4FD8-A759-9263BEC0803F}"/>
    <dgm:cxn modelId="{1CE3F527-65E8-46D2-ABC6-5EE96EF79423}" srcId="{37E34141-5066-4717-A20E-CD7994A4F88B}" destId="{3BC25AEA-8FEA-408E-AA29-63B29AE3D266}" srcOrd="4" destOrd="0" parTransId="{6BB3F2CF-0BEB-4723-B0AD-04FDBE0E8D87}" sibTransId="{62D7BEB3-2D21-487C-8D6D-9294AA66CCC2}"/>
    <dgm:cxn modelId="{75D6E42A-A541-4038-A1EA-136EBA495C72}" srcId="{37E34141-5066-4717-A20E-CD7994A4F88B}" destId="{3AFBD965-238D-4F31-95E0-C2B400357B57}" srcOrd="0" destOrd="0" parTransId="{2E41C43E-D004-4784-835F-F4691E907097}" sibTransId="{E2A1945B-B904-49EC-BC7C-909FE334B65E}"/>
    <dgm:cxn modelId="{4A65132B-A9F6-4EA7-A93A-CBD5DAF09B22}" type="presOf" srcId="{3AFBD965-238D-4F31-95E0-C2B400357B57}" destId="{4F7E55D2-897E-4F9A-8182-67642FA4B503}" srcOrd="0" destOrd="0" presId="urn:microsoft.com/office/officeart/2005/8/layout/radial1"/>
    <dgm:cxn modelId="{F38C2031-F9BC-4F71-8DD9-1421D79C11E7}" type="presOf" srcId="{EA2D381C-8951-4159-9BB9-FCD36037BFD9}" destId="{EE8E4ACB-EB12-4531-B2FD-E085A4506FC6}" srcOrd="1" destOrd="0" presId="urn:microsoft.com/office/officeart/2005/8/layout/radial1"/>
    <dgm:cxn modelId="{C743023B-615D-4219-8483-A2C1F2F8EF99}" type="presOf" srcId="{6BB3F2CF-0BEB-4723-B0AD-04FDBE0E8D87}" destId="{ED7B2606-B7AC-4A38-B31E-0159EABE3569}" srcOrd="1" destOrd="0" presId="urn:microsoft.com/office/officeart/2005/8/layout/radial1"/>
    <dgm:cxn modelId="{4946C75E-884A-44EF-8E04-4F8A850626D5}" type="presOf" srcId="{5A36E7C6-9C36-4E56-9E72-ACA35475AB71}" destId="{53B946B9-C6D8-4492-8744-F2035BBDB33A}" srcOrd="1" destOrd="0" presId="urn:microsoft.com/office/officeart/2005/8/layout/radial1"/>
    <dgm:cxn modelId="{D22D2245-D75C-4B35-A11F-6115818498D2}" type="presOf" srcId="{38D95D75-872F-4E81-B91E-1B8373189B3B}" destId="{AA37500B-EF2C-4545-881B-CA8B0851D5E5}" srcOrd="0" destOrd="0" presId="urn:microsoft.com/office/officeart/2005/8/layout/radial1"/>
    <dgm:cxn modelId="{9C3A596E-0E74-478C-9A2F-F28EE42BB352}" type="presOf" srcId="{2E41C43E-D004-4784-835F-F4691E907097}" destId="{FD216A65-EFF6-4339-BB63-2294DC5B19AB}" srcOrd="0" destOrd="0" presId="urn:microsoft.com/office/officeart/2005/8/layout/radial1"/>
    <dgm:cxn modelId="{74923BA4-3606-495C-94EC-0A83CE22CE9D}" type="presOf" srcId="{2E41C43E-D004-4784-835F-F4691E907097}" destId="{64CF0D78-3C6D-4272-AA85-8BDF4A578152}" srcOrd="1" destOrd="0" presId="urn:microsoft.com/office/officeart/2005/8/layout/radial1"/>
    <dgm:cxn modelId="{92316AA5-1976-43BD-9983-B6227FF15889}" type="presOf" srcId="{EA2D381C-8951-4159-9BB9-FCD36037BFD9}" destId="{CE7D5F16-9757-4476-8730-7A390B199689}" srcOrd="0" destOrd="0" presId="urn:microsoft.com/office/officeart/2005/8/layout/radial1"/>
    <dgm:cxn modelId="{4D2F2AB3-A1DE-4818-98D3-B71CCD510AEE}" type="presOf" srcId="{940DEAD0-28EE-48A9-A1E0-527CC36997CB}" destId="{E004B021-31A8-4318-900B-50C8699E2D9B}" srcOrd="0" destOrd="0" presId="urn:microsoft.com/office/officeart/2005/8/layout/radial1"/>
    <dgm:cxn modelId="{375AE5B8-F75D-4A3F-93E7-FB2AF4F81E20}" type="presOf" srcId="{72E6DBE8-71BB-4C1D-8F10-9FB4D377570A}" destId="{DF12A738-8CFF-4491-A167-1BBEAB4AF01F}" srcOrd="0" destOrd="0" presId="urn:microsoft.com/office/officeart/2005/8/layout/radial1"/>
    <dgm:cxn modelId="{16A68CC0-0BAB-4D24-9DE5-82DD9C7F511B}" srcId="{72E6DBE8-71BB-4C1D-8F10-9FB4D377570A}" destId="{37E34141-5066-4717-A20E-CD7994A4F88B}" srcOrd="0" destOrd="0" parTransId="{E93CC2C0-AE2C-4538-8CDB-0BDA50831459}" sibTransId="{D688C87E-C111-4FF7-A6CD-CFF5876F4DD3}"/>
    <dgm:cxn modelId="{A7BA83D5-A4A5-401E-B58F-EA6825A4BEA6}" type="presOf" srcId="{5A36E7C6-9C36-4E56-9E72-ACA35475AB71}" destId="{D788EA77-7121-4B83-99F2-24E41B6E13FD}" srcOrd="0" destOrd="0" presId="urn:microsoft.com/office/officeart/2005/8/layout/radial1"/>
    <dgm:cxn modelId="{B85ABAD5-2065-43F4-8399-39CC2489CAA4}" type="presOf" srcId="{38D95D75-872F-4E81-B91E-1B8373189B3B}" destId="{E505072C-74A5-44D0-9DBB-E44B5A108C0E}" srcOrd="1" destOrd="0" presId="urn:microsoft.com/office/officeart/2005/8/layout/radial1"/>
    <dgm:cxn modelId="{1842C0D5-2367-4A6A-9D6C-7D56194B3EA8}" type="presOf" srcId="{3BC25AEA-8FEA-408E-AA29-63B29AE3D266}" destId="{40D9A7A9-0B9D-4319-BC94-1703038C2983}" srcOrd="0" destOrd="0" presId="urn:microsoft.com/office/officeart/2005/8/layout/radial1"/>
    <dgm:cxn modelId="{D035AEEC-6A34-4678-AAE2-271027465464}" type="presOf" srcId="{4EF04A05-4377-4D12-A3F5-43D76949AE7F}" destId="{267B4BD8-D6D2-4CA1-8597-B40DA4B09E19}" srcOrd="0" destOrd="0" presId="urn:microsoft.com/office/officeart/2005/8/layout/radial1"/>
    <dgm:cxn modelId="{42B0E1F3-44C7-423A-B39E-8B64F31F16D7}" type="presOf" srcId="{37E34141-5066-4717-A20E-CD7994A4F88B}" destId="{93E8C28F-3425-4751-AA44-17E658401814}" srcOrd="0" destOrd="0" presId="urn:microsoft.com/office/officeart/2005/8/layout/radial1"/>
    <dgm:cxn modelId="{23E623F6-6CCB-427F-9D22-1F850EE6043F}" type="presOf" srcId="{BA2779AA-EE62-4EEC-8849-4E08CF38E158}" destId="{E08585E3-D004-4CFB-BE97-126460975623}" srcOrd="0" destOrd="0" presId="urn:microsoft.com/office/officeart/2005/8/layout/radial1"/>
    <dgm:cxn modelId="{CF2A58FC-D9D1-48F9-BABB-8F063BD091D1}" srcId="{37E34141-5066-4717-A20E-CD7994A4F88B}" destId="{4EF04A05-4377-4D12-A3F5-43D76949AE7F}" srcOrd="3" destOrd="0" parTransId="{EA2D381C-8951-4159-9BB9-FCD36037BFD9}" sibTransId="{EFE60E78-1C03-488A-B2C9-6E153537AEDE}"/>
    <dgm:cxn modelId="{FA72834D-C03E-454F-ADD4-D5CA73229EFE}" type="presParOf" srcId="{DF12A738-8CFF-4491-A167-1BBEAB4AF01F}" destId="{93E8C28F-3425-4751-AA44-17E658401814}" srcOrd="0" destOrd="0" presId="urn:microsoft.com/office/officeart/2005/8/layout/radial1"/>
    <dgm:cxn modelId="{FC7BEEF7-B8E0-4EA1-A1C2-FD8268453644}" type="presParOf" srcId="{DF12A738-8CFF-4491-A167-1BBEAB4AF01F}" destId="{FD216A65-EFF6-4339-BB63-2294DC5B19AB}" srcOrd="1" destOrd="0" presId="urn:microsoft.com/office/officeart/2005/8/layout/radial1"/>
    <dgm:cxn modelId="{546555CE-5582-4D50-A3DE-B21A96927817}" type="presParOf" srcId="{FD216A65-EFF6-4339-BB63-2294DC5B19AB}" destId="{64CF0D78-3C6D-4272-AA85-8BDF4A578152}" srcOrd="0" destOrd="0" presId="urn:microsoft.com/office/officeart/2005/8/layout/radial1"/>
    <dgm:cxn modelId="{2583A167-6304-4995-84D7-CE75685BB731}" type="presParOf" srcId="{DF12A738-8CFF-4491-A167-1BBEAB4AF01F}" destId="{4F7E55D2-897E-4F9A-8182-67642FA4B503}" srcOrd="2" destOrd="0" presId="urn:microsoft.com/office/officeart/2005/8/layout/radial1"/>
    <dgm:cxn modelId="{09D0235E-DBEC-4A2A-9FFF-0454F35F3E93}" type="presParOf" srcId="{DF12A738-8CFF-4491-A167-1BBEAB4AF01F}" destId="{AA37500B-EF2C-4545-881B-CA8B0851D5E5}" srcOrd="3" destOrd="0" presId="urn:microsoft.com/office/officeart/2005/8/layout/radial1"/>
    <dgm:cxn modelId="{F83808E2-E8DB-43A3-81F3-58C495A8BA8D}" type="presParOf" srcId="{AA37500B-EF2C-4545-881B-CA8B0851D5E5}" destId="{E505072C-74A5-44D0-9DBB-E44B5A108C0E}" srcOrd="0" destOrd="0" presId="urn:microsoft.com/office/officeart/2005/8/layout/radial1"/>
    <dgm:cxn modelId="{43E7850D-9DF8-4743-9A85-7CF68AA776F3}" type="presParOf" srcId="{DF12A738-8CFF-4491-A167-1BBEAB4AF01F}" destId="{E004B021-31A8-4318-900B-50C8699E2D9B}" srcOrd="4" destOrd="0" presId="urn:microsoft.com/office/officeart/2005/8/layout/radial1"/>
    <dgm:cxn modelId="{74BED729-B844-4C86-928C-FFC18342B816}" type="presParOf" srcId="{DF12A738-8CFF-4491-A167-1BBEAB4AF01F}" destId="{D788EA77-7121-4B83-99F2-24E41B6E13FD}" srcOrd="5" destOrd="0" presId="urn:microsoft.com/office/officeart/2005/8/layout/radial1"/>
    <dgm:cxn modelId="{92F25732-7FD9-4354-A709-D3B166F5B179}" type="presParOf" srcId="{D788EA77-7121-4B83-99F2-24E41B6E13FD}" destId="{53B946B9-C6D8-4492-8744-F2035BBDB33A}" srcOrd="0" destOrd="0" presId="urn:microsoft.com/office/officeart/2005/8/layout/radial1"/>
    <dgm:cxn modelId="{396830FA-9103-49DD-86D5-8F48E5616F05}" type="presParOf" srcId="{DF12A738-8CFF-4491-A167-1BBEAB4AF01F}" destId="{E08585E3-D004-4CFB-BE97-126460975623}" srcOrd="6" destOrd="0" presId="urn:microsoft.com/office/officeart/2005/8/layout/radial1"/>
    <dgm:cxn modelId="{E7C4A10B-B345-4813-B786-DE24071A215D}" type="presParOf" srcId="{DF12A738-8CFF-4491-A167-1BBEAB4AF01F}" destId="{CE7D5F16-9757-4476-8730-7A390B199689}" srcOrd="7" destOrd="0" presId="urn:microsoft.com/office/officeart/2005/8/layout/radial1"/>
    <dgm:cxn modelId="{14B1018D-36B9-4424-9B88-6AF577DE694F}" type="presParOf" srcId="{CE7D5F16-9757-4476-8730-7A390B199689}" destId="{EE8E4ACB-EB12-4531-B2FD-E085A4506FC6}" srcOrd="0" destOrd="0" presId="urn:microsoft.com/office/officeart/2005/8/layout/radial1"/>
    <dgm:cxn modelId="{1C0FA05A-C03F-4B6F-92F1-B15D263B1808}" type="presParOf" srcId="{DF12A738-8CFF-4491-A167-1BBEAB4AF01F}" destId="{267B4BD8-D6D2-4CA1-8597-B40DA4B09E19}" srcOrd="8" destOrd="0" presId="urn:microsoft.com/office/officeart/2005/8/layout/radial1"/>
    <dgm:cxn modelId="{91EB2B20-AB68-4068-81B7-081668EEFDD1}" type="presParOf" srcId="{DF12A738-8CFF-4491-A167-1BBEAB4AF01F}" destId="{0D0E4C16-E8A1-40F5-8D6B-D9CE90F6A3BE}" srcOrd="9" destOrd="0" presId="urn:microsoft.com/office/officeart/2005/8/layout/radial1"/>
    <dgm:cxn modelId="{32D9A0CC-8FA8-46E9-B146-B512A1E45ED4}" type="presParOf" srcId="{0D0E4C16-E8A1-40F5-8D6B-D9CE90F6A3BE}" destId="{ED7B2606-B7AC-4A38-B31E-0159EABE3569}" srcOrd="0" destOrd="0" presId="urn:microsoft.com/office/officeart/2005/8/layout/radial1"/>
    <dgm:cxn modelId="{856CEF53-608B-4723-BFD3-86EF97E9E218}" type="presParOf" srcId="{DF12A738-8CFF-4491-A167-1BBEAB4AF01F}" destId="{40D9A7A9-0B9D-4319-BC94-1703038C2983}"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8C28F-3425-4751-AA44-17E658401814}">
      <dsp:nvSpPr>
        <dsp:cNvPr id="0" name=""/>
        <dsp:cNvSpPr/>
      </dsp:nvSpPr>
      <dsp:spPr>
        <a:xfrm>
          <a:off x="2595165" y="2202556"/>
          <a:ext cx="1676740" cy="167674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Employee</a:t>
          </a:r>
        </a:p>
        <a:p>
          <a:pPr marL="0" lvl="0" indent="0" algn="ctr" defTabSz="711200">
            <a:lnSpc>
              <a:spcPct val="90000"/>
            </a:lnSpc>
            <a:spcBef>
              <a:spcPct val="0"/>
            </a:spcBef>
            <a:spcAft>
              <a:spcPct val="35000"/>
            </a:spcAft>
            <a:buNone/>
          </a:pPr>
          <a:r>
            <a:rPr lang="en-US" sz="1600" kern="1200" dirty="0"/>
            <a:t>Performance</a:t>
          </a:r>
        </a:p>
        <a:p>
          <a:pPr marL="0" lvl="0" indent="0" algn="ctr" defTabSz="711200">
            <a:lnSpc>
              <a:spcPct val="90000"/>
            </a:lnSpc>
            <a:spcBef>
              <a:spcPct val="0"/>
            </a:spcBef>
            <a:spcAft>
              <a:spcPct val="35000"/>
            </a:spcAft>
            <a:buNone/>
          </a:pPr>
          <a:r>
            <a:rPr lang="en-US" sz="1600" kern="1200" dirty="0"/>
            <a:t>Management</a:t>
          </a:r>
        </a:p>
      </dsp:txBody>
      <dsp:txXfrm>
        <a:off x="2840718" y="2448109"/>
        <a:ext cx="1185634" cy="1185634"/>
      </dsp:txXfrm>
    </dsp:sp>
    <dsp:sp modelId="{FD216A65-EFF6-4339-BB63-2294DC5B19AB}">
      <dsp:nvSpPr>
        <dsp:cNvPr id="0" name=""/>
        <dsp:cNvSpPr/>
      </dsp:nvSpPr>
      <dsp:spPr>
        <a:xfrm rot="16200000">
          <a:off x="3180851" y="1927896"/>
          <a:ext cx="505368" cy="43950"/>
        </a:xfrm>
        <a:custGeom>
          <a:avLst/>
          <a:gdLst/>
          <a:ahLst/>
          <a:cxnLst/>
          <a:rect l="0" t="0" r="0" b="0"/>
          <a:pathLst>
            <a:path>
              <a:moveTo>
                <a:pt x="0" y="21975"/>
              </a:moveTo>
              <a:lnTo>
                <a:pt x="505368" y="2197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0901" y="1937237"/>
        <a:ext cx="25268" cy="25268"/>
      </dsp:txXfrm>
    </dsp:sp>
    <dsp:sp modelId="{4F7E55D2-897E-4F9A-8182-67642FA4B503}">
      <dsp:nvSpPr>
        <dsp:cNvPr id="0" name=""/>
        <dsp:cNvSpPr/>
      </dsp:nvSpPr>
      <dsp:spPr>
        <a:xfrm>
          <a:off x="2595165" y="20446"/>
          <a:ext cx="1676740" cy="167674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Planning</a:t>
          </a:r>
        </a:p>
        <a:p>
          <a:pPr marL="0" lvl="0" indent="0" algn="ctr" defTabSz="755650">
            <a:lnSpc>
              <a:spcPct val="90000"/>
            </a:lnSpc>
            <a:spcBef>
              <a:spcPct val="0"/>
            </a:spcBef>
            <a:spcAft>
              <a:spcPct val="35000"/>
            </a:spcAft>
            <a:buNone/>
          </a:pPr>
          <a:r>
            <a:rPr lang="en-US" sz="1700" kern="1200"/>
            <a:t>Employee</a:t>
          </a:r>
        </a:p>
        <a:p>
          <a:pPr marL="0" lvl="0" indent="0" algn="ctr" defTabSz="755650">
            <a:lnSpc>
              <a:spcPct val="90000"/>
            </a:lnSpc>
            <a:spcBef>
              <a:spcPct val="0"/>
            </a:spcBef>
            <a:spcAft>
              <a:spcPct val="35000"/>
            </a:spcAft>
            <a:buNone/>
          </a:pPr>
          <a:r>
            <a:rPr lang="en-US" sz="1700" kern="1200"/>
            <a:t>Performance</a:t>
          </a:r>
        </a:p>
      </dsp:txBody>
      <dsp:txXfrm>
        <a:off x="2840718" y="265999"/>
        <a:ext cx="1185634" cy="1185634"/>
      </dsp:txXfrm>
    </dsp:sp>
    <dsp:sp modelId="{AA37500B-EF2C-4545-881B-CA8B0851D5E5}">
      <dsp:nvSpPr>
        <dsp:cNvPr id="0" name=""/>
        <dsp:cNvSpPr/>
      </dsp:nvSpPr>
      <dsp:spPr>
        <a:xfrm rot="20520000">
          <a:off x="4218505" y="2681796"/>
          <a:ext cx="505368" cy="43950"/>
        </a:xfrm>
        <a:custGeom>
          <a:avLst/>
          <a:gdLst/>
          <a:ahLst/>
          <a:cxnLst/>
          <a:rect l="0" t="0" r="0" b="0"/>
          <a:pathLst>
            <a:path>
              <a:moveTo>
                <a:pt x="0" y="21975"/>
              </a:moveTo>
              <a:lnTo>
                <a:pt x="505368" y="2197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8555" y="2691137"/>
        <a:ext cx="25268" cy="25268"/>
      </dsp:txXfrm>
    </dsp:sp>
    <dsp:sp modelId="{E004B021-31A8-4318-900B-50C8699E2D9B}">
      <dsp:nvSpPr>
        <dsp:cNvPr id="0" name=""/>
        <dsp:cNvSpPr/>
      </dsp:nvSpPr>
      <dsp:spPr>
        <a:xfrm>
          <a:off x="4670474" y="1528247"/>
          <a:ext cx="1676740" cy="167674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Monitoring</a:t>
          </a:r>
        </a:p>
        <a:p>
          <a:pPr marL="0" lvl="0" indent="0" algn="ctr" defTabSz="755650">
            <a:lnSpc>
              <a:spcPct val="90000"/>
            </a:lnSpc>
            <a:spcBef>
              <a:spcPct val="0"/>
            </a:spcBef>
            <a:spcAft>
              <a:spcPct val="35000"/>
            </a:spcAft>
            <a:buNone/>
          </a:pPr>
          <a:r>
            <a:rPr lang="en-US" sz="1700" kern="1200"/>
            <a:t>Performance</a:t>
          </a:r>
        </a:p>
      </dsp:txBody>
      <dsp:txXfrm>
        <a:off x="4916027" y="1773800"/>
        <a:ext cx="1185634" cy="1185634"/>
      </dsp:txXfrm>
    </dsp:sp>
    <dsp:sp modelId="{D788EA77-7121-4B83-99F2-24E41B6E13FD}">
      <dsp:nvSpPr>
        <dsp:cNvPr id="0" name=""/>
        <dsp:cNvSpPr/>
      </dsp:nvSpPr>
      <dsp:spPr>
        <a:xfrm rot="3240000">
          <a:off x="3822156" y="3901632"/>
          <a:ext cx="505368" cy="43950"/>
        </a:xfrm>
        <a:custGeom>
          <a:avLst/>
          <a:gdLst/>
          <a:ahLst/>
          <a:cxnLst/>
          <a:rect l="0" t="0" r="0" b="0"/>
          <a:pathLst>
            <a:path>
              <a:moveTo>
                <a:pt x="0" y="21975"/>
              </a:moveTo>
              <a:lnTo>
                <a:pt x="505368" y="2197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2207" y="3910973"/>
        <a:ext cx="25268" cy="25268"/>
      </dsp:txXfrm>
    </dsp:sp>
    <dsp:sp modelId="{E08585E3-D004-4CFB-BE97-126460975623}">
      <dsp:nvSpPr>
        <dsp:cNvPr id="0" name=""/>
        <dsp:cNvSpPr/>
      </dsp:nvSpPr>
      <dsp:spPr>
        <a:xfrm>
          <a:off x="3877776" y="3967919"/>
          <a:ext cx="1676740" cy="1676740"/>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Managing </a:t>
          </a:r>
        </a:p>
        <a:p>
          <a:pPr marL="0" lvl="0" indent="0" algn="ctr" defTabSz="755650">
            <a:lnSpc>
              <a:spcPct val="90000"/>
            </a:lnSpc>
            <a:spcBef>
              <a:spcPct val="0"/>
            </a:spcBef>
            <a:spcAft>
              <a:spcPct val="35000"/>
            </a:spcAft>
            <a:buNone/>
          </a:pPr>
          <a:r>
            <a:rPr lang="en-US" sz="1700" kern="1200"/>
            <a:t>Performance</a:t>
          </a:r>
        </a:p>
      </dsp:txBody>
      <dsp:txXfrm>
        <a:off x="4123329" y="4213472"/>
        <a:ext cx="1185634" cy="1185634"/>
      </dsp:txXfrm>
    </dsp:sp>
    <dsp:sp modelId="{CE7D5F16-9757-4476-8730-7A390B199689}">
      <dsp:nvSpPr>
        <dsp:cNvPr id="0" name=""/>
        <dsp:cNvSpPr/>
      </dsp:nvSpPr>
      <dsp:spPr>
        <a:xfrm rot="7560000">
          <a:off x="2539545" y="3901632"/>
          <a:ext cx="505368" cy="43950"/>
        </a:xfrm>
        <a:custGeom>
          <a:avLst/>
          <a:gdLst/>
          <a:ahLst/>
          <a:cxnLst/>
          <a:rect l="0" t="0" r="0" b="0"/>
          <a:pathLst>
            <a:path>
              <a:moveTo>
                <a:pt x="0" y="21975"/>
              </a:moveTo>
              <a:lnTo>
                <a:pt x="505368" y="2197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779595" y="3910973"/>
        <a:ext cx="25268" cy="25268"/>
      </dsp:txXfrm>
    </dsp:sp>
    <dsp:sp modelId="{267B4BD8-D6D2-4CA1-8597-B40DA4B09E19}">
      <dsp:nvSpPr>
        <dsp:cNvPr id="0" name=""/>
        <dsp:cNvSpPr/>
      </dsp:nvSpPr>
      <dsp:spPr>
        <a:xfrm>
          <a:off x="1312553" y="3967919"/>
          <a:ext cx="1676740" cy="167674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Rating </a:t>
          </a:r>
        </a:p>
        <a:p>
          <a:pPr marL="0" lvl="0" indent="0" algn="ctr" defTabSz="755650">
            <a:lnSpc>
              <a:spcPct val="90000"/>
            </a:lnSpc>
            <a:spcBef>
              <a:spcPct val="0"/>
            </a:spcBef>
            <a:spcAft>
              <a:spcPct val="35000"/>
            </a:spcAft>
            <a:buNone/>
          </a:pPr>
          <a:r>
            <a:rPr lang="en-US" sz="1700" kern="1200"/>
            <a:t>Performance</a:t>
          </a:r>
        </a:p>
      </dsp:txBody>
      <dsp:txXfrm>
        <a:off x="1558106" y="4213472"/>
        <a:ext cx="1185634" cy="1185634"/>
      </dsp:txXfrm>
    </dsp:sp>
    <dsp:sp modelId="{0D0E4C16-E8A1-40F5-8D6B-D9CE90F6A3BE}">
      <dsp:nvSpPr>
        <dsp:cNvPr id="0" name=""/>
        <dsp:cNvSpPr/>
      </dsp:nvSpPr>
      <dsp:spPr>
        <a:xfrm rot="11880000">
          <a:off x="2143196" y="2681796"/>
          <a:ext cx="505368" cy="43950"/>
        </a:xfrm>
        <a:custGeom>
          <a:avLst/>
          <a:gdLst/>
          <a:ahLst/>
          <a:cxnLst/>
          <a:rect l="0" t="0" r="0" b="0"/>
          <a:pathLst>
            <a:path>
              <a:moveTo>
                <a:pt x="0" y="21975"/>
              </a:moveTo>
              <a:lnTo>
                <a:pt x="505368" y="2197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383246" y="2691137"/>
        <a:ext cx="25268" cy="25268"/>
      </dsp:txXfrm>
    </dsp:sp>
    <dsp:sp modelId="{40D9A7A9-0B9D-4319-BC94-1703038C2983}">
      <dsp:nvSpPr>
        <dsp:cNvPr id="0" name=""/>
        <dsp:cNvSpPr/>
      </dsp:nvSpPr>
      <dsp:spPr>
        <a:xfrm>
          <a:off x="519856" y="1528247"/>
          <a:ext cx="1676740" cy="1676740"/>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Rewarding</a:t>
          </a:r>
        </a:p>
        <a:p>
          <a:pPr marL="0" lvl="0" indent="0" algn="ctr" defTabSz="755650">
            <a:lnSpc>
              <a:spcPct val="90000"/>
            </a:lnSpc>
            <a:spcBef>
              <a:spcPct val="0"/>
            </a:spcBef>
            <a:spcAft>
              <a:spcPct val="35000"/>
            </a:spcAft>
            <a:buNone/>
          </a:pPr>
          <a:r>
            <a:rPr lang="en-US" sz="1700" kern="1200"/>
            <a:t>Performance</a:t>
          </a:r>
        </a:p>
      </dsp:txBody>
      <dsp:txXfrm>
        <a:off x="765409" y="1773800"/>
        <a:ext cx="1185634" cy="118563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Welcome to my Presentation</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graphicFrame>
        <p:nvGraphicFramePr>
          <p:cNvPr id="12" name="Diagram 11">
            <a:extLst>
              <a:ext uri="{FF2B5EF4-FFF2-40B4-BE49-F238E27FC236}">
                <a16:creationId xmlns:a16="http://schemas.microsoft.com/office/drawing/2014/main" id="{50DB2588-2984-E0F0-B32B-4EDB3966E6CC}"/>
              </a:ext>
            </a:extLst>
          </p:cNvPr>
          <p:cNvGraphicFramePr/>
          <p:nvPr>
            <p:extLst>
              <p:ext uri="{D42A27DB-BD31-4B8C-83A1-F6EECF244321}">
                <p14:modId xmlns:p14="http://schemas.microsoft.com/office/powerpoint/2010/main" val="1901806189"/>
              </p:ext>
            </p:extLst>
          </p:nvPr>
        </p:nvGraphicFramePr>
        <p:xfrm>
          <a:off x="2276928" y="420005"/>
          <a:ext cx="6867071" cy="5665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99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805541" y="1817915"/>
            <a:ext cx="8131630" cy="3952665"/>
          </a:xfrm>
        </p:spPr>
        <p:txBody>
          <a:bodyPr>
            <a:normAutofit lnSpcReduction="10000"/>
          </a:bodyPr>
          <a:lstStyle/>
          <a:p>
            <a:pPr algn="just"/>
            <a:r>
              <a:rPr lang="en-US" dirty="0">
                <a:solidFill>
                  <a:schemeClr val="tx1"/>
                </a:solidFill>
              </a:rPr>
              <a:t>Goals for employee performance are objectives set to align individual efforts with organizational priorities, driving productivity and success. These goals typically include improving job-specific skills, enhancing efficiency, meeting or exceeding key performance indicators (KPIs), and contributing to team and organizational objectives. Setting clear, measurable, and achievable goals fosters motivation, provides a sense of direction, and ensures accountability. Additionally, goals may focus on personal development, innovation, and fostering collaboration, helping employees grow while adding value to the organization.</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10" name="TextBox 9">
            <a:extLst>
              <a:ext uri="{FF2B5EF4-FFF2-40B4-BE49-F238E27FC236}">
                <a16:creationId xmlns:a16="http://schemas.microsoft.com/office/drawing/2014/main" id="{1521545A-1534-C231-99E6-D9145B775161}"/>
              </a:ext>
            </a:extLst>
          </p:cNvPr>
          <p:cNvSpPr txBox="1"/>
          <p:nvPr/>
        </p:nvSpPr>
        <p:spPr>
          <a:xfrm>
            <a:off x="2906486" y="576943"/>
            <a:ext cx="3265714" cy="769441"/>
          </a:xfrm>
          <a:prstGeom prst="rect">
            <a:avLst/>
          </a:prstGeom>
          <a:noFill/>
        </p:spPr>
        <p:txBody>
          <a:bodyPr wrap="square" rtlCol="0">
            <a:spAutoFit/>
          </a:bodyPr>
          <a:lstStyle/>
          <a:p>
            <a:r>
              <a:rPr lang="en-US" sz="4400" b="1" dirty="0"/>
              <a:t>GOALS</a:t>
            </a:r>
          </a:p>
        </p:txBody>
      </p:sp>
    </p:spTree>
    <p:extLst>
      <p:ext uri="{BB962C8B-B14F-4D97-AF65-F5344CB8AC3E}">
        <p14:creationId xmlns:p14="http://schemas.microsoft.com/office/powerpoint/2010/main" val="40721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165227" y="2808171"/>
            <a:ext cx="5303519" cy="798896"/>
          </a:xfrm>
        </p:spPr>
        <p:txBody>
          <a:bodyPr/>
          <a:lstStyle/>
          <a:p>
            <a:r>
              <a:rPr lang="en-US" sz="4800"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8178266" y="4063863"/>
            <a:ext cx="3937534" cy="1538040"/>
          </a:xfrm>
        </p:spPr>
        <p:txBody>
          <a:bodyPr>
            <a:normAutofit/>
          </a:bodyPr>
          <a:lstStyle/>
          <a:p>
            <a:r>
              <a:rPr lang="en-US" sz="1800" dirty="0"/>
              <a:t>Utpal Adhikari</a:t>
            </a:r>
          </a:p>
          <a:p>
            <a:r>
              <a:rPr lang="en-US" sz="1800" dirty="0"/>
              <a:t>Department of Management Studies</a:t>
            </a:r>
          </a:p>
          <a:p>
            <a:r>
              <a:rPr lang="en-US" sz="1800" dirty="0"/>
              <a:t>Batch 03 of CF &amp; OA </a:t>
            </a:r>
          </a:p>
          <a:p>
            <a:r>
              <a:rPr lang="en-US" sz="1800" dirty="0"/>
              <a:t>Email: utpaladhikari70@gmail.com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939574"/>
            <a:ext cx="5050971" cy="1249688"/>
          </a:xfrm>
        </p:spPr>
        <p:txBody>
          <a:bodyPr/>
          <a:lstStyle/>
          <a:p>
            <a:r>
              <a:rPr lang="en-US" dirty="0"/>
              <a:t>Employee Performance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651171" cy="3207344"/>
          </a:xfrm>
        </p:spPr>
        <p:txBody>
          <a:bodyPr>
            <a:normAutofit fontScale="85000" lnSpcReduction="10000"/>
          </a:bodyPr>
          <a:lstStyle/>
          <a:p>
            <a:pPr algn="just"/>
            <a:r>
              <a:rPr lang="en-US" dirty="0">
                <a:solidFill>
                  <a:schemeClr val="tx1"/>
                </a:solidFill>
              </a:rPr>
              <a:t>Employee performance refers to how well an individual fulfills their job responsibilities and contributes to achieving organizational goals. It encompasses the quality, efficiency, and effectiveness of the work performed, as well as factors like attitude, teamwork, and adaptability. High employee performance drives organizational success, boosts productivity, and fosters a positive workplace culture.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99411" y="3212654"/>
            <a:ext cx="2521819" cy="616598"/>
          </a:xfrm>
        </p:spPr>
        <p:txBody>
          <a:bodyPr/>
          <a:lstStyle/>
          <a:p>
            <a:r>
              <a:rPr lang="en-US" dirty="0"/>
              <a:t>Poster</a:t>
            </a:r>
          </a:p>
        </p:txBody>
      </p:sp>
      <p:pic>
        <p:nvPicPr>
          <p:cNvPr id="8" name="Picture 7">
            <a:extLst>
              <a:ext uri="{FF2B5EF4-FFF2-40B4-BE49-F238E27FC236}">
                <a16:creationId xmlns:a16="http://schemas.microsoft.com/office/drawing/2014/main" id="{4E7B6EB5-457A-6F8E-3368-BBD718C42153}"/>
              </a:ext>
            </a:extLst>
          </p:cNvPr>
          <p:cNvPicPr>
            <a:picLocks noChangeAspect="1"/>
          </p:cNvPicPr>
          <p:nvPr/>
        </p:nvPicPr>
        <p:blipFill>
          <a:blip r:embed="rId3"/>
          <a:stretch>
            <a:fillRect/>
          </a:stretch>
        </p:blipFill>
        <p:spPr>
          <a:xfrm>
            <a:off x="4822257" y="1057239"/>
            <a:ext cx="6455343" cy="5301165"/>
          </a:xfrm>
          <a:prstGeom prst="rect">
            <a:avLst/>
          </a:prstGeom>
        </p:spPr>
      </p:pic>
    </p:spTree>
    <p:extLst>
      <p:ext uri="{BB962C8B-B14F-4D97-AF65-F5344CB8AC3E}">
        <p14:creationId xmlns:p14="http://schemas.microsoft.com/office/powerpoint/2010/main" val="295292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481870" y="172625"/>
            <a:ext cx="2635435" cy="569147"/>
          </a:xfrm>
        </p:spPr>
        <p:txBody>
          <a:bodyPr/>
          <a:lstStyle/>
          <a:p>
            <a:r>
              <a:rPr lang="en-US" sz="2400" dirty="0">
                <a:latin typeface="Times New Roman" panose="02020603050405020304" pitchFamily="18" charset="0"/>
                <a:cs typeface="Times New Roman" panose="02020603050405020304" pitchFamily="18" charset="0"/>
              </a:rPr>
              <a:t>Dataset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pic>
        <p:nvPicPr>
          <p:cNvPr id="7" name="Picture 6">
            <a:extLst>
              <a:ext uri="{FF2B5EF4-FFF2-40B4-BE49-F238E27FC236}">
                <a16:creationId xmlns:a16="http://schemas.microsoft.com/office/drawing/2014/main" id="{3E296555-19D3-36AB-A475-44102F15FC8E}"/>
              </a:ext>
            </a:extLst>
          </p:cNvPr>
          <p:cNvPicPr>
            <a:picLocks noChangeAspect="1"/>
          </p:cNvPicPr>
          <p:nvPr/>
        </p:nvPicPr>
        <p:blipFill>
          <a:blip r:embed="rId3"/>
          <a:stretch>
            <a:fillRect/>
          </a:stretch>
        </p:blipFill>
        <p:spPr>
          <a:xfrm>
            <a:off x="554998" y="1143084"/>
            <a:ext cx="11377120" cy="3996808"/>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46318" y="4147385"/>
            <a:ext cx="3867150" cy="750734"/>
          </a:xfrm>
        </p:spPr>
        <p:txBody>
          <a:bodyPr/>
          <a:lstStyle/>
          <a:p>
            <a:r>
              <a:rPr lang="en-US" dirty="0"/>
              <a:t>Input form</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12" name="Picture 11">
            <a:extLst>
              <a:ext uri="{FF2B5EF4-FFF2-40B4-BE49-F238E27FC236}">
                <a16:creationId xmlns:a16="http://schemas.microsoft.com/office/drawing/2014/main" id="{090956D9-D810-6E5C-15FD-02FBD5A6014E}"/>
              </a:ext>
            </a:extLst>
          </p:cNvPr>
          <p:cNvPicPr>
            <a:picLocks noChangeAspect="1"/>
          </p:cNvPicPr>
          <p:nvPr/>
        </p:nvPicPr>
        <p:blipFill>
          <a:blip r:embed="rId3"/>
          <a:stretch>
            <a:fillRect/>
          </a:stretch>
        </p:blipFill>
        <p:spPr>
          <a:xfrm>
            <a:off x="4310743" y="2969303"/>
            <a:ext cx="7455436" cy="3594469"/>
          </a:xfrm>
          <a:prstGeom prst="rect">
            <a:avLst/>
          </a:prstGeom>
        </p:spPr>
      </p:pic>
      <p:sp>
        <p:nvSpPr>
          <p:cNvPr id="15" name="Title 2">
            <a:extLst>
              <a:ext uri="{FF2B5EF4-FFF2-40B4-BE49-F238E27FC236}">
                <a16:creationId xmlns:a16="http://schemas.microsoft.com/office/drawing/2014/main" id="{294027FA-D91E-2796-39CD-0C1BA5CC819A}"/>
              </a:ext>
            </a:extLst>
          </p:cNvPr>
          <p:cNvSpPr txBox="1">
            <a:spLocks/>
          </p:cNvSpPr>
          <p:nvPr/>
        </p:nvSpPr>
        <p:spPr>
          <a:xfrm>
            <a:off x="443593" y="1198262"/>
            <a:ext cx="3867150" cy="75073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Log in form</a:t>
            </a:r>
          </a:p>
        </p:txBody>
      </p:sp>
      <p:pic>
        <p:nvPicPr>
          <p:cNvPr id="17" name="Picture 16">
            <a:extLst>
              <a:ext uri="{FF2B5EF4-FFF2-40B4-BE49-F238E27FC236}">
                <a16:creationId xmlns:a16="http://schemas.microsoft.com/office/drawing/2014/main" id="{48CD3A84-7BB2-27B8-2654-4B9C734CCD22}"/>
              </a:ext>
            </a:extLst>
          </p:cNvPr>
          <p:cNvPicPr>
            <a:picLocks noChangeAspect="1"/>
          </p:cNvPicPr>
          <p:nvPr/>
        </p:nvPicPr>
        <p:blipFill>
          <a:blip r:embed="rId4"/>
          <a:stretch>
            <a:fillRect/>
          </a:stretch>
        </p:blipFill>
        <p:spPr>
          <a:xfrm>
            <a:off x="4310743" y="741092"/>
            <a:ext cx="3087174" cy="2061103"/>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645691" y="497700"/>
            <a:ext cx="5251753" cy="5116286"/>
          </a:xfrm>
        </p:spPr>
        <p:txBody>
          <a:bodyPr/>
          <a:lstStyle/>
          <a:p>
            <a:pPr marR="0" lvl="0">
              <a:lnSpc>
                <a:spcPct val="200000"/>
              </a:lnSpc>
            </a:pPr>
            <a:r>
              <a:rPr lang="en-US" sz="160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Details:</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Employee name: Identifier for employees.</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 Employee age.</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Gender: Employee gender.</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Department of work.</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Years of experience: Total years of experience.</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Education level: Highest education level attained.</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Job role: Employee's job title.</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Performance rating: Performance on a scale .</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Annual training hours: Total hours of training in a year.</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Monthly sales: Monthly sales achieved.</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Turnover status: Whether the employee left the organization.</a:t>
            </a:r>
          </a:p>
        </p:txBody>
      </p:sp>
      <p:pic>
        <p:nvPicPr>
          <p:cNvPr id="4" name="Picture 3">
            <a:extLst>
              <a:ext uri="{FF2B5EF4-FFF2-40B4-BE49-F238E27FC236}">
                <a16:creationId xmlns:a16="http://schemas.microsoft.com/office/drawing/2014/main" id="{4434F4C1-0298-4B56-1584-2B0EC7D5A020}"/>
              </a:ext>
            </a:extLst>
          </p:cNvPr>
          <p:cNvPicPr>
            <a:picLocks noChangeAspect="1"/>
          </p:cNvPicPr>
          <p:nvPr/>
        </p:nvPicPr>
        <p:blipFill>
          <a:blip r:embed="rId3"/>
          <a:stretch>
            <a:fillRect/>
          </a:stretch>
        </p:blipFill>
        <p:spPr>
          <a:xfrm>
            <a:off x="548258" y="1741716"/>
            <a:ext cx="3555656" cy="4321628"/>
          </a:xfrm>
          <a:prstGeom prst="rect">
            <a:avLst/>
          </a:prstGeom>
        </p:spPr>
      </p:pic>
    </p:spTree>
    <p:extLst>
      <p:ext uri="{BB962C8B-B14F-4D97-AF65-F5344CB8AC3E}">
        <p14:creationId xmlns:p14="http://schemas.microsoft.com/office/powerpoint/2010/main" val="29064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3809063" y="983117"/>
            <a:ext cx="4131779" cy="761620"/>
          </a:xfrm>
        </p:spPr>
        <p:txBody>
          <a:bodyPr/>
          <a:lstStyle/>
          <a:p>
            <a:r>
              <a:rPr lang="en-US" dirty="0"/>
              <a:t>Total result</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3455564" y="2298285"/>
            <a:ext cx="5829147" cy="2922115"/>
          </a:xfrm>
        </p:spPr>
        <p:txBody>
          <a:bodyPr>
            <a:normAutofit/>
          </a:bodyPr>
          <a:lstStyle/>
          <a:p>
            <a:pPr marL="342900" marR="0" lvl="0" indent="-342900">
              <a:lnSpc>
                <a:spcPct val="200000"/>
              </a:lnSpc>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Average Performance Rating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3.0</a:t>
            </a:r>
          </a:p>
          <a:p>
            <a:pPr marL="342900" marR="0" lvl="0" indent="-342900">
              <a:lnSpc>
                <a:spcPct val="200000"/>
              </a:lnSpc>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Average Annual Training Hours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56.4 hours</a:t>
            </a:r>
          </a:p>
          <a:p>
            <a:pPr marL="342900" marR="0" lvl="0" indent="-342900">
              <a:lnSpc>
                <a:spcPct val="200000"/>
              </a:lnSpc>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Average Monthly Sales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$5,758.49</a:t>
            </a:r>
          </a:p>
          <a:p>
            <a:pPr marL="342900" marR="0" lvl="0" indent="-342900">
              <a:lnSpc>
                <a:spcPct val="200000"/>
              </a:lnSpc>
              <a:spcAft>
                <a:spcPts val="800"/>
              </a:spcAft>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Turnover Rate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57.17%</a:t>
            </a:r>
          </a:p>
          <a:p>
            <a:pPr marL="0" indent="0">
              <a:buNone/>
            </a:pPr>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481944" y="529908"/>
            <a:ext cx="7043619" cy="928688"/>
          </a:xfrm>
        </p:spPr>
        <p:txBody>
          <a:bodyPr>
            <a:normAutofit/>
          </a:bodyPr>
          <a:lstStyle/>
          <a:p>
            <a:pPr algn="just">
              <a:spcAft>
                <a:spcPts val="800"/>
              </a:spcAf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What is the distribution of employees across performance ratings show it graphically by bar chart?</a:t>
            </a:r>
          </a:p>
          <a:p>
            <a:pPr marL="0" marR="0">
              <a:lnSpc>
                <a:spcPct val="107000"/>
              </a:lnSpc>
              <a:spcAft>
                <a:spcPts val="800"/>
              </a:spcAft>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75BDB94-FF82-0E35-E7B4-931D6E7335E7}"/>
              </a:ext>
            </a:extLst>
          </p:cNvPr>
          <p:cNvPicPr>
            <a:picLocks noChangeAspect="1"/>
          </p:cNvPicPr>
          <p:nvPr/>
        </p:nvPicPr>
        <p:blipFill>
          <a:blip r:embed="rId3"/>
          <a:stretch>
            <a:fillRect/>
          </a:stretch>
        </p:blipFill>
        <p:spPr>
          <a:xfrm>
            <a:off x="3581399" y="1747157"/>
            <a:ext cx="7542808" cy="3363685"/>
          </a:xfrm>
          <a:prstGeom prst="rect">
            <a:avLst/>
          </a:prstGeom>
        </p:spPr>
      </p:pic>
      <p:sp>
        <p:nvSpPr>
          <p:cNvPr id="9" name="TextBox 8">
            <a:extLst>
              <a:ext uri="{FF2B5EF4-FFF2-40B4-BE49-F238E27FC236}">
                <a16:creationId xmlns:a16="http://schemas.microsoft.com/office/drawing/2014/main" id="{664F6B98-0822-5791-8D9C-9016E1EA8DB0}"/>
              </a:ext>
            </a:extLst>
          </p:cNvPr>
          <p:cNvSpPr txBox="1"/>
          <p:nvPr/>
        </p:nvSpPr>
        <p:spPr>
          <a:xfrm>
            <a:off x="3581399" y="5176406"/>
            <a:ext cx="7844627" cy="1200329"/>
          </a:xfrm>
          <a:prstGeom prst="rect">
            <a:avLst/>
          </a:prstGeom>
          <a:noFill/>
        </p:spPr>
        <p:txBody>
          <a:bodyPr wrap="square" rtlCol="0">
            <a:sp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bar chart shows that the count number depend on the performance rating. When the performance rate was 2 and 3 the employee was highest and it 103 persons. The highest rate was 6 but the employee only 1 person. </a:t>
            </a:r>
          </a:p>
          <a:p>
            <a:endParaRPr lang="en-US" dirty="0"/>
          </a:p>
        </p:txBody>
      </p:sp>
      <p:sp>
        <p:nvSpPr>
          <p:cNvPr id="10" name="TextBox 9">
            <a:extLst>
              <a:ext uri="{FF2B5EF4-FFF2-40B4-BE49-F238E27FC236}">
                <a16:creationId xmlns:a16="http://schemas.microsoft.com/office/drawing/2014/main" id="{048F124C-686C-947E-394E-F933DDDB5108}"/>
              </a:ext>
            </a:extLst>
          </p:cNvPr>
          <p:cNvSpPr txBox="1"/>
          <p:nvPr/>
        </p:nvSpPr>
        <p:spPr>
          <a:xfrm>
            <a:off x="113835" y="1992086"/>
            <a:ext cx="3178629" cy="584775"/>
          </a:xfrm>
          <a:prstGeom prst="rect">
            <a:avLst/>
          </a:prstGeom>
          <a:noFill/>
        </p:spPr>
        <p:txBody>
          <a:bodyPr wrap="square" rtlCol="0">
            <a:spAutoFit/>
          </a:bodyPr>
          <a:lstStyle/>
          <a:p>
            <a:r>
              <a:rPr lang="en-US" sz="3200" b="1" kern="100" dirty="0">
                <a:solidFill>
                  <a:schemeClr val="accent6">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Question No 04</a:t>
            </a:r>
            <a:endParaRPr lang="en-US" sz="3200" dirty="0"/>
          </a:p>
        </p:txBody>
      </p:sp>
    </p:spTree>
    <p:extLst>
      <p:ext uri="{BB962C8B-B14F-4D97-AF65-F5344CB8AC3E}">
        <p14:creationId xmlns:p14="http://schemas.microsoft.com/office/powerpoint/2010/main" val="113171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7970" y="435427"/>
            <a:ext cx="8817429" cy="770144"/>
          </a:xfrm>
        </p:spPr>
        <p:txBody>
          <a:bodyPr>
            <a:normAutofit/>
          </a:bodyPr>
          <a:lstStyle/>
          <a:p>
            <a:pPr marL="0" marR="0" algn="just">
              <a:lnSpc>
                <a:spcPct val="107000"/>
              </a:lnSpc>
              <a:spcAft>
                <a:spcPts val="800"/>
              </a:spcAf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How many employees are in each gender group by turnover status and make a pie chart for turnover status "NO"?</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97971" y="4963886"/>
            <a:ext cx="8817429" cy="1458687"/>
          </a:xfrm>
        </p:spPr>
        <p:txBody>
          <a:bodyPr>
            <a:normAutofit/>
          </a:bodyPr>
          <a:lstStyle/>
          <a:p>
            <a:pPr marL="0" marR="0" algn="just">
              <a:lnSpc>
                <a:spcPct val="107000"/>
              </a:lnSpc>
              <a:spcAft>
                <a:spcPts val="800"/>
              </a:spcAf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Here the Pie chart show us that only for the turnover status “NO”. Then the Female employee was 32% it means only 68. Male employee was also 32% but the employee was 69. At last, the pie chart describes that the non-binary employee was 36% and the employee was 77 it was the highest rate for turnover status “NO”.</a:t>
            </a:r>
          </a:p>
        </p:txBody>
      </p:sp>
      <p:pic>
        <p:nvPicPr>
          <p:cNvPr id="7" name="Picture 6">
            <a:extLst>
              <a:ext uri="{FF2B5EF4-FFF2-40B4-BE49-F238E27FC236}">
                <a16:creationId xmlns:a16="http://schemas.microsoft.com/office/drawing/2014/main" id="{25464D52-60FA-C2F2-DC27-EFD661391915}"/>
              </a:ext>
            </a:extLst>
          </p:cNvPr>
          <p:cNvPicPr>
            <a:picLocks noChangeAspect="1"/>
          </p:cNvPicPr>
          <p:nvPr/>
        </p:nvPicPr>
        <p:blipFill>
          <a:blip r:embed="rId3"/>
          <a:stretch>
            <a:fillRect/>
          </a:stretch>
        </p:blipFill>
        <p:spPr>
          <a:xfrm>
            <a:off x="97971" y="1278406"/>
            <a:ext cx="8817429" cy="3447359"/>
          </a:xfrm>
          <a:prstGeom prst="rect">
            <a:avLst/>
          </a:prstGeom>
        </p:spPr>
      </p:pic>
      <p:sp>
        <p:nvSpPr>
          <p:cNvPr id="8" name="TextBox 7">
            <a:extLst>
              <a:ext uri="{FF2B5EF4-FFF2-40B4-BE49-F238E27FC236}">
                <a16:creationId xmlns:a16="http://schemas.microsoft.com/office/drawing/2014/main" id="{3210C1BA-B2E2-41F7-D3DB-C008C85EC6D9}"/>
              </a:ext>
            </a:extLst>
          </p:cNvPr>
          <p:cNvSpPr txBox="1"/>
          <p:nvPr/>
        </p:nvSpPr>
        <p:spPr>
          <a:xfrm>
            <a:off x="9122229" y="3136612"/>
            <a:ext cx="2971800" cy="584775"/>
          </a:xfrm>
          <a:prstGeom prst="rect">
            <a:avLst/>
          </a:prstGeom>
          <a:noFill/>
        </p:spPr>
        <p:txBody>
          <a:bodyPr wrap="square" rtlCol="0">
            <a:spAutoFit/>
          </a:bodyPr>
          <a:lstStyle/>
          <a:p>
            <a:r>
              <a:rPr lang="en-US" sz="3200" b="1" kern="100" dirty="0">
                <a:solidFill>
                  <a:schemeClr val="accent6">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Question No 06</a:t>
            </a:r>
            <a:endParaRPr lang="en-US" sz="3200" dirty="0"/>
          </a:p>
        </p:txBody>
      </p:sp>
    </p:spTree>
    <p:extLst>
      <p:ext uri="{BB962C8B-B14F-4D97-AF65-F5344CB8AC3E}">
        <p14:creationId xmlns:p14="http://schemas.microsoft.com/office/powerpoint/2010/main" val="246859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{B41B980D-2D6C-4051-A4AF-76D6149B1073}tf78438558_win32</Template>
  <TotalTime>49</TotalTime>
  <Words>492</Words>
  <Application>Microsoft Office PowerPoint</Application>
  <PresentationFormat>Widescreen</PresentationFormat>
  <Paragraphs>48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Sabon Next LT</vt:lpstr>
      <vt:lpstr>Times New Roman</vt:lpstr>
      <vt:lpstr>Wingdings</vt:lpstr>
      <vt:lpstr>Custom</vt:lpstr>
      <vt:lpstr>Welcome to my Presentation</vt:lpstr>
      <vt:lpstr>Employee Performance</vt:lpstr>
      <vt:lpstr>Poster</vt:lpstr>
      <vt:lpstr>Dataset</vt:lpstr>
      <vt:lpstr>Input form</vt:lpstr>
      <vt:lpstr>Details: Employee name: Identifier for employees. Age: Employee age.  Gender: Employee gender. Department: Department of work. Years of experience: Total years of experience. Education level: Highest education level attained. Job role: Employee's job title. Performance rating: Performance on a scale . Annual training hours: Total hours of training in a year. Monthly sales: Monthly sales achieved. Turnover status: Whether the employee left the organization.</vt:lpstr>
      <vt:lpstr>Total result</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Utpal Adhikari</dc:creator>
  <cp:lastModifiedBy>Utpal Adhikari</cp:lastModifiedBy>
  <cp:revision>9</cp:revision>
  <dcterms:created xsi:type="dcterms:W3CDTF">2024-12-05T08:32:03Z</dcterms:created>
  <dcterms:modified xsi:type="dcterms:W3CDTF">2024-12-05T10:07:31Z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