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4" r:id="rId5"/>
  </p:sldMasterIdLst>
  <p:notesMasterIdLst>
    <p:notesMasterId r:id="rId13"/>
  </p:notesMasterIdLst>
  <p:sldIdLst>
    <p:sldId id="258" r:id="rId6"/>
    <p:sldId id="534" r:id="rId7"/>
    <p:sldId id="528" r:id="rId8"/>
    <p:sldId id="532" r:id="rId9"/>
    <p:sldId id="533" r:id="rId10"/>
    <p:sldId id="530" r:id="rId11"/>
    <p:sldId id="52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BED7"/>
    <a:srgbClr val="DA3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79DCC-4B89-4A2D-87E5-AD838FE225C0}" v="2" dt="2024-04-15T19:26:05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5664" autoAdjust="0"/>
  </p:normalViewPr>
  <p:slideViewPr>
    <p:cSldViewPr snapToGrid="0">
      <p:cViewPr varScale="1">
        <p:scale>
          <a:sx n="67" d="100"/>
          <a:sy n="67" d="100"/>
        </p:scale>
        <p:origin x="596" y="44"/>
      </p:cViewPr>
      <p:guideLst>
        <p:guide orient="horz" pos="20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bbott" userId="0cbb824e-8f15-411c-97c3-10c28a0d66d9" providerId="ADAL" clId="{56C59D88-B582-4E8F-9C57-AEFC98704C01}"/>
    <pc:docChg chg="undo custSel addSld delSld modSld sldOrd">
      <pc:chgData name="John Abbott" userId="0cbb824e-8f15-411c-97c3-10c28a0d66d9" providerId="ADAL" clId="{56C59D88-B582-4E8F-9C57-AEFC98704C01}" dt="2023-11-16T20:31:01.566" v="337" actId="478"/>
      <pc:docMkLst>
        <pc:docMk/>
      </pc:docMkLst>
      <pc:sldChg chg="delSp modSp mod ord">
        <pc:chgData name="John Abbott" userId="0cbb824e-8f15-411c-97c3-10c28a0d66d9" providerId="ADAL" clId="{56C59D88-B582-4E8F-9C57-AEFC98704C01}" dt="2023-11-16T20:31:01.566" v="337" actId="478"/>
        <pc:sldMkLst>
          <pc:docMk/>
          <pc:sldMk cId="3545641145" sldId="266"/>
        </pc:sldMkLst>
        <pc:spChg chg="del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2" creationId="{43A99D55-EAB9-1948-C4FE-83B6E4380BA0}"/>
          </ac:spMkLst>
        </pc:spChg>
        <pc:spChg chg="del">
          <ac:chgData name="John Abbott" userId="0cbb824e-8f15-411c-97c3-10c28a0d66d9" providerId="ADAL" clId="{56C59D88-B582-4E8F-9C57-AEFC98704C01}" dt="2023-11-16T20:30:58.128" v="336" actId="478"/>
          <ac:spMkLst>
            <pc:docMk/>
            <pc:sldMk cId="3545641145" sldId="266"/>
            <ac:spMk id="6" creationId="{96871305-4FCE-5B4B-A425-457713BB1FBD}"/>
          </ac:spMkLst>
        </pc:spChg>
        <pc:spChg chg="del mod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8" creationId="{16379479-9B7E-9714-F92B-33FB774077F8}"/>
          </ac:spMkLst>
        </pc:spChg>
        <pc:spChg chg="del">
          <ac:chgData name="John Abbott" userId="0cbb824e-8f15-411c-97c3-10c28a0d66d9" providerId="ADAL" clId="{56C59D88-B582-4E8F-9C57-AEFC98704C01}" dt="2023-11-16T20:30:53.964" v="334" actId="478"/>
          <ac:spMkLst>
            <pc:docMk/>
            <pc:sldMk cId="3545641145" sldId="266"/>
            <ac:spMk id="9" creationId="{D84FABE0-5DAC-97B6-222F-9C02EBFAF3C9}"/>
          </ac:spMkLst>
        </pc:spChg>
        <pc:spChg chg="del">
          <ac:chgData name="John Abbott" userId="0cbb824e-8f15-411c-97c3-10c28a0d66d9" providerId="ADAL" clId="{56C59D88-B582-4E8F-9C57-AEFC98704C01}" dt="2023-11-16T20:31:01.566" v="337" actId="478"/>
          <ac:spMkLst>
            <pc:docMk/>
            <pc:sldMk cId="3545641145" sldId="266"/>
            <ac:spMk id="13" creationId="{233DC5FC-D72C-FB53-CD84-A5E29CECDE6A}"/>
          </ac:spMkLst>
        </pc:spChg>
        <pc:spChg chg="mod">
          <ac:chgData name="John Abbott" userId="0cbb824e-8f15-411c-97c3-10c28a0d66d9" providerId="ADAL" clId="{56C59D88-B582-4E8F-9C57-AEFC98704C01}" dt="2023-10-09T18:04:42.975" v="177" actId="14100"/>
          <ac:spMkLst>
            <pc:docMk/>
            <pc:sldMk cId="3545641145" sldId="266"/>
            <ac:spMk id="290" creationId="{62616FF8-1464-3EB2-F51A-AE6F846CDD21}"/>
          </ac:spMkLst>
        </pc:spChg>
        <pc:spChg chg="mod">
          <ac:chgData name="John Abbott" userId="0cbb824e-8f15-411c-97c3-10c28a0d66d9" providerId="ADAL" clId="{56C59D88-B582-4E8F-9C57-AEFC98704C01}" dt="2023-10-23T01:20:27.599" v="330" actId="13926"/>
          <ac:spMkLst>
            <pc:docMk/>
            <pc:sldMk cId="3545641145" sldId="266"/>
            <ac:spMk id="317" creationId="{86B2B30C-AAA8-09AE-39A7-1B26368543B6}"/>
          </ac:spMkLst>
        </pc:spChg>
        <pc:spChg chg="mod">
          <ac:chgData name="John Abbott" userId="0cbb824e-8f15-411c-97c3-10c28a0d66d9" providerId="ADAL" clId="{56C59D88-B582-4E8F-9C57-AEFC98704C01}" dt="2023-10-23T01:19:43.002" v="327" actId="1076"/>
          <ac:spMkLst>
            <pc:docMk/>
            <pc:sldMk cId="3545641145" sldId="266"/>
            <ac:spMk id="331" creationId="{A96C4BEF-F194-C0D8-0B85-5FD04CC32116}"/>
          </ac:spMkLst>
        </pc:spChg>
        <pc:spChg chg="mod">
          <ac:chgData name="John Abbott" userId="0cbb824e-8f15-411c-97c3-10c28a0d66d9" providerId="ADAL" clId="{56C59D88-B582-4E8F-9C57-AEFC98704C01}" dt="2023-10-23T01:20:33.299" v="332" actId="13926"/>
          <ac:spMkLst>
            <pc:docMk/>
            <pc:sldMk cId="3545641145" sldId="266"/>
            <ac:spMk id="338" creationId="{5F948864-87F8-7890-CD76-F4D2C16A691E}"/>
          </ac:spMkLst>
        </pc:spChg>
        <pc:spChg chg="mod">
          <ac:chgData name="John Abbott" userId="0cbb824e-8f15-411c-97c3-10c28a0d66d9" providerId="ADAL" clId="{56C59D88-B582-4E8F-9C57-AEFC98704C01}" dt="2023-10-23T01:21:08.992" v="333" actId="1076"/>
          <ac:spMkLst>
            <pc:docMk/>
            <pc:sldMk cId="3545641145" sldId="266"/>
            <ac:spMk id="360" creationId="{DEFB570A-1CA1-10B7-F74F-989B27036416}"/>
          </ac:spMkLst>
        </pc:spChg>
        <pc:spChg chg="mod">
          <ac:chgData name="John Abbott" userId="0cbb824e-8f15-411c-97c3-10c28a0d66d9" providerId="ADAL" clId="{56C59D88-B582-4E8F-9C57-AEFC98704C01}" dt="2023-10-09T17:55:41.239" v="173" actId="13926"/>
          <ac:spMkLst>
            <pc:docMk/>
            <pc:sldMk cId="3545641145" sldId="266"/>
            <ac:spMk id="401" creationId="{13066AD2-EE82-C3BF-43ED-D4710272B540}"/>
          </ac:spMkLst>
        </pc:spChg>
        <pc:spChg chg="mod">
          <ac:chgData name="John Abbott" userId="0cbb824e-8f15-411c-97c3-10c28a0d66d9" providerId="ADAL" clId="{56C59D88-B582-4E8F-9C57-AEFC98704C01}" dt="2023-10-09T17:55:44.157" v="174" actId="13926"/>
          <ac:spMkLst>
            <pc:docMk/>
            <pc:sldMk cId="3545641145" sldId="266"/>
            <ac:spMk id="402" creationId="{C7699D56-44CE-A40F-21A2-B973762B095C}"/>
          </ac:spMkLst>
        </pc:spChg>
        <pc:spChg chg="mod">
          <ac:chgData name="John Abbott" userId="0cbb824e-8f15-411c-97c3-10c28a0d66d9" providerId="ADAL" clId="{56C59D88-B582-4E8F-9C57-AEFC98704C01}" dt="2023-10-09T17:55:45.627" v="175" actId="13926"/>
          <ac:spMkLst>
            <pc:docMk/>
            <pc:sldMk cId="3545641145" sldId="266"/>
            <ac:spMk id="403" creationId="{B3092923-85CC-9981-190E-F7551BFFF469}"/>
          </ac:spMkLst>
        </pc:spChg>
        <pc:spChg chg="mod">
          <ac:chgData name="John Abbott" userId="0cbb824e-8f15-411c-97c3-10c28a0d66d9" providerId="ADAL" clId="{56C59D88-B582-4E8F-9C57-AEFC98704C01}" dt="2023-10-09T17:55:48.374" v="176" actId="13926"/>
          <ac:spMkLst>
            <pc:docMk/>
            <pc:sldMk cId="3545641145" sldId="266"/>
            <ac:spMk id="404" creationId="{7E67182D-4F31-A8BC-BC85-BF188965E5EA}"/>
          </ac:spMkLst>
        </pc:spChg>
        <pc:spChg chg="mod">
          <ac:chgData name="John Abbott" userId="0cbb824e-8f15-411c-97c3-10c28a0d66d9" providerId="ADAL" clId="{56C59D88-B582-4E8F-9C57-AEFC98704C01}" dt="2023-10-23T01:19:16.770" v="326" actId="1076"/>
          <ac:spMkLst>
            <pc:docMk/>
            <pc:sldMk cId="3545641145" sldId="266"/>
            <ac:spMk id="431" creationId="{2E627C13-4471-BB8C-DB39-D1CE28481216}"/>
          </ac:spMkLst>
        </pc:spChg>
        <pc:cxnChg chg="del mod">
          <ac:chgData name="John Abbott" userId="0cbb824e-8f15-411c-97c3-10c28a0d66d9" providerId="ADAL" clId="{56C59D88-B582-4E8F-9C57-AEFC98704C01}" dt="2023-11-16T20:30:56.758" v="335" actId="478"/>
          <ac:cxnSpMkLst>
            <pc:docMk/>
            <pc:sldMk cId="3545641145" sldId="266"/>
            <ac:cxnSpMk id="10" creationId="{C41B6BF3-26F5-C8D5-B281-324B66D518CE}"/>
          </ac:cxnSpMkLst>
        </pc:cxnChg>
        <pc:cxnChg chg="mod">
          <ac:chgData name="John Abbott" userId="0cbb824e-8f15-411c-97c3-10c28a0d66d9" providerId="ADAL" clId="{56C59D88-B582-4E8F-9C57-AEFC98704C01}" dt="2023-10-10T16:18:05.380" v="182" actId="208"/>
          <ac:cxnSpMkLst>
            <pc:docMk/>
            <pc:sldMk cId="3545641145" sldId="266"/>
            <ac:cxnSpMk id="356" creationId="{D2A89FAB-5221-5E80-6CDD-81A241F686F2}"/>
          </ac:cxnSpMkLst>
        </pc:cxnChg>
        <pc:cxnChg chg="mod">
          <ac:chgData name="John Abbott" userId="0cbb824e-8f15-411c-97c3-10c28a0d66d9" providerId="ADAL" clId="{56C59D88-B582-4E8F-9C57-AEFC98704C01}" dt="2023-10-23T01:21:08.992" v="333" actId="1076"/>
          <ac:cxnSpMkLst>
            <pc:docMk/>
            <pc:sldMk cId="3545641145" sldId="266"/>
            <ac:cxnSpMk id="385" creationId="{05E07F7D-F103-D74F-42DB-CE0818D90DBB}"/>
          </ac:cxnSpMkLst>
        </pc:cxnChg>
        <pc:cxnChg chg="mod">
          <ac:chgData name="John Abbott" userId="0cbb824e-8f15-411c-97c3-10c28a0d66d9" providerId="ADAL" clId="{56C59D88-B582-4E8F-9C57-AEFC98704C01}" dt="2023-10-23T01:21:08.992" v="333" actId="1076"/>
          <ac:cxnSpMkLst>
            <pc:docMk/>
            <pc:sldMk cId="3545641145" sldId="266"/>
            <ac:cxnSpMk id="387" creationId="{60CC3DA5-F053-5649-67FA-05D140EFC467}"/>
          </ac:cxnSpMkLst>
        </pc:cxnChg>
        <pc:cxnChg chg="mod">
          <ac:chgData name="John Abbott" userId="0cbb824e-8f15-411c-97c3-10c28a0d66d9" providerId="ADAL" clId="{56C59D88-B582-4E8F-9C57-AEFC98704C01}" dt="2023-10-23T01:19:43.002" v="327" actId="1076"/>
          <ac:cxnSpMkLst>
            <pc:docMk/>
            <pc:sldMk cId="3545641145" sldId="266"/>
            <ac:cxnSpMk id="398" creationId="{9715ED2B-6541-7AF7-5259-7DA1B5A5A04C}"/>
          </ac:cxnSpMkLst>
        </pc:cxnChg>
      </pc:sldChg>
      <pc:sldChg chg="ord">
        <pc:chgData name="John Abbott" userId="0cbb824e-8f15-411c-97c3-10c28a0d66d9" providerId="ADAL" clId="{56C59D88-B582-4E8F-9C57-AEFC98704C01}" dt="2023-10-06T12:30:16.262" v="10"/>
        <pc:sldMkLst>
          <pc:docMk/>
          <pc:sldMk cId="1550515894" sldId="267"/>
        </pc:sldMkLst>
      </pc:sldChg>
      <pc:sldChg chg="ord">
        <pc:chgData name="John Abbott" userId="0cbb824e-8f15-411c-97c3-10c28a0d66d9" providerId="ADAL" clId="{56C59D88-B582-4E8F-9C57-AEFC98704C01}" dt="2023-10-06T12:30:16.262" v="10"/>
        <pc:sldMkLst>
          <pc:docMk/>
          <pc:sldMk cId="1116656356" sldId="268"/>
        </pc:sldMkLst>
      </pc:sldChg>
      <pc:sldChg chg="modSp mod ord">
        <pc:chgData name="John Abbott" userId="0cbb824e-8f15-411c-97c3-10c28a0d66d9" providerId="ADAL" clId="{56C59D88-B582-4E8F-9C57-AEFC98704C01}" dt="2023-10-16T20:24:09.788" v="292" actId="207"/>
        <pc:sldMkLst>
          <pc:docMk/>
          <pc:sldMk cId="1275987428" sldId="521"/>
        </pc:sldMkLst>
        <pc:graphicFrameChg chg="modGraphic">
          <ac:chgData name="John Abbott" userId="0cbb824e-8f15-411c-97c3-10c28a0d66d9" providerId="ADAL" clId="{56C59D88-B582-4E8F-9C57-AEFC98704C01}" dt="2023-10-16T20:24:09.788" v="292" actId="207"/>
          <ac:graphicFrameMkLst>
            <pc:docMk/>
            <pc:sldMk cId="1275987428" sldId="521"/>
            <ac:graphicFrameMk id="4" creationId="{316FA8AB-DE09-1BB5-189E-AF7BE5FE5334}"/>
          </ac:graphicFrameMkLst>
        </pc:graphicFrameChg>
      </pc:sldChg>
      <pc:sldChg chg="modSp mod">
        <pc:chgData name="John Abbott" userId="0cbb824e-8f15-411c-97c3-10c28a0d66d9" providerId="ADAL" clId="{56C59D88-B582-4E8F-9C57-AEFC98704C01}" dt="2023-10-12T12:39:33.656" v="289" actId="1076"/>
        <pc:sldMkLst>
          <pc:docMk/>
          <pc:sldMk cId="684518095" sldId="527"/>
        </pc:sldMkLst>
        <pc:spChg chg="mod">
          <ac:chgData name="John Abbott" userId="0cbb824e-8f15-411c-97c3-10c28a0d66d9" providerId="ADAL" clId="{56C59D88-B582-4E8F-9C57-AEFC98704C01}" dt="2023-10-05T12:57:30.468" v="3" actId="20577"/>
          <ac:spMkLst>
            <pc:docMk/>
            <pc:sldMk cId="684518095" sldId="527"/>
            <ac:spMk id="31" creationId="{061AA86A-EE25-0C3B-7EBA-EE53550FD029}"/>
          </ac:spMkLst>
        </pc:spChg>
        <pc:spChg chg="mod">
          <ac:chgData name="John Abbott" userId="0cbb824e-8f15-411c-97c3-10c28a0d66d9" providerId="ADAL" clId="{56C59D88-B582-4E8F-9C57-AEFC98704C01}" dt="2023-10-05T12:57:39.016" v="7" actId="20577"/>
          <ac:spMkLst>
            <pc:docMk/>
            <pc:sldMk cId="684518095" sldId="527"/>
            <ac:spMk id="32" creationId="{6F5A7234-B63D-CDEB-F395-02F88F6BFFF9}"/>
          </ac:spMkLst>
        </pc:spChg>
        <pc:spChg chg="mod">
          <ac:chgData name="John Abbott" userId="0cbb824e-8f15-411c-97c3-10c28a0d66d9" providerId="ADAL" clId="{56C59D88-B582-4E8F-9C57-AEFC98704C01}" dt="2023-10-12T12:39:33.656" v="289" actId="1076"/>
          <ac:spMkLst>
            <pc:docMk/>
            <pc:sldMk cId="684518095" sldId="527"/>
            <ac:spMk id="302" creationId="{09CD9FC9-3B82-A75F-1FE2-2424A0C59EEC}"/>
          </ac:spMkLst>
        </pc:spChg>
        <pc:spChg chg="mod">
          <ac:chgData name="John Abbott" userId="0cbb824e-8f15-411c-97c3-10c28a0d66d9" providerId="ADAL" clId="{56C59D88-B582-4E8F-9C57-AEFC98704C01}" dt="2023-10-12T12:39:31.485" v="288" actId="1076"/>
          <ac:spMkLst>
            <pc:docMk/>
            <pc:sldMk cId="684518095" sldId="527"/>
            <ac:spMk id="303" creationId="{60599AEC-EB7C-3B2A-7E7E-30DECACD7324}"/>
          </ac:spMkLst>
        </pc:spChg>
      </pc:sldChg>
      <pc:sldChg chg="modSp mod">
        <pc:chgData name="John Abbott" userId="0cbb824e-8f15-411c-97c3-10c28a0d66d9" providerId="ADAL" clId="{56C59D88-B582-4E8F-9C57-AEFC98704C01}" dt="2023-10-06T12:31:12.910" v="169" actId="20577"/>
        <pc:sldMkLst>
          <pc:docMk/>
          <pc:sldMk cId="1369221232" sldId="528"/>
        </pc:sldMkLst>
        <pc:spChg chg="mod">
          <ac:chgData name="John Abbott" userId="0cbb824e-8f15-411c-97c3-10c28a0d66d9" providerId="ADAL" clId="{56C59D88-B582-4E8F-9C57-AEFC98704C01}" dt="2023-10-06T12:31:12.910" v="169" actId="20577"/>
          <ac:spMkLst>
            <pc:docMk/>
            <pc:sldMk cId="1369221232" sldId="528"/>
            <ac:spMk id="10" creationId="{0A949FF1-DD98-5CEF-9564-1C8649D4AA51}"/>
          </ac:spMkLst>
        </pc:spChg>
      </pc:sldChg>
      <pc:sldChg chg="addSp delSp modSp mod">
        <pc:chgData name="John Abbott" userId="0cbb824e-8f15-411c-97c3-10c28a0d66d9" providerId="ADAL" clId="{56C59D88-B582-4E8F-9C57-AEFC98704C01}" dt="2023-10-20T12:39:59.555" v="323" actId="1076"/>
        <pc:sldMkLst>
          <pc:docMk/>
          <pc:sldMk cId="1121873085" sldId="530"/>
        </pc:sldMkLst>
        <pc:spChg chg="del">
          <ac:chgData name="John Abbott" userId="0cbb824e-8f15-411c-97c3-10c28a0d66d9" providerId="ADAL" clId="{56C59D88-B582-4E8F-9C57-AEFC98704C01}" dt="2023-10-11T13:22:06.384" v="244" actId="478"/>
          <ac:spMkLst>
            <pc:docMk/>
            <pc:sldMk cId="1121873085" sldId="530"/>
            <ac:spMk id="3" creationId="{B5BAFBD5-CA80-4D35-60E9-77DEB91A53E7}"/>
          </ac:spMkLst>
        </pc:spChg>
        <pc:spChg chg="add del mod">
          <ac:chgData name="John Abbott" userId="0cbb824e-8f15-411c-97c3-10c28a0d66d9" providerId="ADAL" clId="{56C59D88-B582-4E8F-9C57-AEFC98704C01}" dt="2023-10-10T20:40:51.543" v="206" actId="478"/>
          <ac:spMkLst>
            <pc:docMk/>
            <pc:sldMk cId="1121873085" sldId="530"/>
            <ac:spMk id="4" creationId="{10EE27FB-8A7C-FDAB-1BDC-8A70ABF5E940}"/>
          </ac:spMkLst>
        </pc:spChg>
        <pc:spChg chg="add del mod">
          <ac:chgData name="John Abbott" userId="0cbb824e-8f15-411c-97c3-10c28a0d66d9" providerId="ADAL" clId="{56C59D88-B582-4E8F-9C57-AEFC98704C01}" dt="2023-10-18T14:19:07.880" v="303" actId="478"/>
          <ac:spMkLst>
            <pc:docMk/>
            <pc:sldMk cId="1121873085" sldId="530"/>
            <ac:spMk id="10" creationId="{1C9FB86C-B6CC-CBAA-9A1E-D076F966FF2A}"/>
          </ac:spMkLst>
        </pc:spChg>
        <pc:spChg chg="add del mod">
          <ac:chgData name="John Abbott" userId="0cbb824e-8f15-411c-97c3-10c28a0d66d9" providerId="ADAL" clId="{56C59D88-B582-4E8F-9C57-AEFC98704C01}" dt="2023-10-18T14:19:05.591" v="302" actId="478"/>
          <ac:spMkLst>
            <pc:docMk/>
            <pc:sldMk cId="1121873085" sldId="530"/>
            <ac:spMk id="12" creationId="{7EBAF3CE-E401-21FE-CFE7-CEA78E7AE132}"/>
          </ac:spMkLst>
        </pc:spChg>
        <pc:spChg chg="add del mod">
          <ac:chgData name="John Abbott" userId="0cbb824e-8f15-411c-97c3-10c28a0d66d9" providerId="ADAL" clId="{56C59D88-B582-4E8F-9C57-AEFC98704C01}" dt="2023-10-18T14:18:46.262" v="294" actId="478"/>
          <ac:spMkLst>
            <pc:docMk/>
            <pc:sldMk cId="1121873085" sldId="530"/>
            <ac:spMk id="13" creationId="{1C0AD07F-B938-5FA8-986B-CF89A5253A84}"/>
          </ac:spMkLst>
        </pc:spChg>
        <pc:spChg chg="add mod">
          <ac:chgData name="John Abbott" userId="0cbb824e-8f15-411c-97c3-10c28a0d66d9" providerId="ADAL" clId="{56C59D88-B582-4E8F-9C57-AEFC98704C01}" dt="2023-10-18T14:20:29.631" v="317" actId="1036"/>
          <ac:spMkLst>
            <pc:docMk/>
            <pc:sldMk cId="1121873085" sldId="530"/>
            <ac:spMk id="14" creationId="{B98F8B43-6CF5-BCE5-4B6D-7C344A83AC35}"/>
          </ac:spMkLst>
        </pc:spChg>
        <pc:spChg chg="add del mod">
          <ac:chgData name="John Abbott" userId="0cbb824e-8f15-411c-97c3-10c28a0d66d9" providerId="ADAL" clId="{56C59D88-B582-4E8F-9C57-AEFC98704C01}" dt="2023-10-18T14:18:44.508" v="293" actId="478"/>
          <ac:spMkLst>
            <pc:docMk/>
            <pc:sldMk cId="1121873085" sldId="530"/>
            <ac:spMk id="16" creationId="{72592BA3-64D9-3C67-EC96-9E739EF2DC51}"/>
          </ac:spMkLst>
        </pc:spChg>
        <pc:spChg chg="mod">
          <ac:chgData name="John Abbott" userId="0cbb824e-8f15-411c-97c3-10c28a0d66d9" providerId="ADAL" clId="{56C59D88-B582-4E8F-9C57-AEFC98704C01}" dt="2023-10-11T13:13:58.742" v="240"/>
          <ac:spMkLst>
            <pc:docMk/>
            <pc:sldMk cId="1121873085" sldId="530"/>
            <ac:spMk id="18" creationId="{E659DC7A-A920-8EE0-0CEF-47772F2F7A16}"/>
          </ac:spMkLst>
        </pc:spChg>
        <pc:spChg chg="mod">
          <ac:chgData name="John Abbott" userId="0cbb824e-8f15-411c-97c3-10c28a0d66d9" providerId="ADAL" clId="{56C59D88-B582-4E8F-9C57-AEFC98704C01}" dt="2023-10-11T13:13:58.742" v="240"/>
          <ac:spMkLst>
            <pc:docMk/>
            <pc:sldMk cId="1121873085" sldId="530"/>
            <ac:spMk id="19" creationId="{DF59ADA5-FD04-DC0C-9132-42301D1D63EF}"/>
          </ac:spMkLst>
        </pc:spChg>
        <pc:spChg chg="add del ord">
          <ac:chgData name="John Abbott" userId="0cbb824e-8f15-411c-97c3-10c28a0d66d9" providerId="ADAL" clId="{56C59D88-B582-4E8F-9C57-AEFC98704C01}" dt="2023-10-11T13:24:15.500" v="251" actId="478"/>
          <ac:spMkLst>
            <pc:docMk/>
            <pc:sldMk cId="1121873085" sldId="530"/>
            <ac:spMk id="22" creationId="{E473E009-17CB-1D2D-DA7D-CA1F1EB2D08B}"/>
          </ac:spMkLst>
        </pc:spChg>
        <pc:spChg chg="add del mod">
          <ac:chgData name="John Abbott" userId="0cbb824e-8f15-411c-97c3-10c28a0d66d9" providerId="ADAL" clId="{56C59D88-B582-4E8F-9C57-AEFC98704C01}" dt="2023-10-11T13:29:51.992" v="265" actId="11529"/>
          <ac:spMkLst>
            <pc:docMk/>
            <pc:sldMk cId="1121873085" sldId="530"/>
            <ac:spMk id="23" creationId="{83BF9815-DBF9-AA17-42E8-16C4354EB9B7}"/>
          </ac:spMkLst>
        </pc:spChg>
        <pc:spChg chg="add del mod">
          <ac:chgData name="John Abbott" userId="0cbb824e-8f15-411c-97c3-10c28a0d66d9" providerId="ADAL" clId="{56C59D88-B582-4E8F-9C57-AEFC98704C01}" dt="2023-10-11T13:29:51.156" v="263"/>
          <ac:spMkLst>
            <pc:docMk/>
            <pc:sldMk cId="1121873085" sldId="530"/>
            <ac:spMk id="24" creationId="{FE967C22-0784-0B67-8E57-4F8D957B5241}"/>
          </ac:spMkLst>
        </pc:spChg>
        <pc:grpChg chg="add mod">
          <ac:chgData name="John Abbott" userId="0cbb824e-8f15-411c-97c3-10c28a0d66d9" providerId="ADAL" clId="{56C59D88-B582-4E8F-9C57-AEFC98704C01}" dt="2023-10-18T14:19:49.238" v="313" actId="1076"/>
          <ac:grpSpMkLst>
            <pc:docMk/>
            <pc:sldMk cId="1121873085" sldId="530"/>
            <ac:grpSpMk id="17" creationId="{F118C3AC-A4E0-8B1F-94D3-998402090566}"/>
          </ac:grpSpMkLst>
        </pc:grpChg>
        <pc:picChg chg="mod">
          <ac:chgData name="John Abbott" userId="0cbb824e-8f15-411c-97c3-10c28a0d66d9" providerId="ADAL" clId="{56C59D88-B582-4E8F-9C57-AEFC98704C01}" dt="2023-10-20T12:39:59.555" v="323" actId="1076"/>
          <ac:picMkLst>
            <pc:docMk/>
            <pc:sldMk cId="1121873085" sldId="530"/>
            <ac:picMk id="1026" creationId="{B33F4239-BBED-EB57-0268-B1963D3754BF}"/>
          </ac:picMkLst>
        </pc:picChg>
        <pc:cxnChg chg="add del mod">
          <ac:chgData name="John Abbott" userId="0cbb824e-8f15-411c-97c3-10c28a0d66d9" providerId="ADAL" clId="{56C59D88-B582-4E8F-9C57-AEFC98704C01}" dt="2023-10-10T20:39:52.807" v="204" actId="478"/>
          <ac:cxnSpMkLst>
            <pc:docMk/>
            <pc:sldMk cId="1121873085" sldId="530"/>
            <ac:cxnSpMk id="6" creationId="{9782D8EC-4885-D6D5-2D18-6688028894EF}"/>
          </ac:cxnSpMkLst>
        </pc:cxnChg>
        <pc:cxnChg chg="add del mod">
          <ac:chgData name="John Abbott" userId="0cbb824e-8f15-411c-97c3-10c28a0d66d9" providerId="ADAL" clId="{56C59D88-B582-4E8F-9C57-AEFC98704C01}" dt="2023-10-10T20:39:54.036" v="205" actId="478"/>
          <ac:cxnSpMkLst>
            <pc:docMk/>
            <pc:sldMk cId="1121873085" sldId="530"/>
            <ac:cxnSpMk id="8" creationId="{5B4BE865-E454-916D-A943-1BF74FCBC922}"/>
          </ac:cxnSpMkLst>
        </pc:cxnChg>
        <pc:cxnChg chg="add mod ord">
          <ac:chgData name="John Abbott" userId="0cbb824e-8f15-411c-97c3-10c28a0d66d9" providerId="ADAL" clId="{56C59D88-B582-4E8F-9C57-AEFC98704C01}" dt="2023-10-18T14:19:45.843" v="312" actId="14100"/>
          <ac:cxnSpMkLst>
            <pc:docMk/>
            <pc:sldMk cId="1121873085" sldId="530"/>
            <ac:cxnSpMk id="15" creationId="{7C65005B-AF69-F8F6-E319-806620D38E63}"/>
          </ac:cxnSpMkLst>
        </pc:cxnChg>
        <pc:cxnChg chg="add del">
          <ac:chgData name="John Abbott" userId="0cbb824e-8f15-411c-97c3-10c28a0d66d9" providerId="ADAL" clId="{56C59D88-B582-4E8F-9C57-AEFC98704C01}" dt="2023-10-18T14:18:58.977" v="300" actId="478"/>
          <ac:cxnSpMkLst>
            <pc:docMk/>
            <pc:sldMk cId="1121873085" sldId="530"/>
            <ac:cxnSpMk id="21" creationId="{0CCEE08C-2A47-F23D-25DC-C745B0F4EF40}"/>
          </ac:cxnSpMkLst>
        </pc:cxnChg>
        <pc:cxnChg chg="add del mod">
          <ac:chgData name="John Abbott" userId="0cbb824e-8f15-411c-97c3-10c28a0d66d9" providerId="ADAL" clId="{56C59D88-B582-4E8F-9C57-AEFC98704C01}" dt="2023-10-18T14:19:15.599" v="304" actId="478"/>
          <ac:cxnSpMkLst>
            <pc:docMk/>
            <pc:sldMk cId="1121873085" sldId="530"/>
            <ac:cxnSpMk id="26" creationId="{2725B878-9763-3167-3098-B93CE7F4EC18}"/>
          </ac:cxnSpMkLst>
        </pc:cxnChg>
      </pc:sldChg>
      <pc:sldChg chg="new del">
        <pc:chgData name="John Abbott" userId="0cbb824e-8f15-411c-97c3-10c28a0d66d9" providerId="ADAL" clId="{56C59D88-B582-4E8F-9C57-AEFC98704C01}" dt="2023-10-10T13:36:42.016" v="179" actId="2696"/>
        <pc:sldMkLst>
          <pc:docMk/>
          <pc:sldMk cId="1192606317" sldId="533"/>
        </pc:sldMkLst>
      </pc:sldChg>
    </pc:docChg>
  </pc:docChgLst>
  <pc:docChgLst>
    <pc:chgData name="Nayak, Utpal" userId="b6e5bb3b-dca3-4937-a474-ec19b5e4e5c5" providerId="ADAL" clId="{8E5D8BE4-F790-41F3-AD00-FCD79447A282}"/>
    <pc:docChg chg="undo custSel addSld delSld modSld sldOrd">
      <pc:chgData name="Nayak, Utpal" userId="b6e5bb3b-dca3-4937-a474-ec19b5e4e5c5" providerId="ADAL" clId="{8E5D8BE4-F790-41F3-AD00-FCD79447A282}" dt="2024-03-27T02:33:54.038" v="2071" actId="20577"/>
      <pc:docMkLst>
        <pc:docMk/>
      </pc:docMkLst>
      <pc:sldChg chg="modSp mod">
        <pc:chgData name="Nayak, Utpal" userId="b6e5bb3b-dca3-4937-a474-ec19b5e4e5c5" providerId="ADAL" clId="{8E5D8BE4-F790-41F3-AD00-FCD79447A282}" dt="2024-03-25T19:35:48.493" v="926" actId="20577"/>
        <pc:sldMkLst>
          <pc:docMk/>
          <pc:sldMk cId="1659931130" sldId="258"/>
        </pc:sldMkLst>
        <pc:spChg chg="mod">
          <ac:chgData name="Nayak, Utpal" userId="b6e5bb3b-dca3-4937-a474-ec19b5e4e5c5" providerId="ADAL" clId="{8E5D8BE4-F790-41F3-AD00-FCD79447A282}" dt="2024-03-25T19:35:48.493" v="926" actId="20577"/>
          <ac:spMkLst>
            <pc:docMk/>
            <pc:sldMk cId="1659931130" sldId="258"/>
            <ac:spMk id="2" creationId="{34D5A169-FBCF-40C7-680F-3A7021A92543}"/>
          </ac:spMkLst>
        </pc:spChg>
      </pc:sldChg>
      <pc:sldChg chg="addSp delSp modSp mod">
        <pc:chgData name="Nayak, Utpal" userId="b6e5bb3b-dca3-4937-a474-ec19b5e4e5c5" providerId="ADAL" clId="{8E5D8BE4-F790-41F3-AD00-FCD79447A282}" dt="2024-03-25T22:43:47.609" v="2062" actId="1076"/>
        <pc:sldMkLst>
          <pc:docMk/>
          <pc:sldMk cId="1369221232" sldId="528"/>
        </pc:sldMkLst>
        <pc:spChg chg="add mod">
          <ac:chgData name="Nayak, Utpal" userId="b6e5bb3b-dca3-4937-a474-ec19b5e4e5c5" providerId="ADAL" clId="{8E5D8BE4-F790-41F3-AD00-FCD79447A282}" dt="2024-03-25T22:42:15.607" v="2019"/>
          <ac:spMkLst>
            <pc:docMk/>
            <pc:sldMk cId="1369221232" sldId="528"/>
            <ac:spMk id="4" creationId="{B87725BD-329E-8CFD-1B55-BADCFEF864B0}"/>
          </ac:spMkLst>
        </pc:spChg>
        <pc:spChg chg="del">
          <ac:chgData name="Nayak, Utpal" userId="b6e5bb3b-dca3-4937-a474-ec19b5e4e5c5" providerId="ADAL" clId="{8E5D8BE4-F790-41F3-AD00-FCD79447A282}" dt="2024-03-25T16:30:39.914" v="5" actId="478"/>
          <ac:spMkLst>
            <pc:docMk/>
            <pc:sldMk cId="1369221232" sldId="528"/>
            <ac:spMk id="4" creationId="{C2A11E4D-C717-B940-45FC-596B6F171C1C}"/>
          </ac:spMkLst>
        </pc:spChg>
        <pc:spChg chg="add mod">
          <ac:chgData name="Nayak, Utpal" userId="b6e5bb3b-dca3-4937-a474-ec19b5e4e5c5" providerId="ADAL" clId="{8E5D8BE4-F790-41F3-AD00-FCD79447A282}" dt="2024-03-25T22:43:01.297" v="2034" actId="20577"/>
          <ac:spMkLst>
            <pc:docMk/>
            <pc:sldMk cId="1369221232" sldId="528"/>
            <ac:spMk id="5" creationId="{8DB2703D-4DD6-31E9-140E-F5802E556256}"/>
          </ac:spMkLst>
        </pc:spChg>
        <pc:spChg chg="mod">
          <ac:chgData name="Nayak, Utpal" userId="b6e5bb3b-dca3-4937-a474-ec19b5e4e5c5" providerId="ADAL" clId="{8E5D8BE4-F790-41F3-AD00-FCD79447A282}" dt="2024-03-25T18:00:26.881" v="276" actId="6549"/>
          <ac:spMkLst>
            <pc:docMk/>
            <pc:sldMk cId="1369221232" sldId="528"/>
            <ac:spMk id="6" creationId="{F7D1144E-0E6B-E23E-FD7A-37E99D985264}"/>
          </ac:spMkLst>
        </pc:spChg>
        <pc:spChg chg="mod">
          <ac:chgData name="Nayak, Utpal" userId="b6e5bb3b-dca3-4937-a474-ec19b5e4e5c5" providerId="ADAL" clId="{8E5D8BE4-F790-41F3-AD00-FCD79447A282}" dt="2024-03-25T22:42:32.208" v="2022"/>
          <ac:spMkLst>
            <pc:docMk/>
            <pc:sldMk cId="1369221232" sldId="528"/>
            <ac:spMk id="9" creationId="{ADECB399-BABB-B0F8-D908-F34B06B20DEE}"/>
          </ac:spMkLst>
        </pc:spChg>
        <pc:spChg chg="mod">
          <ac:chgData name="Nayak, Utpal" userId="b6e5bb3b-dca3-4937-a474-ec19b5e4e5c5" providerId="ADAL" clId="{8E5D8BE4-F790-41F3-AD00-FCD79447A282}" dt="2024-03-25T22:43:12.153" v="2044" actId="20577"/>
          <ac:spMkLst>
            <pc:docMk/>
            <pc:sldMk cId="1369221232" sldId="528"/>
            <ac:spMk id="10" creationId="{102E804C-F959-32E9-7A3B-E68F7C38FB3A}"/>
          </ac:spMkLst>
        </pc:spChg>
        <pc:spChg chg="add mod">
          <ac:chgData name="Nayak, Utpal" userId="b6e5bb3b-dca3-4937-a474-ec19b5e4e5c5" providerId="ADAL" clId="{8E5D8BE4-F790-41F3-AD00-FCD79447A282}" dt="2024-03-25T19:39:05.082" v="1076" actId="20577"/>
          <ac:spMkLst>
            <pc:docMk/>
            <pc:sldMk cId="1369221232" sldId="528"/>
            <ac:spMk id="16" creationId="{7354FD23-0340-179C-FA0C-DD5532F5016C}"/>
          </ac:spMkLst>
        </pc:spChg>
        <pc:spChg chg="add mod">
          <ac:chgData name="Nayak, Utpal" userId="b6e5bb3b-dca3-4937-a474-ec19b5e4e5c5" providerId="ADAL" clId="{8E5D8BE4-F790-41F3-AD00-FCD79447A282}" dt="2024-03-25T18:29:38.640" v="577" actId="20577"/>
          <ac:spMkLst>
            <pc:docMk/>
            <pc:sldMk cId="1369221232" sldId="528"/>
            <ac:spMk id="17" creationId="{1A92143B-1606-30AC-DAD8-5B882C859D05}"/>
          </ac:spMkLst>
        </pc:spChg>
        <pc:spChg chg="add del mod">
          <ac:chgData name="Nayak, Utpal" userId="b6e5bb3b-dca3-4937-a474-ec19b5e4e5c5" providerId="ADAL" clId="{8E5D8BE4-F790-41F3-AD00-FCD79447A282}" dt="2024-03-25T18:30:08.225" v="580" actId="478"/>
          <ac:spMkLst>
            <pc:docMk/>
            <pc:sldMk cId="1369221232" sldId="528"/>
            <ac:spMk id="18" creationId="{176670B5-B7BF-CB90-CAFB-CF3E1B3F0484}"/>
          </ac:spMkLst>
        </pc:spChg>
        <pc:spChg chg="mod">
          <ac:chgData name="Nayak, Utpal" userId="b6e5bb3b-dca3-4937-a474-ec19b5e4e5c5" providerId="ADAL" clId="{8E5D8BE4-F790-41F3-AD00-FCD79447A282}" dt="2024-03-25T22:42:38.362" v="2024"/>
          <ac:spMkLst>
            <pc:docMk/>
            <pc:sldMk cId="1369221232" sldId="528"/>
            <ac:spMk id="18" creationId="{EE39AF24-A903-BC6A-DB4B-A94839C740D4}"/>
          </ac:spMkLst>
        </pc:spChg>
        <pc:spChg chg="add del mod">
          <ac:chgData name="Nayak, Utpal" userId="b6e5bb3b-dca3-4937-a474-ec19b5e4e5c5" providerId="ADAL" clId="{8E5D8BE4-F790-41F3-AD00-FCD79447A282}" dt="2024-03-25T19:31:00.451" v="725" actId="478"/>
          <ac:spMkLst>
            <pc:docMk/>
            <pc:sldMk cId="1369221232" sldId="528"/>
            <ac:spMk id="19" creationId="{A79CE3D4-D874-4840-75DE-3877235D49C5}"/>
          </ac:spMkLst>
        </pc:spChg>
        <pc:spChg chg="mod">
          <ac:chgData name="Nayak, Utpal" userId="b6e5bb3b-dca3-4937-a474-ec19b5e4e5c5" providerId="ADAL" clId="{8E5D8BE4-F790-41F3-AD00-FCD79447A282}" dt="2024-03-25T22:43:16.921" v="2051" actId="20577"/>
          <ac:spMkLst>
            <pc:docMk/>
            <pc:sldMk cId="1369221232" sldId="528"/>
            <ac:spMk id="19" creationId="{AF28C31D-DFE4-0A09-46EB-D6E7B62C0C81}"/>
          </ac:spMkLst>
        </pc:spChg>
        <pc:spChg chg="add mod">
          <ac:chgData name="Nayak, Utpal" userId="b6e5bb3b-dca3-4937-a474-ec19b5e4e5c5" providerId="ADAL" clId="{8E5D8BE4-F790-41F3-AD00-FCD79447A282}" dt="2024-03-25T19:30:45.909" v="723" actId="20577"/>
          <ac:spMkLst>
            <pc:docMk/>
            <pc:sldMk cId="1369221232" sldId="528"/>
            <ac:spMk id="20" creationId="{1F4AD67A-B651-D7C8-FC72-1C2D94BAD1CB}"/>
          </ac:spMkLst>
        </pc:spChg>
        <pc:spChg chg="add mod">
          <ac:chgData name="Nayak, Utpal" userId="b6e5bb3b-dca3-4937-a474-ec19b5e4e5c5" providerId="ADAL" clId="{8E5D8BE4-F790-41F3-AD00-FCD79447A282}" dt="2024-03-25T22:43:47.609" v="2062" actId="1076"/>
          <ac:spMkLst>
            <pc:docMk/>
            <pc:sldMk cId="1369221232" sldId="528"/>
            <ac:spMk id="21" creationId="{29802315-8EF8-9E79-3A1E-27527F0C23B4}"/>
          </ac:spMkLst>
        </pc:spChg>
        <pc:spChg chg="mod">
          <ac:chgData name="Nayak, Utpal" userId="b6e5bb3b-dca3-4937-a474-ec19b5e4e5c5" providerId="ADAL" clId="{8E5D8BE4-F790-41F3-AD00-FCD79447A282}" dt="2024-03-25T22:42:44.668" v="2026"/>
          <ac:spMkLst>
            <pc:docMk/>
            <pc:sldMk cId="1369221232" sldId="528"/>
            <ac:spMk id="23" creationId="{80E0332F-CA8C-1083-2469-7E717DC4F3D4}"/>
          </ac:spMkLst>
        </pc:spChg>
        <pc:spChg chg="mod">
          <ac:chgData name="Nayak, Utpal" userId="b6e5bb3b-dca3-4937-a474-ec19b5e4e5c5" providerId="ADAL" clId="{8E5D8BE4-F790-41F3-AD00-FCD79447A282}" dt="2024-03-25T22:43:21.231" v="2057" actId="20577"/>
          <ac:spMkLst>
            <pc:docMk/>
            <pc:sldMk cId="1369221232" sldId="528"/>
            <ac:spMk id="24" creationId="{60FA8149-1A63-9AE4-2E5E-2D4DA8110659}"/>
          </ac:spMkLst>
        </pc:spChg>
        <pc:grpChg chg="add mod">
          <ac:chgData name="Nayak, Utpal" userId="b6e5bb3b-dca3-4937-a474-ec19b5e4e5c5" providerId="ADAL" clId="{8E5D8BE4-F790-41F3-AD00-FCD79447A282}" dt="2024-03-25T22:42:28.982" v="2021" actId="1076"/>
          <ac:grpSpMkLst>
            <pc:docMk/>
            <pc:sldMk cId="1369221232" sldId="528"/>
            <ac:grpSpMk id="3" creationId="{6169CCA3-A0EA-4145-0E1E-BD895638CD99}"/>
          </ac:grpSpMkLst>
        </pc:grpChg>
        <pc:grpChg chg="add mod">
          <ac:chgData name="Nayak, Utpal" userId="b6e5bb3b-dca3-4937-a474-ec19b5e4e5c5" providerId="ADAL" clId="{8E5D8BE4-F790-41F3-AD00-FCD79447A282}" dt="2024-03-25T22:42:36.416" v="2023" actId="1076"/>
          <ac:grpSpMkLst>
            <pc:docMk/>
            <pc:sldMk cId="1369221232" sldId="528"/>
            <ac:grpSpMk id="7" creationId="{6D1E6D0B-EBE9-D3EF-C49B-D6AF03666E0F}"/>
          </ac:grpSpMkLst>
        </pc:grpChg>
        <pc:grpChg chg="add mod">
          <ac:chgData name="Nayak, Utpal" userId="b6e5bb3b-dca3-4937-a474-ec19b5e4e5c5" providerId="ADAL" clId="{8E5D8BE4-F790-41F3-AD00-FCD79447A282}" dt="2024-03-25T22:42:41.660" v="2025" actId="1076"/>
          <ac:grpSpMkLst>
            <pc:docMk/>
            <pc:sldMk cId="1369221232" sldId="528"/>
            <ac:grpSpMk id="11" creationId="{F9562B6A-956E-0F80-C21A-441B2C8F1729}"/>
          </ac:grpSpMkLst>
        </pc:grpChg>
        <pc:grpChg chg="add mod">
          <ac:chgData name="Nayak, Utpal" userId="b6e5bb3b-dca3-4937-a474-ec19b5e4e5c5" providerId="ADAL" clId="{8E5D8BE4-F790-41F3-AD00-FCD79447A282}" dt="2024-03-25T22:43:39.146" v="2060" actId="1076"/>
          <ac:grpSpMkLst>
            <pc:docMk/>
            <pc:sldMk cId="1369221232" sldId="528"/>
            <ac:grpSpMk id="22" creationId="{A556B131-E48B-D2BA-64ED-D8C3BD3313B0}"/>
          </ac:grpSpMkLst>
        </pc:grpChg>
        <pc:graphicFrameChg chg="add del mod modGraphic">
          <ac:chgData name="Nayak, Utpal" userId="b6e5bb3b-dca3-4937-a474-ec19b5e4e5c5" providerId="ADAL" clId="{8E5D8BE4-F790-41F3-AD00-FCD79447A282}" dt="2024-03-25T16:41:45.945" v="146" actId="1032"/>
          <ac:graphicFrameMkLst>
            <pc:docMk/>
            <pc:sldMk cId="1369221232" sldId="528"/>
            <ac:graphicFrameMk id="3" creationId="{14ACBA72-5602-33BA-1685-5639F0272875}"/>
          </ac:graphicFrameMkLst>
        </pc:graphicFrameChg>
        <pc:graphicFrameChg chg="add del mod modGraphic">
          <ac:chgData name="Nayak, Utpal" userId="b6e5bb3b-dca3-4937-a474-ec19b5e4e5c5" providerId="ADAL" clId="{8E5D8BE4-F790-41F3-AD00-FCD79447A282}" dt="2024-03-25T17:53:40.622" v="183" actId="478"/>
          <ac:graphicFrameMkLst>
            <pc:docMk/>
            <pc:sldMk cId="1369221232" sldId="528"/>
            <ac:graphicFrameMk id="5" creationId="{86589A61-5E16-7AB5-642F-4D993B73614F}"/>
          </ac:graphicFrameMkLst>
        </pc:graphicFrameChg>
        <pc:graphicFrameChg chg="add del mod modGraphic">
          <ac:chgData name="Nayak, Utpal" userId="b6e5bb3b-dca3-4937-a474-ec19b5e4e5c5" providerId="ADAL" clId="{8E5D8BE4-F790-41F3-AD00-FCD79447A282}" dt="2024-03-25T22:43:26.087" v="2058" actId="478"/>
          <ac:graphicFrameMkLst>
            <pc:docMk/>
            <pc:sldMk cId="1369221232" sldId="528"/>
            <ac:graphicFrameMk id="8" creationId="{C956085E-CAE5-34F3-552F-8D0D177FC5E0}"/>
          </ac:graphicFrameMkLst>
        </pc:graphicFrameChg>
        <pc:picChg chg="del">
          <ac:chgData name="Nayak, Utpal" userId="b6e5bb3b-dca3-4937-a474-ec19b5e4e5c5" providerId="ADAL" clId="{8E5D8BE4-F790-41F3-AD00-FCD79447A282}" dt="2024-03-25T16:30:27.559" v="3" actId="478"/>
          <ac:picMkLst>
            <pc:docMk/>
            <pc:sldMk cId="1369221232" sldId="528"/>
            <ac:picMk id="7" creationId="{EC443601-E9CE-1152-B0C4-BDBEE4BCF752}"/>
          </ac:picMkLst>
        </pc:picChg>
        <pc:picChg chg="add del mod">
          <ac:chgData name="Nayak, Utpal" userId="b6e5bb3b-dca3-4937-a474-ec19b5e4e5c5" providerId="ADAL" clId="{8E5D8BE4-F790-41F3-AD00-FCD79447A282}" dt="2024-03-25T19:36:34.224" v="942" actId="478"/>
          <ac:picMkLst>
            <pc:docMk/>
            <pc:sldMk cId="1369221232" sldId="528"/>
            <ac:picMk id="9" creationId="{15CBED80-D2B3-ACE2-6C3F-FA56B44B8B35}"/>
          </ac:picMkLst>
        </pc:picChg>
        <pc:picChg chg="del">
          <ac:chgData name="Nayak, Utpal" userId="b6e5bb3b-dca3-4937-a474-ec19b5e4e5c5" providerId="ADAL" clId="{8E5D8BE4-F790-41F3-AD00-FCD79447A282}" dt="2024-03-25T16:30:36.523" v="4" actId="478"/>
          <ac:picMkLst>
            <pc:docMk/>
            <pc:sldMk cId="1369221232" sldId="528"/>
            <ac:picMk id="11" creationId="{DFB1CDD5-9581-3F4A-43DA-09F0A9181363}"/>
          </ac:picMkLst>
        </pc:picChg>
        <pc:cxnChg chg="add mod">
          <ac:chgData name="Nayak, Utpal" userId="b6e5bb3b-dca3-4937-a474-ec19b5e4e5c5" providerId="ADAL" clId="{8E5D8BE4-F790-41F3-AD00-FCD79447A282}" dt="2024-03-25T18:10:36.412" v="306" actId="13822"/>
          <ac:cxnSpMkLst>
            <pc:docMk/>
            <pc:sldMk cId="1369221232" sldId="528"/>
            <ac:cxnSpMk id="12" creationId="{60FA3C37-4B76-4161-0586-25593D900807}"/>
          </ac:cxnSpMkLst>
        </pc:cxnChg>
        <pc:cxnChg chg="add mod">
          <ac:chgData name="Nayak, Utpal" userId="b6e5bb3b-dca3-4937-a474-ec19b5e4e5c5" providerId="ADAL" clId="{8E5D8BE4-F790-41F3-AD00-FCD79447A282}" dt="2024-03-25T18:11:07.998" v="315" actId="1076"/>
          <ac:cxnSpMkLst>
            <pc:docMk/>
            <pc:sldMk cId="1369221232" sldId="528"/>
            <ac:cxnSpMk id="13" creationId="{D0138B9E-CE96-D03A-D3EE-A0C4DD26CAC9}"/>
          </ac:cxnSpMkLst>
        </pc:cxnChg>
        <pc:cxnChg chg="add mod">
          <ac:chgData name="Nayak, Utpal" userId="b6e5bb3b-dca3-4937-a474-ec19b5e4e5c5" providerId="ADAL" clId="{8E5D8BE4-F790-41F3-AD00-FCD79447A282}" dt="2024-03-25T22:42:55.944" v="2030" actId="1076"/>
          <ac:cxnSpMkLst>
            <pc:docMk/>
            <pc:sldMk cId="1369221232" sldId="528"/>
            <ac:cxnSpMk id="14" creationId="{4450C653-E8D5-A839-710C-D485D9E35D40}"/>
          </ac:cxnSpMkLst>
        </pc:cxnChg>
        <pc:cxnChg chg="add mod">
          <ac:chgData name="Nayak, Utpal" userId="b6e5bb3b-dca3-4937-a474-ec19b5e4e5c5" providerId="ADAL" clId="{8E5D8BE4-F790-41F3-AD00-FCD79447A282}" dt="2024-03-25T22:43:42.754" v="2061" actId="1076"/>
          <ac:cxnSpMkLst>
            <pc:docMk/>
            <pc:sldMk cId="1369221232" sldId="528"/>
            <ac:cxnSpMk id="15" creationId="{12CF8026-8A6F-0DAD-F382-B5646FA33F75}"/>
          </ac:cxnSpMkLst>
        </pc:cxnChg>
      </pc:sldChg>
      <pc:sldChg chg="addSp delSp modSp mod">
        <pc:chgData name="Nayak, Utpal" userId="b6e5bb3b-dca3-4937-a474-ec19b5e4e5c5" providerId="ADAL" clId="{8E5D8BE4-F790-41F3-AD00-FCD79447A282}" dt="2024-03-25T20:01:22.527" v="1478" actId="1076"/>
        <pc:sldMkLst>
          <pc:docMk/>
          <pc:sldMk cId="2401185329" sldId="529"/>
        </pc:sldMkLst>
        <pc:spChg chg="add mod">
          <ac:chgData name="Nayak, Utpal" userId="b6e5bb3b-dca3-4937-a474-ec19b5e4e5c5" providerId="ADAL" clId="{8E5D8BE4-F790-41F3-AD00-FCD79447A282}" dt="2024-03-25T20:01:19.338" v="1477" actId="1076"/>
          <ac:spMkLst>
            <pc:docMk/>
            <pc:sldMk cId="2401185329" sldId="529"/>
            <ac:spMk id="4" creationId="{2F102A90-3E5B-B5DC-EA32-88473F0C0502}"/>
          </ac:spMkLst>
        </pc:spChg>
        <pc:spChg chg="mod">
          <ac:chgData name="Nayak, Utpal" userId="b6e5bb3b-dca3-4937-a474-ec19b5e4e5c5" providerId="ADAL" clId="{8E5D8BE4-F790-41F3-AD00-FCD79447A282}" dt="2024-03-25T19:59:41.907" v="1464" actId="20577"/>
          <ac:spMkLst>
            <pc:docMk/>
            <pc:sldMk cId="2401185329" sldId="529"/>
            <ac:spMk id="6" creationId="{F7D1144E-0E6B-E23E-FD7A-37E99D985264}"/>
          </ac:spMkLst>
        </pc:spChg>
        <pc:spChg chg="add mod">
          <ac:chgData name="Nayak, Utpal" userId="b6e5bb3b-dca3-4937-a474-ec19b5e4e5c5" providerId="ADAL" clId="{8E5D8BE4-F790-41F3-AD00-FCD79447A282}" dt="2024-03-25T20:01:22.527" v="1478" actId="1076"/>
          <ac:spMkLst>
            <pc:docMk/>
            <pc:sldMk cId="2401185329" sldId="529"/>
            <ac:spMk id="8" creationId="{9C01E883-E747-4777-1437-0D44F2B62A8D}"/>
          </ac:spMkLst>
        </pc:spChg>
        <pc:graphicFrameChg chg="add mod">
          <ac:chgData name="Nayak, Utpal" userId="b6e5bb3b-dca3-4937-a474-ec19b5e4e5c5" providerId="ADAL" clId="{8E5D8BE4-F790-41F3-AD00-FCD79447A282}" dt="2024-03-25T20:01:16.711" v="1476" actId="1076"/>
          <ac:graphicFrameMkLst>
            <pc:docMk/>
            <pc:sldMk cId="2401185329" sldId="529"/>
            <ac:graphicFrameMk id="3" creationId="{6B1ABD16-A367-CD99-263D-6F7C14D9EF10}"/>
          </ac:graphicFrameMkLst>
        </pc:graphicFrameChg>
        <pc:graphicFrameChg chg="add mod modGraphic">
          <ac:chgData name="Nayak, Utpal" userId="b6e5bb3b-dca3-4937-a474-ec19b5e4e5c5" providerId="ADAL" clId="{8E5D8BE4-F790-41F3-AD00-FCD79447A282}" dt="2024-03-25T20:01:11.429" v="1475" actId="14100"/>
          <ac:graphicFrameMkLst>
            <pc:docMk/>
            <pc:sldMk cId="2401185329" sldId="529"/>
            <ac:graphicFrameMk id="7" creationId="{AF257D21-9986-ED64-5968-891B55C790F0}"/>
          </ac:graphicFrameMkLst>
        </pc:graphicFrameChg>
        <pc:picChg chg="del">
          <ac:chgData name="Nayak, Utpal" userId="b6e5bb3b-dca3-4937-a474-ec19b5e4e5c5" providerId="ADAL" clId="{8E5D8BE4-F790-41F3-AD00-FCD79447A282}" dt="2024-03-25T19:59:44.044" v="1465" actId="478"/>
          <ac:picMkLst>
            <pc:docMk/>
            <pc:sldMk cId="2401185329" sldId="529"/>
            <ac:picMk id="5" creationId="{7ABC7709-A1EF-401C-9622-4FE6052342BE}"/>
          </ac:picMkLst>
        </pc:picChg>
      </pc:sldChg>
      <pc:sldChg chg="addSp delSp modSp add del mod ord modClrScheme chgLayout">
        <pc:chgData name="Nayak, Utpal" userId="b6e5bb3b-dca3-4937-a474-ec19b5e4e5c5" providerId="ADAL" clId="{8E5D8BE4-F790-41F3-AD00-FCD79447A282}" dt="2024-03-25T20:31:27.493" v="1486" actId="14734"/>
        <pc:sldMkLst>
          <pc:docMk/>
          <pc:sldMk cId="2211949672" sldId="530"/>
        </pc:sldMkLst>
        <pc:spChg chg="mod">
          <ac:chgData name="Nayak, Utpal" userId="b6e5bb3b-dca3-4937-a474-ec19b5e4e5c5" providerId="ADAL" clId="{8E5D8BE4-F790-41F3-AD00-FCD79447A282}" dt="2024-03-25T19:53:55.419" v="1111" actId="26606"/>
          <ac:spMkLst>
            <pc:docMk/>
            <pc:sldMk cId="2211949672" sldId="530"/>
            <ac:spMk id="2" creationId="{43A99D55-EAB9-1948-C4FE-83B6E4380BA0}"/>
          </ac:spMkLst>
        </pc:spChg>
        <pc:spChg chg="add del mod">
          <ac:chgData name="Nayak, Utpal" userId="b6e5bb3b-dca3-4937-a474-ec19b5e4e5c5" providerId="ADAL" clId="{8E5D8BE4-F790-41F3-AD00-FCD79447A282}" dt="2024-03-25T19:54:27.458" v="1121" actId="478"/>
          <ac:spMkLst>
            <pc:docMk/>
            <pc:sldMk cId="2211949672" sldId="530"/>
            <ac:spMk id="5" creationId="{BC4649CB-845C-1A68-4D71-4B16EDAE7F96}"/>
          </ac:spMkLst>
        </pc:spChg>
        <pc:spChg chg="del mod">
          <ac:chgData name="Nayak, Utpal" userId="b6e5bb3b-dca3-4937-a474-ec19b5e4e5c5" providerId="ADAL" clId="{8E5D8BE4-F790-41F3-AD00-FCD79447A282}" dt="2024-03-25T19:54:31.630" v="1122" actId="478"/>
          <ac:spMkLst>
            <pc:docMk/>
            <pc:sldMk cId="2211949672" sldId="530"/>
            <ac:spMk id="6" creationId="{F7D1144E-0E6B-E23E-FD7A-37E99D985264}"/>
          </ac:spMkLst>
        </pc:spChg>
        <pc:spChg chg="add mod">
          <ac:chgData name="Nayak, Utpal" userId="b6e5bb3b-dca3-4937-a474-ec19b5e4e5c5" providerId="ADAL" clId="{8E5D8BE4-F790-41F3-AD00-FCD79447A282}" dt="2024-03-25T19:54:46.188" v="1151" actId="6549"/>
          <ac:spMkLst>
            <pc:docMk/>
            <pc:sldMk cId="2211949672" sldId="530"/>
            <ac:spMk id="7" creationId="{C22AF76F-8D57-4630-DB90-7FBD62846A22}"/>
          </ac:spMkLst>
        </pc:spChg>
        <pc:spChg chg="add del mod">
          <ac:chgData name="Nayak, Utpal" userId="b6e5bb3b-dca3-4937-a474-ec19b5e4e5c5" providerId="ADAL" clId="{8E5D8BE4-F790-41F3-AD00-FCD79447A282}" dt="2024-03-25T19:53:55.200" v="1110" actId="26606"/>
          <ac:spMkLst>
            <pc:docMk/>
            <pc:sldMk cId="2211949672" sldId="530"/>
            <ac:spMk id="11" creationId="{93682F03-2708-B5F1-BCAB-327E6BCE1E6B}"/>
          </ac:spMkLst>
        </pc:spChg>
        <pc:graphicFrameChg chg="del">
          <ac:chgData name="Nayak, Utpal" userId="b6e5bb3b-dca3-4937-a474-ec19b5e4e5c5" providerId="ADAL" clId="{8E5D8BE4-F790-41F3-AD00-FCD79447A282}" dt="2024-03-25T19:53:31.953" v="1105" actId="478"/>
          <ac:graphicFrameMkLst>
            <pc:docMk/>
            <pc:sldMk cId="2211949672" sldId="530"/>
            <ac:graphicFrameMk id="3" creationId="{D210D5D4-DE8F-110A-CC5E-397707B764EF}"/>
          </ac:graphicFrameMkLst>
        </pc:graphicFrameChg>
        <pc:graphicFrameChg chg="add mod modGraphic">
          <ac:chgData name="Nayak, Utpal" userId="b6e5bb3b-dca3-4937-a474-ec19b5e4e5c5" providerId="ADAL" clId="{8E5D8BE4-F790-41F3-AD00-FCD79447A282}" dt="2024-03-25T20:31:27.493" v="1486" actId="14734"/>
          <ac:graphicFrameMkLst>
            <pc:docMk/>
            <pc:sldMk cId="2211949672" sldId="530"/>
            <ac:graphicFrameMk id="4" creationId="{4CB58FE3-0F09-3517-3FD6-C1DB9A566DC8}"/>
          </ac:graphicFrameMkLst>
        </pc:graphicFrameChg>
      </pc:sldChg>
      <pc:sldChg chg="modSp add del mod">
        <pc:chgData name="Nayak, Utpal" userId="b6e5bb3b-dca3-4937-a474-ec19b5e4e5c5" providerId="ADAL" clId="{8E5D8BE4-F790-41F3-AD00-FCD79447A282}" dt="2024-03-25T19:59:32.234" v="1447" actId="47"/>
        <pc:sldMkLst>
          <pc:docMk/>
          <pc:sldMk cId="1812802935" sldId="531"/>
        </pc:sldMkLst>
        <pc:spChg chg="mod">
          <ac:chgData name="Nayak, Utpal" userId="b6e5bb3b-dca3-4937-a474-ec19b5e4e5c5" providerId="ADAL" clId="{8E5D8BE4-F790-41F3-AD00-FCD79447A282}" dt="2024-03-25T19:39:40.290" v="1102" actId="14100"/>
          <ac:spMkLst>
            <pc:docMk/>
            <pc:sldMk cId="1812802935" sldId="531"/>
            <ac:spMk id="6" creationId="{F7D1144E-0E6B-E23E-FD7A-37E99D985264}"/>
          </ac:spMkLst>
        </pc:spChg>
      </pc:sldChg>
      <pc:sldChg chg="addSp delSp modSp add mod">
        <pc:chgData name="Nayak, Utpal" userId="b6e5bb3b-dca3-4937-a474-ec19b5e4e5c5" providerId="ADAL" clId="{8E5D8BE4-F790-41F3-AD00-FCD79447A282}" dt="2024-03-27T02:33:54.038" v="2071" actId="20577"/>
        <pc:sldMkLst>
          <pc:docMk/>
          <pc:sldMk cId="2020837869" sldId="532"/>
        </pc:sldMkLst>
        <pc:spChg chg="add mod">
          <ac:chgData name="Nayak, Utpal" userId="b6e5bb3b-dca3-4937-a474-ec19b5e4e5c5" providerId="ADAL" clId="{8E5D8BE4-F790-41F3-AD00-FCD79447A282}" dt="2024-03-27T02:33:54.038" v="2071" actId="20577"/>
          <ac:spMkLst>
            <pc:docMk/>
            <pc:sldMk cId="2020837869" sldId="532"/>
            <ac:spMk id="4" creationId="{674FAB81-6A95-0E5E-924D-223293AC83F7}"/>
          </ac:spMkLst>
        </pc:spChg>
        <pc:spChg chg="mod">
          <ac:chgData name="Nayak, Utpal" userId="b6e5bb3b-dca3-4937-a474-ec19b5e4e5c5" providerId="ADAL" clId="{8E5D8BE4-F790-41F3-AD00-FCD79447A282}" dt="2024-03-25T19:37:01.858" v="981" actId="20577"/>
          <ac:spMkLst>
            <pc:docMk/>
            <pc:sldMk cId="2020837869" sldId="532"/>
            <ac:spMk id="6" creationId="{F7D1144E-0E6B-E23E-FD7A-37E99D985264}"/>
          </ac:spMkLst>
        </pc:spChg>
        <pc:spChg chg="add mod">
          <ac:chgData name="Nayak, Utpal" userId="b6e5bb3b-dca3-4937-a474-ec19b5e4e5c5" providerId="ADAL" clId="{8E5D8BE4-F790-41F3-AD00-FCD79447A282}" dt="2024-03-25T22:14:08.020" v="1949" actId="20577"/>
          <ac:spMkLst>
            <pc:docMk/>
            <pc:sldMk cId="2020837869" sldId="532"/>
            <ac:spMk id="7" creationId="{799443BB-7359-4B9A-C4CC-DC74A1AB26AF}"/>
          </ac:spMkLst>
        </pc:spChg>
        <pc:spChg chg="add del mod">
          <ac:chgData name="Nayak, Utpal" userId="b6e5bb3b-dca3-4937-a474-ec19b5e4e5c5" providerId="ADAL" clId="{8E5D8BE4-F790-41F3-AD00-FCD79447A282}" dt="2024-03-25T22:03:13.266" v="1568" actId="478"/>
          <ac:spMkLst>
            <pc:docMk/>
            <pc:sldMk cId="2020837869" sldId="532"/>
            <ac:spMk id="10" creationId="{AA713739-693B-9DE9-8D3D-F684E5B01A10}"/>
          </ac:spMkLst>
        </pc:spChg>
        <pc:spChg chg="del">
          <ac:chgData name="Nayak, Utpal" userId="b6e5bb3b-dca3-4937-a474-ec19b5e4e5c5" providerId="ADAL" clId="{8E5D8BE4-F790-41F3-AD00-FCD79447A282}" dt="2024-03-25T19:35:59.773" v="928" actId="478"/>
          <ac:spMkLst>
            <pc:docMk/>
            <pc:sldMk cId="2020837869" sldId="532"/>
            <ac:spMk id="16" creationId="{7354FD23-0340-179C-FA0C-DD5532F5016C}"/>
          </ac:spMkLst>
        </pc:spChg>
        <pc:spChg chg="del">
          <ac:chgData name="Nayak, Utpal" userId="b6e5bb3b-dca3-4937-a474-ec19b5e4e5c5" providerId="ADAL" clId="{8E5D8BE4-F790-41F3-AD00-FCD79447A282}" dt="2024-03-25T19:36:00.825" v="929" actId="478"/>
          <ac:spMkLst>
            <pc:docMk/>
            <pc:sldMk cId="2020837869" sldId="532"/>
            <ac:spMk id="17" creationId="{1A92143B-1606-30AC-DAD8-5B882C859D05}"/>
          </ac:spMkLst>
        </pc:spChg>
        <pc:spChg chg="del">
          <ac:chgData name="Nayak, Utpal" userId="b6e5bb3b-dca3-4937-a474-ec19b5e4e5c5" providerId="ADAL" clId="{8E5D8BE4-F790-41F3-AD00-FCD79447A282}" dt="2024-03-25T19:36:01.814" v="930" actId="478"/>
          <ac:spMkLst>
            <pc:docMk/>
            <pc:sldMk cId="2020837869" sldId="532"/>
            <ac:spMk id="20" creationId="{1F4AD67A-B651-D7C8-FC72-1C2D94BAD1CB}"/>
          </ac:spMkLst>
        </pc:spChg>
        <pc:spChg chg="del">
          <ac:chgData name="Nayak, Utpal" userId="b6e5bb3b-dca3-4937-a474-ec19b5e4e5c5" providerId="ADAL" clId="{8E5D8BE4-F790-41F3-AD00-FCD79447A282}" dt="2024-03-25T19:36:02.806" v="931" actId="478"/>
          <ac:spMkLst>
            <pc:docMk/>
            <pc:sldMk cId="2020837869" sldId="532"/>
            <ac:spMk id="21" creationId="{29802315-8EF8-9E79-3A1E-27527F0C23B4}"/>
          </ac:spMkLst>
        </pc:spChg>
        <pc:graphicFrameChg chg="del">
          <ac:chgData name="Nayak, Utpal" userId="b6e5bb3b-dca3-4937-a474-ec19b5e4e5c5" providerId="ADAL" clId="{8E5D8BE4-F790-41F3-AD00-FCD79447A282}" dt="2024-03-25T19:35:54.522" v="927" actId="478"/>
          <ac:graphicFrameMkLst>
            <pc:docMk/>
            <pc:sldMk cId="2020837869" sldId="532"/>
            <ac:graphicFrameMk id="8" creationId="{C956085E-CAE5-34F3-552F-8D0D177FC5E0}"/>
          </ac:graphicFrameMkLst>
        </pc:graphicFrameChg>
        <pc:picChg chg="add del mod">
          <ac:chgData name="Nayak, Utpal" userId="b6e5bb3b-dca3-4937-a474-ec19b5e4e5c5" providerId="ADAL" clId="{8E5D8BE4-F790-41F3-AD00-FCD79447A282}" dt="2024-03-25T22:00:23.207" v="1499" actId="478"/>
          <ac:picMkLst>
            <pc:docMk/>
            <pc:sldMk cId="2020837869" sldId="532"/>
            <ac:picMk id="3" creationId="{ECDA9521-30BD-A68D-2DCC-A15B39FCF459}"/>
          </ac:picMkLst>
        </pc:picChg>
        <pc:picChg chg="add mod">
          <ac:chgData name="Nayak, Utpal" userId="b6e5bb3b-dca3-4937-a474-ec19b5e4e5c5" providerId="ADAL" clId="{8E5D8BE4-F790-41F3-AD00-FCD79447A282}" dt="2024-03-25T22:03:22.708" v="1572" actId="14100"/>
          <ac:picMkLst>
            <pc:docMk/>
            <pc:sldMk cId="2020837869" sldId="532"/>
            <ac:picMk id="5" creationId="{E970604B-BF63-DA8E-4F4F-7BFA4BEF82ED}"/>
          </ac:picMkLst>
        </pc:picChg>
        <pc:picChg chg="del mod">
          <ac:chgData name="Nayak, Utpal" userId="b6e5bb3b-dca3-4937-a474-ec19b5e4e5c5" providerId="ADAL" clId="{8E5D8BE4-F790-41F3-AD00-FCD79447A282}" dt="2024-03-25T19:36:30.607" v="941" actId="478"/>
          <ac:picMkLst>
            <pc:docMk/>
            <pc:sldMk cId="2020837869" sldId="532"/>
            <ac:picMk id="9" creationId="{15CBED80-D2B3-ACE2-6C3F-FA56B44B8B35}"/>
          </ac:picMkLst>
        </pc:picChg>
        <pc:picChg chg="add del mod">
          <ac:chgData name="Nayak, Utpal" userId="b6e5bb3b-dca3-4937-a474-ec19b5e4e5c5" providerId="ADAL" clId="{8E5D8BE4-F790-41F3-AD00-FCD79447A282}" dt="2024-03-25T22:03:10.556" v="1567" actId="478"/>
          <ac:picMkLst>
            <pc:docMk/>
            <pc:sldMk cId="2020837869" sldId="532"/>
            <ac:picMk id="3074" creationId="{B1D3D1D1-5CAD-E0DE-EDAB-3D93140E3A2D}"/>
          </ac:picMkLst>
        </pc:picChg>
        <pc:cxnChg chg="del">
          <ac:chgData name="Nayak, Utpal" userId="b6e5bb3b-dca3-4937-a474-ec19b5e4e5c5" providerId="ADAL" clId="{8E5D8BE4-F790-41F3-AD00-FCD79447A282}" dt="2024-03-25T19:36:06.388" v="935" actId="478"/>
          <ac:cxnSpMkLst>
            <pc:docMk/>
            <pc:sldMk cId="2020837869" sldId="532"/>
            <ac:cxnSpMk id="12" creationId="{60FA3C37-4B76-4161-0586-25593D900807}"/>
          </ac:cxnSpMkLst>
        </pc:cxnChg>
        <pc:cxnChg chg="del">
          <ac:chgData name="Nayak, Utpal" userId="b6e5bb3b-dca3-4937-a474-ec19b5e4e5c5" providerId="ADAL" clId="{8E5D8BE4-F790-41F3-AD00-FCD79447A282}" dt="2024-03-25T19:36:05.571" v="934" actId="478"/>
          <ac:cxnSpMkLst>
            <pc:docMk/>
            <pc:sldMk cId="2020837869" sldId="532"/>
            <ac:cxnSpMk id="13" creationId="{D0138B9E-CE96-D03A-D3EE-A0C4DD26CAC9}"/>
          </ac:cxnSpMkLst>
        </pc:cxnChg>
        <pc:cxnChg chg="del">
          <ac:chgData name="Nayak, Utpal" userId="b6e5bb3b-dca3-4937-a474-ec19b5e4e5c5" providerId="ADAL" clId="{8E5D8BE4-F790-41F3-AD00-FCD79447A282}" dt="2024-03-25T19:36:04.860" v="933" actId="478"/>
          <ac:cxnSpMkLst>
            <pc:docMk/>
            <pc:sldMk cId="2020837869" sldId="532"/>
            <ac:cxnSpMk id="14" creationId="{4450C653-E8D5-A839-710C-D485D9E35D40}"/>
          </ac:cxnSpMkLst>
        </pc:cxnChg>
        <pc:cxnChg chg="del">
          <ac:chgData name="Nayak, Utpal" userId="b6e5bb3b-dca3-4937-a474-ec19b5e4e5c5" providerId="ADAL" clId="{8E5D8BE4-F790-41F3-AD00-FCD79447A282}" dt="2024-03-25T19:36:04.001" v="932" actId="478"/>
          <ac:cxnSpMkLst>
            <pc:docMk/>
            <pc:sldMk cId="2020837869" sldId="532"/>
            <ac:cxnSpMk id="15" creationId="{12CF8026-8A6F-0DAD-F382-B5646FA33F75}"/>
          </ac:cxnSpMkLst>
        </pc:cxnChg>
      </pc:sldChg>
      <pc:sldChg chg="addSp delSp modSp add mod">
        <pc:chgData name="Nayak, Utpal" userId="b6e5bb3b-dca3-4937-a474-ec19b5e4e5c5" providerId="ADAL" clId="{8E5D8BE4-F790-41F3-AD00-FCD79447A282}" dt="2024-03-25T22:15:23.660" v="2018" actId="1076"/>
        <pc:sldMkLst>
          <pc:docMk/>
          <pc:sldMk cId="385816913" sldId="533"/>
        </pc:sldMkLst>
        <pc:spChg chg="add mod">
          <ac:chgData name="Nayak, Utpal" userId="b6e5bb3b-dca3-4937-a474-ec19b5e4e5c5" providerId="ADAL" clId="{8E5D8BE4-F790-41F3-AD00-FCD79447A282}" dt="2024-03-25T22:15:23.660" v="2018" actId="1076"/>
          <ac:spMkLst>
            <pc:docMk/>
            <pc:sldMk cId="385816913" sldId="533"/>
            <ac:spMk id="3" creationId="{878C2D95-6157-AC0B-1384-EE6FA4596E5D}"/>
          </ac:spMkLst>
        </pc:spChg>
        <pc:spChg chg="del">
          <ac:chgData name="Nayak, Utpal" userId="b6e5bb3b-dca3-4937-a474-ec19b5e4e5c5" providerId="ADAL" clId="{8E5D8BE4-F790-41F3-AD00-FCD79447A282}" dt="2024-03-25T22:07:53.097" v="1857" actId="478"/>
          <ac:spMkLst>
            <pc:docMk/>
            <pc:sldMk cId="385816913" sldId="533"/>
            <ac:spMk id="4" creationId="{674FAB81-6A95-0E5E-924D-223293AC83F7}"/>
          </ac:spMkLst>
        </pc:spChg>
        <pc:spChg chg="mod">
          <ac:chgData name="Nayak, Utpal" userId="b6e5bb3b-dca3-4937-a474-ec19b5e4e5c5" providerId="ADAL" clId="{8E5D8BE4-F790-41F3-AD00-FCD79447A282}" dt="2024-03-25T22:14:23.425" v="1986" actId="20577"/>
          <ac:spMkLst>
            <pc:docMk/>
            <pc:sldMk cId="385816913" sldId="533"/>
            <ac:spMk id="7" creationId="{799443BB-7359-4B9A-C4CC-DC74A1AB26AF}"/>
          </ac:spMkLst>
        </pc:spChg>
        <pc:picChg chg="del">
          <ac:chgData name="Nayak, Utpal" userId="b6e5bb3b-dca3-4937-a474-ec19b5e4e5c5" providerId="ADAL" clId="{8E5D8BE4-F790-41F3-AD00-FCD79447A282}" dt="2024-03-25T22:07:23.086" v="1833" actId="478"/>
          <ac:picMkLst>
            <pc:docMk/>
            <pc:sldMk cId="385816913" sldId="533"/>
            <ac:picMk id="5" creationId="{E970604B-BF63-DA8E-4F4F-7BFA4BEF82ED}"/>
          </ac:picMkLst>
        </pc:picChg>
        <pc:picChg chg="mod">
          <ac:chgData name="Nayak, Utpal" userId="b6e5bb3b-dca3-4937-a474-ec19b5e4e5c5" providerId="ADAL" clId="{8E5D8BE4-F790-41F3-AD00-FCD79447A282}" dt="2024-03-25T22:10:58.359" v="1862" actId="14100"/>
          <ac:picMkLst>
            <pc:docMk/>
            <pc:sldMk cId="385816913" sldId="533"/>
            <ac:picMk id="3074" creationId="{B1D3D1D1-5CAD-E0DE-EDAB-3D93140E3A2D}"/>
          </ac:picMkLst>
        </pc:picChg>
      </pc:sldChg>
    </pc:docChg>
  </pc:docChgLst>
  <pc:docChgLst>
    <pc:chgData name="Utpal Nayak" userId="02e00f0c-d3c2-404b-805e-6ac4e24a9481" providerId="ADAL" clId="{1A179DCC-4B89-4A2D-87E5-AD838FE225C0}"/>
    <pc:docChg chg="custSel addSld modSld">
      <pc:chgData name="Utpal Nayak" userId="02e00f0c-d3c2-404b-805e-6ac4e24a9481" providerId="ADAL" clId="{1A179DCC-4B89-4A2D-87E5-AD838FE225C0}" dt="2024-04-15T21:14:07.984" v="483" actId="1076"/>
      <pc:docMkLst>
        <pc:docMk/>
      </pc:docMkLst>
      <pc:sldChg chg="addSp delSp modSp new mod">
        <pc:chgData name="Utpal Nayak" userId="02e00f0c-d3c2-404b-805e-6ac4e24a9481" providerId="ADAL" clId="{1A179DCC-4B89-4A2D-87E5-AD838FE225C0}" dt="2024-04-15T21:14:07.984" v="483" actId="1076"/>
        <pc:sldMkLst>
          <pc:docMk/>
          <pc:sldMk cId="3417848124" sldId="534"/>
        </pc:sldMkLst>
        <pc:spChg chg="del mod">
          <ac:chgData name="Utpal Nayak" userId="02e00f0c-d3c2-404b-805e-6ac4e24a9481" providerId="ADAL" clId="{1A179DCC-4B89-4A2D-87E5-AD838FE225C0}" dt="2024-04-15T19:22:23.176" v="4"/>
          <ac:spMkLst>
            <pc:docMk/>
            <pc:sldMk cId="3417848124" sldId="534"/>
            <ac:spMk id="2" creationId="{77122A39-4454-F1FB-95D1-C584916799B0}"/>
          </ac:spMkLst>
        </pc:spChg>
        <pc:spChg chg="add mod">
          <ac:chgData name="Utpal Nayak" userId="02e00f0c-d3c2-404b-805e-6ac4e24a9481" providerId="ADAL" clId="{1A179DCC-4B89-4A2D-87E5-AD838FE225C0}" dt="2024-04-15T19:25:25.951" v="91" actId="20577"/>
          <ac:spMkLst>
            <pc:docMk/>
            <pc:sldMk cId="3417848124" sldId="534"/>
            <ac:spMk id="3" creationId="{24F28D96-9653-13CA-15FB-3C1BEF0AD051}"/>
          </ac:spMkLst>
        </pc:spChg>
        <pc:spChg chg="add mod">
          <ac:chgData name="Utpal Nayak" userId="02e00f0c-d3c2-404b-805e-6ac4e24a9481" providerId="ADAL" clId="{1A179DCC-4B89-4A2D-87E5-AD838FE225C0}" dt="2024-04-15T19:24:04.170" v="53" actId="1076"/>
          <ac:spMkLst>
            <pc:docMk/>
            <pc:sldMk cId="3417848124" sldId="534"/>
            <ac:spMk id="4" creationId="{B8019572-9FA9-C713-B8AC-8E7775C9604E}"/>
          </ac:spMkLst>
        </pc:spChg>
        <pc:spChg chg="add mod">
          <ac:chgData name="Utpal Nayak" userId="02e00f0c-d3c2-404b-805e-6ac4e24a9481" providerId="ADAL" clId="{1A179DCC-4B89-4A2D-87E5-AD838FE225C0}" dt="2024-04-15T21:14:07.984" v="483" actId="1076"/>
          <ac:spMkLst>
            <pc:docMk/>
            <pc:sldMk cId="3417848124" sldId="534"/>
            <ac:spMk id="5" creationId="{094B839E-A89C-A8A3-35C8-568EE2C212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F0187-ECC1-46B1-B5F4-760BBA5EC08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EC34-F4E9-4194-A20D-7E90464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1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>
            <a:off x="4371076" y="1562711"/>
            <a:ext cx="45719" cy="45746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4436" y="2509456"/>
            <a:ext cx="6909536" cy="1546761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437" y="3801206"/>
            <a:ext cx="6909537" cy="235146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0091D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BCBSRI_CMYK_HZ_2C_313_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3064866"/>
            <a:ext cx="2223472" cy="53224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122964" y="4211093"/>
            <a:ext cx="496033" cy="4664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9856954" y="6014159"/>
            <a:ext cx="2188587" cy="7503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3943893" y="4524344"/>
            <a:ext cx="332895" cy="306451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2188587" cy="10613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4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ontex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Data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658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4474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3314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400991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7797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165712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343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90811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And Analytic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   Data and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4065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314367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structu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   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8847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33559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62EA6-8CED-4DB4-8F39-DC6C5C774C35}"/>
              </a:ext>
            </a:extLst>
          </p:cNvPr>
          <p:cNvSpPr/>
          <p:nvPr userDrawn="1"/>
        </p:nvSpPr>
        <p:spPr>
          <a:xfrm>
            <a:off x="255372" y="315280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Architecture Risks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9A76DF-276C-431A-9116-12272DF2C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341" y="315280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58672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62EA6-8CED-4DB4-8F39-DC6C5C774C35}"/>
              </a:ext>
            </a:extLst>
          </p:cNvPr>
          <p:cNvSpPr/>
          <p:nvPr userDrawn="1"/>
        </p:nvSpPr>
        <p:spPr>
          <a:xfrm>
            <a:off x="255372" y="318998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 Design Decisions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35C8C-B740-4C33-9666-B29577B26E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2895" y="318998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3445527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c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8E7632-6D72-49FF-9BF3-5F366A41206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2397" y="1157681"/>
            <a:ext cx="10981188" cy="4550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35C8C-B740-4C33-9666-B29577B26E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2895" y="318998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276427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374B4C-9224-41BB-88A6-2274CC703C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85" y="2922919"/>
            <a:ext cx="10972800" cy="5081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3807-7EDF-4F0E-88A2-22DDCA156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713" y="3463925"/>
            <a:ext cx="10972872" cy="3278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741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334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6523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6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306523" y="1600201"/>
            <a:ext cx="527587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7784" y="1600201"/>
            <a:ext cx="5628216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or 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239C-B352-0948-B9CE-E2E2EB6EF3E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6200000" flipH="1">
            <a:off x="5820019" y="-1419263"/>
            <a:ext cx="45719" cy="104665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8646849" y="3676190"/>
            <a:ext cx="473905" cy="49197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9013467" y="3997837"/>
            <a:ext cx="318044" cy="323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188587" cy="7503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2611212"/>
            <a:ext cx="10466557" cy="1179944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66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B1C0-75C2-4E5A-97F8-8B4F57E1F8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710249"/>
            <a:ext cx="9144000" cy="79971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6125-4DB4-4AB2-8E1B-B12A517B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E10E1-36AC-459B-933A-4847F336C118}"/>
              </a:ext>
            </a:extLst>
          </p:cNvPr>
          <p:cNvSpPr txBox="1"/>
          <p:nvPr userDrawn="1"/>
        </p:nvSpPr>
        <p:spPr>
          <a:xfrm>
            <a:off x="620784" y="1612688"/>
            <a:ext cx="1096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rial Black" panose="020B0A04020102020204" pitchFamily="34" charset="0"/>
              </a:rPr>
              <a:t>SOLUTION ARCHITECTURE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438246-19D7-4D0B-B838-8A2557138713}"/>
              </a:ext>
            </a:extLst>
          </p:cNvPr>
          <p:cNvCxnSpPr/>
          <p:nvPr userDrawn="1"/>
        </p:nvCxnSpPr>
        <p:spPr>
          <a:xfrm>
            <a:off x="11514964" y="6416980"/>
            <a:ext cx="0" cy="22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1C52DE-B859-4440-88EB-C4BF332FD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7596" y="4555992"/>
            <a:ext cx="1837189" cy="370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latin typeface="Arial Black" panose="020B0A04020102020204" pitchFamily="34" charset="0"/>
              </a:defRPr>
            </a:lvl2pPr>
            <a:lvl3pPr marL="914400" indent="0">
              <a:buNone/>
              <a:defRPr sz="2000">
                <a:latin typeface="Arial Black" panose="020B0A04020102020204" pitchFamily="34" charset="0"/>
              </a:defRPr>
            </a:lvl3pPr>
            <a:lvl4pPr marL="1371600" indent="0">
              <a:buNone/>
              <a:defRPr sz="2000">
                <a:latin typeface="Arial Black" panose="020B0A04020102020204" pitchFamily="34" charset="0"/>
              </a:defRPr>
            </a:lvl4pPr>
            <a:lvl5pPr marL="1828800" indent="0">
              <a:buNone/>
              <a:defRPr sz="20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1-0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55F196-EB66-4516-8DA6-215AD06C3E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27596" y="4969504"/>
            <a:ext cx="1837189" cy="3385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MM/DD/YYYY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43C76-7FB5-446C-95C9-DF6E562A6B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533517"/>
            <a:ext cx="9144000" cy="470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i="1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i="1" dirty="0">
                <a:latin typeface="Arial Black" panose="020B0A04020102020204" pitchFamily="34" charset="0"/>
              </a:rPr>
              <a:t>Project Phase Or Solution Segment</a:t>
            </a:r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F920F99E-74A6-4CF8-8A51-A0853B435B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7596" y="5346826"/>
            <a:ext cx="2740404" cy="3702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Architect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4E7D-43E9-42CE-A70B-517029F7F86A}"/>
              </a:ext>
            </a:extLst>
          </p:cNvPr>
          <p:cNvSpPr txBox="1"/>
          <p:nvPr userDrawn="1"/>
        </p:nvSpPr>
        <p:spPr>
          <a:xfrm>
            <a:off x="7049022" y="4571832"/>
            <a:ext cx="8785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Version: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985EF-1050-43BF-BC0F-2598C2F7CED4}"/>
              </a:ext>
            </a:extLst>
          </p:cNvPr>
          <p:cNvSpPr txBox="1"/>
          <p:nvPr userDrawn="1"/>
        </p:nvSpPr>
        <p:spPr>
          <a:xfrm>
            <a:off x="7287293" y="4969504"/>
            <a:ext cx="6403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Date: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60B46-B2D1-42B7-9859-C93C4B4E5E0C}"/>
              </a:ext>
            </a:extLst>
          </p:cNvPr>
          <p:cNvSpPr txBox="1"/>
          <p:nvPr userDrawn="1"/>
        </p:nvSpPr>
        <p:spPr>
          <a:xfrm>
            <a:off x="6965730" y="5362666"/>
            <a:ext cx="9618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n-lt"/>
              </a:rPr>
              <a:t>Author: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777D1-7CA3-4822-A4A1-7EF38F735C73}"/>
              </a:ext>
            </a:extLst>
          </p:cNvPr>
          <p:cNvSpPr txBox="1"/>
          <p:nvPr userDrawn="1"/>
        </p:nvSpPr>
        <p:spPr>
          <a:xfrm>
            <a:off x="8875553" y="2250056"/>
            <a:ext cx="24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Arial Black" panose="020B0A040201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251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&amp;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C1AE-0D4A-46AA-9366-AD96F15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Solution Architecture - Project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ACEE-E45A-4FAE-9CE3-E74FA84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485231-0D80-4AAD-BF5E-340E6DD0CB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366" y="688330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Summary of the solution from an EA perspective.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C184D-BC90-44AF-AB65-9CD808CCFB5C}"/>
              </a:ext>
            </a:extLst>
          </p:cNvPr>
          <p:cNvSpPr/>
          <p:nvPr userDrawn="1"/>
        </p:nvSpPr>
        <p:spPr>
          <a:xfrm>
            <a:off x="255373" y="318998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Executive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904B0-E57B-4769-8F4F-9BF3AFC82009}"/>
              </a:ext>
            </a:extLst>
          </p:cNvPr>
          <p:cNvSpPr/>
          <p:nvPr userDrawn="1"/>
        </p:nvSpPr>
        <p:spPr>
          <a:xfrm>
            <a:off x="255373" y="1776554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546B163C-9BB0-47DF-96DF-20CE24C0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365" y="2145886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The architectural problem that needed to be solved for.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4CA75-95D2-4725-8584-081253C17F98}"/>
              </a:ext>
            </a:extLst>
          </p:cNvPr>
          <p:cNvSpPr/>
          <p:nvPr userDrawn="1"/>
        </p:nvSpPr>
        <p:spPr>
          <a:xfrm>
            <a:off x="255373" y="3234110"/>
            <a:ext cx="246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Solution Statement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C7E146-D344-40D7-A071-8A7FE298D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365" y="3603442"/>
            <a:ext cx="10596433" cy="951759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A brief overview of the solution.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1C8B7-D03D-4586-B25D-388EA84E656E}"/>
              </a:ext>
            </a:extLst>
          </p:cNvPr>
          <p:cNvSpPr/>
          <p:nvPr userDrawn="1"/>
        </p:nvSpPr>
        <p:spPr>
          <a:xfrm>
            <a:off x="255372" y="4691666"/>
            <a:ext cx="2611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Associated Documents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105386C-0EB9-44DE-8BF4-BFF3FF7AA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7364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Project Teams Site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5C5CB98-F628-4227-8CD3-C72D7A7353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547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Companion SA Word Doc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BF6C14FD-2F65-404D-AA87-6BD7F8B3B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55581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Reference Material Link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63512CE-BF26-4BF6-8FC2-CA333933E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10615" y="5110292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Standards or Framework Link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EF64D85A-B756-410D-9843-7C98960455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364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Another documentation link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BBC1C94-851D-40DB-844F-FD08CDA57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0547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Over achiever link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67AEC60-3021-4121-B831-F9E7F4002E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55580" y="5340615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Too many links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B2864E-168D-4CC6-864E-1EAA999DA0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06766" y="5340614"/>
            <a:ext cx="2643183" cy="230322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 i="0" baseline="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OK, just stop.</a:t>
            </a:r>
          </a:p>
        </p:txBody>
      </p:sp>
    </p:spTree>
    <p:extLst>
      <p:ext uri="{BB962C8B-B14F-4D97-AF65-F5344CB8AC3E}">
        <p14:creationId xmlns:p14="http://schemas.microsoft.com/office/powerpoint/2010/main" val="9837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18998"/>
            <a:ext cx="289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>
              <a:spcBef>
                <a:spcPts val="600"/>
              </a:spcBef>
              <a:spcAft>
                <a:spcPts val="30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  Solution Context</a:t>
            </a:r>
          </a:p>
        </p:txBody>
      </p:sp>
    </p:spTree>
    <p:extLst>
      <p:ext uri="{BB962C8B-B14F-4D97-AF65-F5344CB8AC3E}">
        <p14:creationId xmlns:p14="http://schemas.microsoft.com/office/powerpoint/2010/main" val="39238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u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AC-7898-4560-95A9-2CA6ABC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  <a:prstGeom prst="rect">
            <a:avLst/>
          </a:prstGeom>
        </p:spPr>
        <p:txBody>
          <a:bodyPr/>
          <a:lstStyle/>
          <a:p>
            <a:fld id="{B278A582-59E8-4287-8644-AB10F763DF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E14-7D5B-4583-9C93-C7431E95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67192-DD59-4A88-8847-1316DD08A0A0}"/>
              </a:ext>
            </a:extLst>
          </p:cNvPr>
          <p:cNvSpPr/>
          <p:nvPr userDrawn="1"/>
        </p:nvSpPr>
        <p:spPr>
          <a:xfrm>
            <a:off x="255372" y="309822"/>
            <a:ext cx="275627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800" b="1" kern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Conceptual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E5C-3786-40CA-830C-88638BCCE9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465" y="309822"/>
            <a:ext cx="469893" cy="36933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006FDD-6809-4302-9264-34FA24893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54695" y="309822"/>
            <a:ext cx="6753297" cy="36933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- Segment</a:t>
            </a:r>
          </a:p>
        </p:txBody>
      </p:sp>
    </p:spTree>
    <p:extLst>
      <p:ext uri="{BB962C8B-B14F-4D97-AF65-F5344CB8AC3E}">
        <p14:creationId xmlns:p14="http://schemas.microsoft.com/office/powerpoint/2010/main" val="48171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5D34239C-B352-0948-B9CE-E2E2EB6EF3E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399AE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pic>
        <p:nvPicPr>
          <p:cNvPr id="7" name="Picture 6" descr="BCBSRI_CMYK_HZ_2C_313_K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79" y="6419849"/>
            <a:ext cx="1074785" cy="2519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1103971" y="6419849"/>
            <a:ext cx="0" cy="251941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5DDE3-9986-F04A-9DDB-8956EA89D7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729007" y="-495041"/>
            <a:ext cx="45719" cy="15037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252387" y="61621"/>
            <a:ext cx="473905" cy="51529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627816" y="427634"/>
            <a:ext cx="318044" cy="338521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87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E5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85000"/>
        <a:buFont typeface="Lucida Grande"/>
        <a:buChar char="&gt;"/>
        <a:defRPr sz="2000" kern="1200">
          <a:solidFill>
            <a:srgbClr val="003E51"/>
          </a:solidFill>
          <a:latin typeface="+mj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Font typeface="Lucida Grande"/>
        <a:buChar char="-"/>
        <a:defRPr sz="1800" kern="1200">
          <a:solidFill>
            <a:srgbClr val="003E5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3E5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5120E-DAA3-450E-BBB6-CFF20B5D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F82A-DC15-4217-BE5B-3D2CE9BA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03F7-37A0-49D3-B3AE-88766ADC3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585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Solution Architecture - Project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6CE98-E2C0-4811-A21E-FBFCB9E64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2" t="30590" b="31088"/>
          <a:stretch/>
        </p:blipFill>
        <p:spPr>
          <a:xfrm>
            <a:off x="322306" y="6416330"/>
            <a:ext cx="951324" cy="23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C9C1E-564D-48B3-9330-12252686BA4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013" y="6413414"/>
            <a:ext cx="1032536" cy="25411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4F8BA9-E4C5-4C48-A03A-A0176D36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41A24-186E-4AB2-BD95-7A61B19B5D97}"/>
              </a:ext>
            </a:extLst>
          </p:cNvPr>
          <p:cNvCxnSpPr/>
          <p:nvPr userDrawn="1"/>
        </p:nvCxnSpPr>
        <p:spPr>
          <a:xfrm>
            <a:off x="11514964" y="6416980"/>
            <a:ext cx="0" cy="22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97280" indent="-228600" algn="l" defTabSz="91440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A169-FBCF-40C7-680F-3A7021A9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593" y="2383719"/>
            <a:ext cx="6909536" cy="12917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BCBS 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16599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F28D96-9653-13CA-15FB-3C1BEF0AD051}"/>
              </a:ext>
            </a:extLst>
          </p:cNvPr>
          <p:cNvSpPr/>
          <p:nvPr/>
        </p:nvSpPr>
        <p:spPr>
          <a:xfrm>
            <a:off x="1390651" y="161925"/>
            <a:ext cx="2066924" cy="27051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SA - </a:t>
            </a:r>
          </a:p>
          <a:p>
            <a:pPr algn="ctr"/>
            <a:r>
              <a:rPr lang="en-US" dirty="0"/>
              <a:t>SVC_TEST_CACTUS_MINN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DB -CACTUS_MIN1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019572-9FA9-C713-B8AC-8E7775C9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1" y="4810126"/>
            <a:ext cx="2066925" cy="1123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B839E-A89C-A8A3-35C8-568EE2C212F4}"/>
              </a:ext>
            </a:extLst>
          </p:cNvPr>
          <p:cNvSpPr/>
          <p:nvPr/>
        </p:nvSpPr>
        <p:spPr>
          <a:xfrm>
            <a:off x="7230133" y="438150"/>
            <a:ext cx="3323567" cy="5067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Has Uma updated the </a:t>
            </a:r>
            <a:r>
              <a:rPr lang="en-US" sz="1200" dirty="0" err="1"/>
              <a:t>Matillion</a:t>
            </a:r>
            <a:r>
              <a:rPr lang="en-US" sz="1200" dirty="0"/>
              <a:t> IIT repository with the service account.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new account , create the ID in vault and provide the secret name. Uma can find it. 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Same repository with different env variable.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Mahi coordinate with Uma.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4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407251" y="230379"/>
            <a:ext cx="5449638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Testing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FA3C37-4B76-4161-0586-25593D900807}"/>
              </a:ext>
            </a:extLst>
          </p:cNvPr>
          <p:cNvCxnSpPr/>
          <p:nvPr/>
        </p:nvCxnSpPr>
        <p:spPr>
          <a:xfrm>
            <a:off x="2144110" y="2538248"/>
            <a:ext cx="0" cy="890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38B9E-CE96-D03A-D3EE-A0C4DD26CAC9}"/>
              </a:ext>
            </a:extLst>
          </p:cNvPr>
          <p:cNvCxnSpPr/>
          <p:nvPr/>
        </p:nvCxnSpPr>
        <p:spPr>
          <a:xfrm>
            <a:off x="4684986" y="2576348"/>
            <a:ext cx="0" cy="890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50C653-E8D5-A839-710C-D485D9E35D40}"/>
              </a:ext>
            </a:extLst>
          </p:cNvPr>
          <p:cNvCxnSpPr/>
          <p:nvPr/>
        </p:nvCxnSpPr>
        <p:spPr>
          <a:xfrm>
            <a:off x="7076088" y="2535761"/>
            <a:ext cx="0" cy="890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F8026-8A6F-0DAD-F382-B5646FA33F75}"/>
              </a:ext>
            </a:extLst>
          </p:cNvPr>
          <p:cNvCxnSpPr/>
          <p:nvPr/>
        </p:nvCxnSpPr>
        <p:spPr>
          <a:xfrm>
            <a:off x="9500254" y="2535761"/>
            <a:ext cx="0" cy="890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54FD23-0340-179C-FA0C-DD5532F5016C}"/>
              </a:ext>
            </a:extLst>
          </p:cNvPr>
          <p:cNvSpPr/>
          <p:nvPr/>
        </p:nvSpPr>
        <p:spPr>
          <a:xfrm>
            <a:off x="1162709" y="3429000"/>
            <a:ext cx="1891858" cy="2459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Identify app to be tested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Validate data Stage runbook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Identify source &amp; target table/file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Verify Matillion job access to jobs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92143B-1606-30AC-DAD8-5B882C859D05}"/>
              </a:ext>
            </a:extLst>
          </p:cNvPr>
          <p:cNvSpPr/>
          <p:nvPr/>
        </p:nvSpPr>
        <p:spPr>
          <a:xfrm>
            <a:off x="3774529" y="3467100"/>
            <a:ext cx="1820913" cy="2459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Prepare test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Prepare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A/B Test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4AD67A-B651-D7C8-FC72-1C2D94BAD1CB}"/>
              </a:ext>
            </a:extLst>
          </p:cNvPr>
          <p:cNvSpPr/>
          <p:nvPr/>
        </p:nvSpPr>
        <p:spPr>
          <a:xfrm>
            <a:off x="6165632" y="3429000"/>
            <a:ext cx="1820913" cy="2459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sync data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sync matillion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Execute A/B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Raise bugs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02315-8EF8-9E79-3A1E-27527F0C23B4}"/>
              </a:ext>
            </a:extLst>
          </p:cNvPr>
          <p:cNvSpPr/>
          <p:nvPr/>
        </p:nvSpPr>
        <p:spPr>
          <a:xfrm>
            <a:off x="8589799" y="3410607"/>
            <a:ext cx="1820913" cy="2459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Validate test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Close defects in 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Summary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Review &amp; Approval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69CCA3-A0EA-4145-0E1E-BD895638CD99}"/>
              </a:ext>
            </a:extLst>
          </p:cNvPr>
          <p:cNvGrpSpPr/>
          <p:nvPr/>
        </p:nvGrpSpPr>
        <p:grpSpPr>
          <a:xfrm>
            <a:off x="1301536" y="2046671"/>
            <a:ext cx="1984695" cy="518665"/>
            <a:chOff x="2229" y="0"/>
            <a:chExt cx="1984695" cy="518665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B87725BD-329E-8CFD-1B55-BADCFEF864B0}"/>
                </a:ext>
              </a:extLst>
            </p:cNvPr>
            <p:cNvSpPr/>
            <p:nvPr/>
          </p:nvSpPr>
          <p:spPr>
            <a:xfrm>
              <a:off x="2229" y="0"/>
              <a:ext cx="1984695" cy="5186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8DB2703D-4DD6-31E9-140E-F5802E556256}"/>
                </a:ext>
              </a:extLst>
            </p:cNvPr>
            <p:cNvSpPr txBox="1"/>
            <p:nvPr/>
          </p:nvSpPr>
          <p:spPr>
            <a:xfrm>
              <a:off x="261562" y="0"/>
              <a:ext cx="1466030" cy="518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Prep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1E6D0B-EBE9-D3EF-C49B-D6AF03666E0F}"/>
              </a:ext>
            </a:extLst>
          </p:cNvPr>
          <p:cNvGrpSpPr/>
          <p:nvPr/>
        </p:nvGrpSpPr>
        <p:grpSpPr>
          <a:xfrm>
            <a:off x="3577683" y="2055197"/>
            <a:ext cx="1984695" cy="518665"/>
            <a:chOff x="2229" y="0"/>
            <a:chExt cx="1984695" cy="518665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ADECB399-BABB-B0F8-D908-F34B06B20DEE}"/>
                </a:ext>
              </a:extLst>
            </p:cNvPr>
            <p:cNvSpPr/>
            <p:nvPr/>
          </p:nvSpPr>
          <p:spPr>
            <a:xfrm>
              <a:off x="2229" y="0"/>
              <a:ext cx="1984695" cy="5186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102E804C-F959-32E9-7A3B-E68F7C38FB3A}"/>
                </a:ext>
              </a:extLst>
            </p:cNvPr>
            <p:cNvSpPr txBox="1"/>
            <p:nvPr/>
          </p:nvSpPr>
          <p:spPr>
            <a:xfrm>
              <a:off x="261562" y="0"/>
              <a:ext cx="1466030" cy="518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Plan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62B6A-956E-0F80-C21A-441B2C8F1729}"/>
              </a:ext>
            </a:extLst>
          </p:cNvPr>
          <p:cNvGrpSpPr/>
          <p:nvPr/>
        </p:nvGrpSpPr>
        <p:grpSpPr>
          <a:xfrm>
            <a:off x="6001850" y="2030449"/>
            <a:ext cx="1984695" cy="518665"/>
            <a:chOff x="2229" y="0"/>
            <a:chExt cx="1984695" cy="518665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E39AF24-A903-BC6A-DB4B-A94839C740D4}"/>
                </a:ext>
              </a:extLst>
            </p:cNvPr>
            <p:cNvSpPr/>
            <p:nvPr/>
          </p:nvSpPr>
          <p:spPr>
            <a:xfrm>
              <a:off x="2229" y="0"/>
              <a:ext cx="1984695" cy="5186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AF28C31D-DFE4-0A09-46EB-D6E7B62C0C81}"/>
                </a:ext>
              </a:extLst>
            </p:cNvPr>
            <p:cNvSpPr txBox="1"/>
            <p:nvPr/>
          </p:nvSpPr>
          <p:spPr>
            <a:xfrm>
              <a:off x="261562" y="0"/>
              <a:ext cx="1466030" cy="518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Execute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56B131-E48B-D2BA-64ED-D8C3BD3313B0}"/>
              </a:ext>
            </a:extLst>
          </p:cNvPr>
          <p:cNvGrpSpPr/>
          <p:nvPr/>
        </p:nvGrpSpPr>
        <p:grpSpPr>
          <a:xfrm>
            <a:off x="8507907" y="2017096"/>
            <a:ext cx="1984695" cy="518665"/>
            <a:chOff x="2229" y="0"/>
            <a:chExt cx="1984695" cy="518665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80E0332F-CA8C-1083-2469-7E717DC4F3D4}"/>
                </a:ext>
              </a:extLst>
            </p:cNvPr>
            <p:cNvSpPr/>
            <p:nvPr/>
          </p:nvSpPr>
          <p:spPr>
            <a:xfrm>
              <a:off x="2229" y="0"/>
              <a:ext cx="1984695" cy="5186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60FA8149-1A63-9AE4-2E5E-2D4DA8110659}"/>
                </a:ext>
              </a:extLst>
            </p:cNvPr>
            <p:cNvSpPr txBox="1"/>
            <p:nvPr/>
          </p:nvSpPr>
          <p:spPr>
            <a:xfrm>
              <a:off x="261562" y="0"/>
              <a:ext cx="1466030" cy="518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2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407251" y="230379"/>
            <a:ext cx="5449638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Execution Strategy – A/B 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4FAB81-6A95-0E5E-924D-223293AC83F7}"/>
              </a:ext>
            </a:extLst>
          </p:cNvPr>
          <p:cNvSpPr/>
          <p:nvPr/>
        </p:nvSpPr>
        <p:spPr>
          <a:xfrm>
            <a:off x="8292331" y="1359104"/>
            <a:ext cx="3492418" cy="41397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Represent data from Data Stage &amp; Netezza loaded into Unix server. 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anose="05000000000000000000" pitchFamily="2" charset="2"/>
              </a:rPr>
              <a:t>B </a:t>
            </a:r>
            <a:r>
              <a:rPr lang="en-US" sz="1200" dirty="0">
                <a:sym typeface="Wingdings" panose="05000000000000000000" pitchFamily="2" charset="2"/>
              </a:rPr>
              <a:t> Represent data from Matillion  &amp; Snowflake loaded into Azure blob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A/B Testing framework covers below.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Record count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Data set matches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Data level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Manual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File Type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File name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File size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File Header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Job run in DS &amp; Matillion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0604B-BF63-DA8E-4F4F-7BFA4BEF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1" y="1338726"/>
            <a:ext cx="7467625" cy="41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9443BB-7359-4B9A-C4CC-DC74A1AB26AF}"/>
              </a:ext>
            </a:extLst>
          </p:cNvPr>
          <p:cNvSpPr txBox="1">
            <a:spLocks/>
          </p:cNvSpPr>
          <p:nvPr/>
        </p:nvSpPr>
        <p:spPr>
          <a:xfrm>
            <a:off x="407251" y="762576"/>
            <a:ext cx="5449638" cy="37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Demand A/B Testing – File  based </a:t>
            </a:r>
          </a:p>
        </p:txBody>
      </p:sp>
    </p:spTree>
    <p:extLst>
      <p:ext uri="{BB962C8B-B14F-4D97-AF65-F5344CB8AC3E}">
        <p14:creationId xmlns:p14="http://schemas.microsoft.com/office/powerpoint/2010/main" val="20208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407251" y="230379"/>
            <a:ext cx="5449638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Execution Strategy – A/B Testing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9443BB-7359-4B9A-C4CC-DC74A1AB26AF}"/>
              </a:ext>
            </a:extLst>
          </p:cNvPr>
          <p:cNvSpPr txBox="1">
            <a:spLocks/>
          </p:cNvSpPr>
          <p:nvPr/>
        </p:nvSpPr>
        <p:spPr>
          <a:xfrm>
            <a:off x="407251" y="762576"/>
            <a:ext cx="5449638" cy="37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MSS Supply A/B Testing – Table based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713739-693B-9DE9-8D3D-F684E5B01A10}"/>
              </a:ext>
            </a:extLst>
          </p:cNvPr>
          <p:cNvSpPr txBox="1">
            <a:spLocks/>
          </p:cNvSpPr>
          <p:nvPr/>
        </p:nvSpPr>
        <p:spPr>
          <a:xfrm>
            <a:off x="407251" y="3940929"/>
            <a:ext cx="5449638" cy="37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MSS Supply A/B Testing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3D1D1-5CAD-E0DE-EDAB-3D93140E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1" y="1455381"/>
            <a:ext cx="8287432" cy="44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8C2D95-6157-AC0B-1384-EE6FA4596E5D}"/>
              </a:ext>
            </a:extLst>
          </p:cNvPr>
          <p:cNvSpPr/>
          <p:nvPr/>
        </p:nvSpPr>
        <p:spPr>
          <a:xfrm>
            <a:off x="9081268" y="1449133"/>
            <a:ext cx="2814170" cy="4363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Represent data from Data Stage &amp; Netezza loaded into SQL database. 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ym typeface="Wingdings" panose="05000000000000000000" pitchFamily="2" charset="2"/>
              </a:rPr>
              <a:t>B </a:t>
            </a:r>
            <a:r>
              <a:rPr lang="en-US" sz="1200" dirty="0">
                <a:sym typeface="Wingdings" panose="05000000000000000000" pitchFamily="2" charset="2"/>
              </a:rPr>
              <a:t> Represent data from Matillion  &amp; Snowflake loaded into SQL database.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A/B Testing framework covers this.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Record count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Data set matches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Data level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Column validation</a:t>
            </a:r>
          </a:p>
          <a:p>
            <a:pPr lvl="1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81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416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78A582-59E8-4287-8644-AB10F763DF7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58FE3-0F09-3517-3FD6-C1DB9A56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62650"/>
              </p:ext>
            </p:extLst>
          </p:nvPr>
        </p:nvGraphicFramePr>
        <p:xfrm>
          <a:off x="612397" y="1211383"/>
          <a:ext cx="10981191" cy="4443578"/>
        </p:xfrm>
        <a:graphic>
          <a:graphicData uri="http://schemas.openxmlformats.org/drawingml/2006/table">
            <a:tbl>
              <a:tblPr/>
              <a:tblGrid>
                <a:gridCol w="608683">
                  <a:extLst>
                    <a:ext uri="{9D8B030D-6E8A-4147-A177-3AD203B41FA5}">
                      <a16:colId xmlns:a16="http://schemas.microsoft.com/office/drawing/2014/main" val="2984811584"/>
                    </a:ext>
                  </a:extLst>
                </a:gridCol>
                <a:gridCol w="1736383">
                  <a:extLst>
                    <a:ext uri="{9D8B030D-6E8A-4147-A177-3AD203B41FA5}">
                      <a16:colId xmlns:a16="http://schemas.microsoft.com/office/drawing/2014/main" val="3766327233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412446811"/>
                    </a:ext>
                  </a:extLst>
                </a:gridCol>
                <a:gridCol w="848658">
                  <a:extLst>
                    <a:ext uri="{9D8B030D-6E8A-4147-A177-3AD203B41FA5}">
                      <a16:colId xmlns:a16="http://schemas.microsoft.com/office/drawing/2014/main" val="2492101795"/>
                    </a:ext>
                  </a:extLst>
                </a:gridCol>
                <a:gridCol w="809581">
                  <a:extLst>
                    <a:ext uri="{9D8B030D-6E8A-4147-A177-3AD203B41FA5}">
                      <a16:colId xmlns:a16="http://schemas.microsoft.com/office/drawing/2014/main" val="2811906153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812027649"/>
                    </a:ext>
                  </a:extLst>
                </a:gridCol>
                <a:gridCol w="772282">
                  <a:extLst>
                    <a:ext uri="{9D8B030D-6E8A-4147-A177-3AD203B41FA5}">
                      <a16:colId xmlns:a16="http://schemas.microsoft.com/office/drawing/2014/main" val="3376379198"/>
                    </a:ext>
                  </a:extLst>
                </a:gridCol>
                <a:gridCol w="834448">
                  <a:extLst>
                    <a:ext uri="{9D8B030D-6E8A-4147-A177-3AD203B41FA5}">
                      <a16:colId xmlns:a16="http://schemas.microsoft.com/office/drawing/2014/main" val="4097406973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3964343722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590596939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1193938860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1029344033"/>
                    </a:ext>
                  </a:extLst>
                </a:gridCol>
                <a:gridCol w="767308">
                  <a:extLst>
                    <a:ext uri="{9D8B030D-6E8A-4147-A177-3AD203B41FA5}">
                      <a16:colId xmlns:a16="http://schemas.microsoft.com/office/drawing/2014/main" val="4207694480"/>
                    </a:ext>
                  </a:extLst>
                </a:gridCol>
              </a:tblGrid>
              <a:tr h="47573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app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Completed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 Remaining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Effort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per app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resources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effort hrs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Days Required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Planned Start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Planned End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 No of days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Resource Hrs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44980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11862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Test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47610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P1G2/P1G3/P1G4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31445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MSS Supply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1-Apr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92848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MSS Demand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074794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 Fixes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23413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2748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 Total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34165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089123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 Prep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65527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P1G21/P1G3/P1G4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04143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MSS Supply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59742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MSS Demand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334980"/>
                  </a:ext>
                </a:extLst>
              </a:tr>
              <a:tr h="305219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 Fixes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6-May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21-Jun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6" marR="8526" marT="8526" marB="5115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544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22AF76F-8D57-4630-DB90-7FBD62846A22}"/>
              </a:ext>
            </a:extLst>
          </p:cNvPr>
          <p:cNvSpPr txBox="1">
            <a:spLocks/>
          </p:cNvSpPr>
          <p:nvPr/>
        </p:nvSpPr>
        <p:spPr>
          <a:xfrm>
            <a:off x="391485" y="324972"/>
            <a:ext cx="6892184" cy="576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Test Execution Timeline</a:t>
            </a:r>
          </a:p>
        </p:txBody>
      </p:sp>
    </p:spTree>
    <p:extLst>
      <p:ext uri="{BB962C8B-B14F-4D97-AF65-F5344CB8AC3E}">
        <p14:creationId xmlns:p14="http://schemas.microsoft.com/office/powerpoint/2010/main" val="221194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9D55-EAB9-1948-C4FE-83B6E43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A582-59E8-4287-8644-AB10F763DF7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1144E-0E6B-E23E-FD7A-37E99D985264}"/>
              </a:ext>
            </a:extLst>
          </p:cNvPr>
          <p:cNvSpPr txBox="1">
            <a:spLocks/>
          </p:cNvSpPr>
          <p:nvPr/>
        </p:nvSpPr>
        <p:spPr>
          <a:xfrm>
            <a:off x="391486" y="324971"/>
            <a:ext cx="5016086" cy="5815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Test Result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ABD16-A367-CD99-263D-6F7C14D9E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87107"/>
              </p:ext>
            </p:extLst>
          </p:nvPr>
        </p:nvGraphicFramePr>
        <p:xfrm>
          <a:off x="5658084" y="1467827"/>
          <a:ext cx="5938520" cy="166052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262215564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755287939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84871079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36840071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89434591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1436653884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331682092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589539546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50821698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AB Test Summary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2669"/>
                  </a:ext>
                </a:extLst>
              </a:tr>
              <a:tr h="190500">
                <a:tc grid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Created By: Srinivasulu Naidu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6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 Check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Data Check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75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 2024-03-18T03:43:34.34-04:00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 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 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Result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 Minus 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 Minus 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Expected Result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Result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854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Tester: Srinivasulu Naidu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356327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356327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100% match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Pass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Zero Record count for A-B and B-A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Pass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81714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F102A90-3E5B-B5DC-EA32-88473F0C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619" y="10106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framework Test result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257D21-9986-ED64-5968-891B55C7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11056"/>
              </p:ext>
            </p:extLst>
          </p:nvPr>
        </p:nvGraphicFramePr>
        <p:xfrm>
          <a:off x="701842" y="1436030"/>
          <a:ext cx="4705730" cy="435134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03560">
                  <a:extLst>
                    <a:ext uri="{9D8B030D-6E8A-4147-A177-3AD203B41FA5}">
                      <a16:colId xmlns:a16="http://schemas.microsoft.com/office/drawing/2014/main" val="548800485"/>
                    </a:ext>
                  </a:extLst>
                </a:gridCol>
                <a:gridCol w="1106413">
                  <a:extLst>
                    <a:ext uri="{9D8B030D-6E8A-4147-A177-3AD203B41FA5}">
                      <a16:colId xmlns:a16="http://schemas.microsoft.com/office/drawing/2014/main" val="3930545122"/>
                    </a:ext>
                  </a:extLst>
                </a:gridCol>
                <a:gridCol w="2295757">
                  <a:extLst>
                    <a:ext uri="{9D8B030D-6E8A-4147-A177-3AD203B41FA5}">
                      <a16:colId xmlns:a16="http://schemas.microsoft.com/office/drawing/2014/main" val="3632138032"/>
                    </a:ext>
                  </a:extLst>
                </a:gridCol>
              </a:tblGrid>
              <a:tr h="324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Database / Server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File / Table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b"/>
                </a:tc>
                <a:extLst>
                  <a:ext uri="{0D108BD9-81ED-4DB2-BD59-A6C34878D82A}">
                    <a16:rowId xmlns:a16="http://schemas.microsoft.com/office/drawing/2014/main" val="851749188"/>
                  </a:ext>
                </a:extLst>
              </a:tr>
              <a:tr h="1499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  A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4013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Test Minor Netezza Source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FDAMINOR.FDA, EDRMINOR.EDR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2304543234"/>
                  </a:ext>
                </a:extLst>
              </a:tr>
              <a:tr h="595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Test Minor DataStage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Unix Server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/data/</a:t>
                      </a:r>
                      <a:r>
                        <a:rPr lang="en-US" sz="900" kern="100" dirty="0" err="1">
                          <a:effectLst/>
                        </a:rPr>
                        <a:t>uat</a:t>
                      </a:r>
                      <a:r>
                        <a:rPr lang="en-US" sz="900" kern="100" dirty="0">
                          <a:effectLst/>
                        </a:rPr>
                        <a:t>/dmd1/HCBB/</a:t>
                      </a:r>
                      <a:r>
                        <a:rPr lang="en-US" sz="900" kern="100" dirty="0" err="1">
                          <a:effectLst/>
                        </a:rPr>
                        <a:t>Lab_Data</a:t>
                      </a:r>
                      <a:r>
                        <a:rPr lang="en-US" sz="900" kern="100" dirty="0">
                          <a:effectLst/>
                        </a:rPr>
                        <a:t>/output/ LAB_M01_LANDMARK_O_MTHLY_LABMEM_DATA_20240304_041420_01.TXT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2859904225"/>
                  </a:ext>
                </a:extLst>
              </a:tr>
              <a:tr h="447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Data Stage Job Execution Date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 03/04/2024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3670878757"/>
                  </a:ext>
                </a:extLst>
              </a:tr>
              <a:tr h="595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Snowflake Source Database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FDADEVIIT_MIGRATION, EDRDEVIIT_MIGRATION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2144185456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Snowflake Clone Date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 02/29/2024 10:43 AM  ET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703665299"/>
                  </a:ext>
                </a:extLst>
              </a:tr>
              <a:tr h="14990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</a:rPr>
                        <a:t>  B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43981"/>
                  </a:ext>
                </a:extLst>
              </a:tr>
              <a:tr h="29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Matillion Source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FDADEVIIT_MIGRATION.FDA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3445297702"/>
                  </a:ext>
                </a:extLst>
              </a:tr>
              <a:tr h="595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Matillion Target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ADLS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kern="100">
                          <a:effectLst/>
                          <a:hlinkClick r:id="rId2"/>
                        </a:rPr>
                        <a:t>datahub</a:t>
                      </a:r>
                      <a:r>
                        <a:rPr lang="en-US" sz="900" kern="100">
                          <a:effectLst/>
                        </a:rPr>
                        <a:t> / </a:t>
                      </a:r>
                      <a:r>
                        <a:rPr lang="en-US" sz="900" u="none" strike="noStrike" kern="100">
                          <a:effectLst/>
                          <a:hlinkClick r:id="rId2"/>
                        </a:rPr>
                        <a:t>demand</a:t>
                      </a:r>
                      <a:r>
                        <a:rPr lang="en-US" sz="900" kern="100">
                          <a:effectLst/>
                        </a:rPr>
                        <a:t> / </a:t>
                      </a:r>
                      <a:r>
                        <a:rPr lang="en-US" sz="900" u="none" strike="noStrike" kern="100">
                          <a:effectLst/>
                          <a:hlinkClick r:id="rId2"/>
                        </a:rPr>
                        <a:t>publish</a:t>
                      </a:r>
                      <a:r>
                        <a:rPr lang="en-US" sz="900" kern="100">
                          <a:effectLst/>
                        </a:rPr>
                        <a:t> / </a:t>
                      </a:r>
                      <a:r>
                        <a:rPr lang="en-US" sz="900" u="none" strike="noStrike" kern="100">
                          <a:effectLst/>
                          <a:hlinkClick r:id="rId2"/>
                        </a:rPr>
                        <a:t>HCBB</a:t>
                      </a:r>
                      <a:r>
                        <a:rPr lang="en-US" sz="900" kern="100">
                          <a:effectLst/>
                        </a:rPr>
                        <a:t> / LAB_DATA/</a:t>
                      </a:r>
                      <a:r>
                        <a:rPr lang="en-US" sz="800" kern="100">
                          <a:effectLst/>
                        </a:rPr>
                        <a:t> </a:t>
                      </a:r>
                      <a:r>
                        <a:rPr lang="en-US" sz="900" kern="100">
                          <a:effectLst/>
                        </a:rPr>
                        <a:t>LAB_D01_LANDMARK_O_MTHLY_LABMEM_DATA_20240304_041420_01.txt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3509963283"/>
                  </a:ext>
                </a:extLst>
              </a:tr>
              <a:tr h="447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Matillion Job Execution Date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03/04/2024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3750042588"/>
                  </a:ext>
                </a:extLst>
              </a:tr>
              <a:tr h="1499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0" marR="7890" marT="7890" marB="0" anchor="ctr"/>
                </a:tc>
                <a:extLst>
                  <a:ext uri="{0D108BD9-81ED-4DB2-BD59-A6C34878D82A}">
                    <a16:rowId xmlns:a16="http://schemas.microsoft.com/office/drawing/2014/main" val="12033471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C01E883-E747-4777-1437-0D44F2B6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96" y="10106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framework setup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85329"/>
      </p:ext>
    </p:extLst>
  </p:cSld>
  <p:clrMapOvr>
    <a:masterClrMapping/>
  </p:clrMapOvr>
</p:sld>
</file>

<file path=ppt/theme/theme1.xml><?xml version="1.0" encoding="utf-8"?>
<a:theme xmlns:a="http://schemas.openxmlformats.org/drawingml/2006/main" name="BCBSRI">
  <a:themeElements>
    <a:clrScheme name="BCBSRI BRAND COLORS">
      <a:dk1>
        <a:srgbClr val="A20067"/>
      </a:dk1>
      <a:lt1>
        <a:srgbClr val="6399AE"/>
      </a:lt1>
      <a:dk2>
        <a:srgbClr val="003E51"/>
      </a:dk2>
      <a:lt2>
        <a:srgbClr val="FFFFFF"/>
      </a:lt2>
      <a:accent1>
        <a:srgbClr val="0091DA"/>
      </a:accent1>
      <a:accent2>
        <a:srgbClr val="5BC2E7"/>
      </a:accent2>
      <a:accent3>
        <a:srgbClr val="F1BE48"/>
      </a:accent3>
      <a:accent4>
        <a:srgbClr val="DDCBA4"/>
      </a:accent4>
      <a:accent5>
        <a:srgbClr val="78BE20"/>
      </a:accent5>
      <a:accent6>
        <a:srgbClr val="C4D600"/>
      </a:accent6>
      <a:hlink>
        <a:srgbClr val="0091DA"/>
      </a:hlink>
      <a:folHlink>
        <a:srgbClr val="5BC2E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CBSRI">
      <a:dk1>
        <a:srgbClr val="0C0C0C"/>
      </a:dk1>
      <a:lt1>
        <a:sysClr val="window" lastClr="FFFFFF"/>
      </a:lt1>
      <a:dk2>
        <a:srgbClr val="003E51"/>
      </a:dk2>
      <a:lt2>
        <a:srgbClr val="6399AE"/>
      </a:lt2>
      <a:accent1>
        <a:srgbClr val="0092BC"/>
      </a:accent1>
      <a:accent2>
        <a:srgbClr val="E35205"/>
      </a:accent2>
      <a:accent3>
        <a:srgbClr val="DDCBA4"/>
      </a:accent3>
      <a:accent4>
        <a:srgbClr val="F1BE48"/>
      </a:accent4>
      <a:accent5>
        <a:srgbClr val="5BC2E7"/>
      </a:accent5>
      <a:accent6>
        <a:srgbClr val="78BE20"/>
      </a:accent6>
      <a:hlink>
        <a:srgbClr val="0091DA"/>
      </a:hlink>
      <a:folHlink>
        <a:srgbClr val="A20067"/>
      </a:folHlink>
    </a:clrScheme>
    <a:fontScheme name="Custom 1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3175" cap="flat" cmpd="sng" algn="ctr">
          <a:solidFill>
            <a:schemeClr val="phClr"/>
          </a:solidFill>
          <a:prstDash val="solid"/>
          <a:miter lim="800000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 Presentation Pack" id="{30253598-4413-4A7F-B4AA-382490907F75}" vid="{16087359-D58E-4171-BF4D-1E0762F576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49EC1FAD68E4B9E06545C2FD49BC0" ma:contentTypeVersion="9" ma:contentTypeDescription="Create a new document." ma:contentTypeScope="" ma:versionID="56b4cc5cc8b270547a1f36a3c7fb0a60">
  <xsd:schema xmlns:xsd="http://www.w3.org/2001/XMLSchema" xmlns:xs="http://www.w3.org/2001/XMLSchema" xmlns:p="http://schemas.microsoft.com/office/2006/metadata/properties" xmlns:ns2="8ec87ffc-7671-4d59-acf0-965fe4252241" xmlns:ns3="cf297af9-0cf4-4fd8-a7b3-a7303d822f9a" targetNamespace="http://schemas.microsoft.com/office/2006/metadata/properties" ma:root="true" ma:fieldsID="d32ba946a5c33bb2c1d45e212811406d" ns2:_="" ns3:_="">
    <xsd:import namespace="8ec87ffc-7671-4d59-acf0-965fe4252241"/>
    <xsd:import namespace="cf297af9-0cf4-4fd8-a7b3-a7303d822f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87ffc-7671-4d59-acf0-965fe4252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97af9-0cf4-4fd8-a7b3-a7303d822f9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215C8-4233-4512-8A2A-52409A323E1D}">
  <ds:schemaRefs>
    <ds:schemaRef ds:uri="8ec87ffc-7671-4d59-acf0-965fe4252241"/>
    <ds:schemaRef ds:uri="cf297af9-0cf4-4fd8-a7b3-a7303d822f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727F54-F7E9-45CA-90B2-D5CA9C32F361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cf297af9-0cf4-4fd8-a7b3-a7303d822f9a"/>
    <ds:schemaRef ds:uri="8ec87ffc-7671-4d59-acf0-965fe425224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A5E22A-0A85-4161-9E04-6E981E4E0C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54660</TotalTime>
  <Words>626</Words>
  <Application>Microsoft Office PowerPoint</Application>
  <PresentationFormat>Widescreen</PresentationFormat>
  <Paragraphs>243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 Narrow</vt:lpstr>
      <vt:lpstr>Arial</vt:lpstr>
      <vt:lpstr>Arial Black</vt:lpstr>
      <vt:lpstr>Calibri</vt:lpstr>
      <vt:lpstr>Lucida Grande</vt:lpstr>
      <vt:lpstr>Times New Roman</vt:lpstr>
      <vt:lpstr>Wingdings</vt:lpstr>
      <vt:lpstr>BCBSRI</vt:lpstr>
      <vt:lpstr>Office Theme</vt:lpstr>
      <vt:lpstr>BCBS Testing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BCBSRI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DCOM335 DCOM335</dc:creator>
  <cp:lastModifiedBy>Utpal Nayak</cp:lastModifiedBy>
  <cp:revision>136</cp:revision>
  <dcterms:created xsi:type="dcterms:W3CDTF">2015-09-16T11:39:03Z</dcterms:created>
  <dcterms:modified xsi:type="dcterms:W3CDTF">2024-04-15T21:14:08Z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0x01010059849EC1FAD68E4B9E06545C2FD49BC0</vt:lpwstr>
  </property>
</Properties>
</file>