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4" r:id="rId5"/>
  </p:sldMasterIdLst>
  <p:notesMasterIdLst>
    <p:notesMasterId r:id="rId16"/>
  </p:notesMasterIdLst>
  <p:sldIdLst>
    <p:sldId id="258" r:id="rId6"/>
    <p:sldId id="527" r:id="rId7"/>
    <p:sldId id="530" r:id="rId8"/>
    <p:sldId id="528" r:id="rId9"/>
    <p:sldId id="532" r:id="rId10"/>
    <p:sldId id="531" r:id="rId11"/>
    <p:sldId id="266" r:id="rId12"/>
    <p:sldId id="52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BED7"/>
    <a:srgbClr val="DA3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59D88-B582-4E8F-9C57-AEFC98704C01}" v="35" dt="2023-10-20T12:39:5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5664" autoAdjust="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>
        <p:guide orient="horz" pos="20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bbott" userId="0cbb824e-8f15-411c-97c3-10c28a0d66d9" providerId="ADAL" clId="{56C59D88-B582-4E8F-9C57-AEFC98704C01}"/>
    <pc:docChg chg="undo custSel addSld delSld modSld sldOrd">
      <pc:chgData name="John Abbott" userId="0cbb824e-8f15-411c-97c3-10c28a0d66d9" providerId="ADAL" clId="{56C59D88-B582-4E8F-9C57-AEFC98704C01}" dt="2023-11-16T20:31:01.566" v="337" actId="478"/>
      <pc:docMkLst>
        <pc:docMk/>
      </pc:docMkLst>
      <pc:sldChg chg="delSp modSp mod ord">
        <pc:chgData name="John Abbott" userId="0cbb824e-8f15-411c-97c3-10c28a0d66d9" providerId="ADAL" clId="{56C59D88-B582-4E8F-9C57-AEFC98704C01}" dt="2023-11-16T20:31:01.566" v="337" actId="478"/>
        <pc:sldMkLst>
          <pc:docMk/>
          <pc:sldMk cId="3545641145" sldId="266"/>
        </pc:sldMkLst>
        <pc:spChg chg="del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2" creationId="{43A99D55-EAB9-1948-C4FE-83B6E4380BA0}"/>
          </ac:spMkLst>
        </pc:spChg>
        <pc:spChg chg="del">
          <ac:chgData name="John Abbott" userId="0cbb824e-8f15-411c-97c3-10c28a0d66d9" providerId="ADAL" clId="{56C59D88-B582-4E8F-9C57-AEFC98704C01}" dt="2023-11-16T20:30:58.128" v="336" actId="478"/>
          <ac:spMkLst>
            <pc:docMk/>
            <pc:sldMk cId="3545641145" sldId="266"/>
            <ac:spMk id="6" creationId="{96871305-4FCE-5B4B-A425-457713BB1FBD}"/>
          </ac:spMkLst>
        </pc:spChg>
        <pc:spChg chg="del mod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8" creationId="{16379479-9B7E-9714-F92B-33FB774077F8}"/>
          </ac:spMkLst>
        </pc:spChg>
        <pc:spChg chg="del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9" creationId="{D84FABE0-5DAC-97B6-222F-9C02EBFAF3C9}"/>
          </ac:spMkLst>
        </pc:spChg>
        <pc:spChg chg="del">
          <ac:chgData name="John Abbott" userId="0cbb824e-8f15-411c-97c3-10c28a0d66d9" providerId="ADAL" clId="{56C59D88-B582-4E8F-9C57-AEFC98704C01}" dt="2023-11-16T20:31:01.566" v="337" actId="478"/>
          <ac:spMkLst>
            <pc:docMk/>
            <pc:sldMk cId="3545641145" sldId="266"/>
            <ac:spMk id="13" creationId="{233DC5FC-D72C-FB53-CD84-A5E29CECDE6A}"/>
          </ac:spMkLst>
        </pc:spChg>
        <pc:spChg chg="mod">
          <ac:chgData name="John Abbott" userId="0cbb824e-8f15-411c-97c3-10c28a0d66d9" providerId="ADAL" clId="{56C59D88-B582-4E8F-9C57-AEFC98704C01}" dt="2023-10-09T18:04:42.975" v="177" actId="14100"/>
          <ac:spMkLst>
            <pc:docMk/>
            <pc:sldMk cId="3545641145" sldId="266"/>
            <ac:spMk id="290" creationId="{62616FF8-1464-3EB2-F51A-AE6F846CDD21}"/>
          </ac:spMkLst>
        </pc:spChg>
        <pc:spChg chg="mod">
          <ac:chgData name="John Abbott" userId="0cbb824e-8f15-411c-97c3-10c28a0d66d9" providerId="ADAL" clId="{56C59D88-B582-4E8F-9C57-AEFC98704C01}" dt="2023-10-23T01:20:27.599" v="330" actId="13926"/>
          <ac:spMkLst>
            <pc:docMk/>
            <pc:sldMk cId="3545641145" sldId="266"/>
            <ac:spMk id="317" creationId="{86B2B30C-AAA8-09AE-39A7-1B26368543B6}"/>
          </ac:spMkLst>
        </pc:spChg>
        <pc:spChg chg="mod">
          <ac:chgData name="John Abbott" userId="0cbb824e-8f15-411c-97c3-10c28a0d66d9" providerId="ADAL" clId="{56C59D88-B582-4E8F-9C57-AEFC98704C01}" dt="2023-10-23T01:19:43.002" v="327" actId="1076"/>
          <ac:spMkLst>
            <pc:docMk/>
            <pc:sldMk cId="3545641145" sldId="266"/>
            <ac:spMk id="331" creationId="{A96C4BEF-F194-C0D8-0B85-5FD04CC32116}"/>
          </ac:spMkLst>
        </pc:spChg>
        <pc:spChg chg="mod">
          <ac:chgData name="John Abbott" userId="0cbb824e-8f15-411c-97c3-10c28a0d66d9" providerId="ADAL" clId="{56C59D88-B582-4E8F-9C57-AEFC98704C01}" dt="2023-10-23T01:20:33.299" v="332" actId="13926"/>
          <ac:spMkLst>
            <pc:docMk/>
            <pc:sldMk cId="3545641145" sldId="266"/>
            <ac:spMk id="338" creationId="{5F948864-87F8-7890-CD76-F4D2C16A691E}"/>
          </ac:spMkLst>
        </pc:spChg>
        <pc:spChg chg="mod">
          <ac:chgData name="John Abbott" userId="0cbb824e-8f15-411c-97c3-10c28a0d66d9" providerId="ADAL" clId="{56C59D88-B582-4E8F-9C57-AEFC98704C01}" dt="2023-10-23T01:21:08.992" v="333" actId="1076"/>
          <ac:spMkLst>
            <pc:docMk/>
            <pc:sldMk cId="3545641145" sldId="266"/>
            <ac:spMk id="360" creationId="{DEFB570A-1CA1-10B7-F74F-989B27036416}"/>
          </ac:spMkLst>
        </pc:spChg>
        <pc:spChg chg="mod">
          <ac:chgData name="John Abbott" userId="0cbb824e-8f15-411c-97c3-10c28a0d66d9" providerId="ADAL" clId="{56C59D88-B582-4E8F-9C57-AEFC98704C01}" dt="2023-10-09T17:55:41.239" v="173" actId="13926"/>
          <ac:spMkLst>
            <pc:docMk/>
            <pc:sldMk cId="3545641145" sldId="266"/>
            <ac:spMk id="401" creationId="{13066AD2-EE82-C3BF-43ED-D4710272B540}"/>
          </ac:spMkLst>
        </pc:spChg>
        <pc:spChg chg="mod">
          <ac:chgData name="John Abbott" userId="0cbb824e-8f15-411c-97c3-10c28a0d66d9" providerId="ADAL" clId="{56C59D88-B582-4E8F-9C57-AEFC98704C01}" dt="2023-10-09T17:55:44.157" v="174" actId="13926"/>
          <ac:spMkLst>
            <pc:docMk/>
            <pc:sldMk cId="3545641145" sldId="266"/>
            <ac:spMk id="402" creationId="{C7699D56-44CE-A40F-21A2-B973762B095C}"/>
          </ac:spMkLst>
        </pc:spChg>
        <pc:spChg chg="mod">
          <ac:chgData name="John Abbott" userId="0cbb824e-8f15-411c-97c3-10c28a0d66d9" providerId="ADAL" clId="{56C59D88-B582-4E8F-9C57-AEFC98704C01}" dt="2023-10-09T17:55:45.627" v="175" actId="13926"/>
          <ac:spMkLst>
            <pc:docMk/>
            <pc:sldMk cId="3545641145" sldId="266"/>
            <ac:spMk id="403" creationId="{B3092923-85CC-9981-190E-F7551BFFF469}"/>
          </ac:spMkLst>
        </pc:spChg>
        <pc:spChg chg="mod">
          <ac:chgData name="John Abbott" userId="0cbb824e-8f15-411c-97c3-10c28a0d66d9" providerId="ADAL" clId="{56C59D88-B582-4E8F-9C57-AEFC98704C01}" dt="2023-10-09T17:55:48.374" v="176" actId="13926"/>
          <ac:spMkLst>
            <pc:docMk/>
            <pc:sldMk cId="3545641145" sldId="266"/>
            <ac:spMk id="404" creationId="{7E67182D-4F31-A8BC-BC85-BF188965E5EA}"/>
          </ac:spMkLst>
        </pc:spChg>
        <pc:spChg chg="mod">
          <ac:chgData name="John Abbott" userId="0cbb824e-8f15-411c-97c3-10c28a0d66d9" providerId="ADAL" clId="{56C59D88-B582-4E8F-9C57-AEFC98704C01}" dt="2023-10-23T01:19:16.770" v="326" actId="1076"/>
          <ac:spMkLst>
            <pc:docMk/>
            <pc:sldMk cId="3545641145" sldId="266"/>
            <ac:spMk id="431" creationId="{2E627C13-4471-BB8C-DB39-D1CE28481216}"/>
          </ac:spMkLst>
        </pc:spChg>
        <pc:cxnChg chg="del mod">
          <ac:chgData name="John Abbott" userId="0cbb824e-8f15-411c-97c3-10c28a0d66d9" providerId="ADAL" clId="{56C59D88-B582-4E8F-9C57-AEFC98704C01}" dt="2023-11-16T20:30:56.758" v="335" actId="478"/>
          <ac:cxnSpMkLst>
            <pc:docMk/>
            <pc:sldMk cId="3545641145" sldId="266"/>
            <ac:cxnSpMk id="10" creationId="{C41B6BF3-26F5-C8D5-B281-324B66D518CE}"/>
          </ac:cxnSpMkLst>
        </pc:cxnChg>
        <pc:cxnChg chg="mod">
          <ac:chgData name="John Abbott" userId="0cbb824e-8f15-411c-97c3-10c28a0d66d9" providerId="ADAL" clId="{56C59D88-B582-4E8F-9C57-AEFC98704C01}" dt="2023-10-10T16:18:05.380" v="182" actId="208"/>
          <ac:cxnSpMkLst>
            <pc:docMk/>
            <pc:sldMk cId="3545641145" sldId="266"/>
            <ac:cxnSpMk id="356" creationId="{D2A89FAB-5221-5E80-6CDD-81A241F686F2}"/>
          </ac:cxnSpMkLst>
        </pc:cxnChg>
        <pc:cxnChg chg="mod">
          <ac:chgData name="John Abbott" userId="0cbb824e-8f15-411c-97c3-10c28a0d66d9" providerId="ADAL" clId="{56C59D88-B582-4E8F-9C57-AEFC98704C01}" dt="2023-10-23T01:21:08.992" v="333" actId="1076"/>
          <ac:cxnSpMkLst>
            <pc:docMk/>
            <pc:sldMk cId="3545641145" sldId="266"/>
            <ac:cxnSpMk id="385" creationId="{05E07F7D-F103-D74F-42DB-CE0818D90DBB}"/>
          </ac:cxnSpMkLst>
        </pc:cxnChg>
        <pc:cxnChg chg="mod">
          <ac:chgData name="John Abbott" userId="0cbb824e-8f15-411c-97c3-10c28a0d66d9" providerId="ADAL" clId="{56C59D88-B582-4E8F-9C57-AEFC98704C01}" dt="2023-10-23T01:21:08.992" v="333" actId="1076"/>
          <ac:cxnSpMkLst>
            <pc:docMk/>
            <pc:sldMk cId="3545641145" sldId="266"/>
            <ac:cxnSpMk id="387" creationId="{60CC3DA5-F053-5649-67FA-05D140EFC467}"/>
          </ac:cxnSpMkLst>
        </pc:cxnChg>
        <pc:cxnChg chg="mod">
          <ac:chgData name="John Abbott" userId="0cbb824e-8f15-411c-97c3-10c28a0d66d9" providerId="ADAL" clId="{56C59D88-B582-4E8F-9C57-AEFC98704C01}" dt="2023-10-23T01:19:43.002" v="327" actId="1076"/>
          <ac:cxnSpMkLst>
            <pc:docMk/>
            <pc:sldMk cId="3545641145" sldId="266"/>
            <ac:cxnSpMk id="398" creationId="{9715ED2B-6541-7AF7-5259-7DA1B5A5A04C}"/>
          </ac:cxnSpMkLst>
        </pc:cxnChg>
      </pc:sldChg>
      <pc:sldChg chg="ord">
        <pc:chgData name="John Abbott" userId="0cbb824e-8f15-411c-97c3-10c28a0d66d9" providerId="ADAL" clId="{56C59D88-B582-4E8F-9C57-AEFC98704C01}" dt="2023-10-06T12:30:16.262" v="10"/>
        <pc:sldMkLst>
          <pc:docMk/>
          <pc:sldMk cId="1550515894" sldId="267"/>
        </pc:sldMkLst>
      </pc:sldChg>
      <pc:sldChg chg="ord">
        <pc:chgData name="John Abbott" userId="0cbb824e-8f15-411c-97c3-10c28a0d66d9" providerId="ADAL" clId="{56C59D88-B582-4E8F-9C57-AEFC98704C01}" dt="2023-10-06T12:30:16.262" v="10"/>
        <pc:sldMkLst>
          <pc:docMk/>
          <pc:sldMk cId="1116656356" sldId="268"/>
        </pc:sldMkLst>
      </pc:sldChg>
      <pc:sldChg chg="modSp mod ord">
        <pc:chgData name="John Abbott" userId="0cbb824e-8f15-411c-97c3-10c28a0d66d9" providerId="ADAL" clId="{56C59D88-B582-4E8F-9C57-AEFC98704C01}" dt="2023-10-16T20:24:09.788" v="292" actId="207"/>
        <pc:sldMkLst>
          <pc:docMk/>
          <pc:sldMk cId="1275987428" sldId="521"/>
        </pc:sldMkLst>
        <pc:graphicFrameChg chg="modGraphic">
          <ac:chgData name="John Abbott" userId="0cbb824e-8f15-411c-97c3-10c28a0d66d9" providerId="ADAL" clId="{56C59D88-B582-4E8F-9C57-AEFC98704C01}" dt="2023-10-16T20:24:09.788" v="292" actId="207"/>
          <ac:graphicFrameMkLst>
            <pc:docMk/>
            <pc:sldMk cId="1275987428" sldId="521"/>
            <ac:graphicFrameMk id="4" creationId="{316FA8AB-DE09-1BB5-189E-AF7BE5FE5334}"/>
          </ac:graphicFrameMkLst>
        </pc:graphicFrameChg>
      </pc:sldChg>
      <pc:sldChg chg="modSp mod">
        <pc:chgData name="John Abbott" userId="0cbb824e-8f15-411c-97c3-10c28a0d66d9" providerId="ADAL" clId="{56C59D88-B582-4E8F-9C57-AEFC98704C01}" dt="2023-10-12T12:39:33.656" v="289" actId="1076"/>
        <pc:sldMkLst>
          <pc:docMk/>
          <pc:sldMk cId="684518095" sldId="527"/>
        </pc:sldMkLst>
        <pc:spChg chg="mod">
          <ac:chgData name="John Abbott" userId="0cbb824e-8f15-411c-97c3-10c28a0d66d9" providerId="ADAL" clId="{56C59D88-B582-4E8F-9C57-AEFC98704C01}" dt="2023-10-05T12:57:30.468" v="3" actId="20577"/>
          <ac:spMkLst>
            <pc:docMk/>
            <pc:sldMk cId="684518095" sldId="527"/>
            <ac:spMk id="31" creationId="{061AA86A-EE25-0C3B-7EBA-EE53550FD029}"/>
          </ac:spMkLst>
        </pc:spChg>
        <pc:spChg chg="mod">
          <ac:chgData name="John Abbott" userId="0cbb824e-8f15-411c-97c3-10c28a0d66d9" providerId="ADAL" clId="{56C59D88-B582-4E8F-9C57-AEFC98704C01}" dt="2023-10-05T12:57:39.016" v="7" actId="20577"/>
          <ac:spMkLst>
            <pc:docMk/>
            <pc:sldMk cId="684518095" sldId="527"/>
            <ac:spMk id="32" creationId="{6F5A7234-B63D-CDEB-F395-02F88F6BFFF9}"/>
          </ac:spMkLst>
        </pc:spChg>
        <pc:spChg chg="mod">
          <ac:chgData name="John Abbott" userId="0cbb824e-8f15-411c-97c3-10c28a0d66d9" providerId="ADAL" clId="{56C59D88-B582-4E8F-9C57-AEFC98704C01}" dt="2023-10-12T12:39:33.656" v="289" actId="1076"/>
          <ac:spMkLst>
            <pc:docMk/>
            <pc:sldMk cId="684518095" sldId="527"/>
            <ac:spMk id="302" creationId="{09CD9FC9-3B82-A75F-1FE2-2424A0C59EEC}"/>
          </ac:spMkLst>
        </pc:spChg>
        <pc:spChg chg="mod">
          <ac:chgData name="John Abbott" userId="0cbb824e-8f15-411c-97c3-10c28a0d66d9" providerId="ADAL" clId="{56C59D88-B582-4E8F-9C57-AEFC98704C01}" dt="2023-10-12T12:39:31.485" v="288" actId="1076"/>
          <ac:spMkLst>
            <pc:docMk/>
            <pc:sldMk cId="684518095" sldId="527"/>
            <ac:spMk id="303" creationId="{60599AEC-EB7C-3B2A-7E7E-30DECACD7324}"/>
          </ac:spMkLst>
        </pc:spChg>
      </pc:sldChg>
      <pc:sldChg chg="modSp mod">
        <pc:chgData name="John Abbott" userId="0cbb824e-8f15-411c-97c3-10c28a0d66d9" providerId="ADAL" clId="{56C59D88-B582-4E8F-9C57-AEFC98704C01}" dt="2023-10-06T12:31:12.910" v="169" actId="20577"/>
        <pc:sldMkLst>
          <pc:docMk/>
          <pc:sldMk cId="1369221232" sldId="528"/>
        </pc:sldMkLst>
        <pc:spChg chg="mod">
          <ac:chgData name="John Abbott" userId="0cbb824e-8f15-411c-97c3-10c28a0d66d9" providerId="ADAL" clId="{56C59D88-B582-4E8F-9C57-AEFC98704C01}" dt="2023-10-06T12:31:12.910" v="169" actId="20577"/>
          <ac:spMkLst>
            <pc:docMk/>
            <pc:sldMk cId="1369221232" sldId="528"/>
            <ac:spMk id="10" creationId="{0A949FF1-DD98-5CEF-9564-1C8649D4AA51}"/>
          </ac:spMkLst>
        </pc:spChg>
      </pc:sldChg>
      <pc:sldChg chg="addSp delSp modSp mod">
        <pc:chgData name="John Abbott" userId="0cbb824e-8f15-411c-97c3-10c28a0d66d9" providerId="ADAL" clId="{56C59D88-B582-4E8F-9C57-AEFC98704C01}" dt="2023-10-20T12:39:59.555" v="323" actId="1076"/>
        <pc:sldMkLst>
          <pc:docMk/>
          <pc:sldMk cId="1121873085" sldId="530"/>
        </pc:sldMkLst>
        <pc:spChg chg="del">
          <ac:chgData name="John Abbott" userId="0cbb824e-8f15-411c-97c3-10c28a0d66d9" providerId="ADAL" clId="{56C59D88-B582-4E8F-9C57-AEFC98704C01}" dt="2023-10-11T13:22:06.384" v="244" actId="478"/>
          <ac:spMkLst>
            <pc:docMk/>
            <pc:sldMk cId="1121873085" sldId="530"/>
            <ac:spMk id="3" creationId="{B5BAFBD5-CA80-4D35-60E9-77DEB91A53E7}"/>
          </ac:spMkLst>
        </pc:spChg>
        <pc:spChg chg="add del mod">
          <ac:chgData name="John Abbott" userId="0cbb824e-8f15-411c-97c3-10c28a0d66d9" providerId="ADAL" clId="{56C59D88-B582-4E8F-9C57-AEFC98704C01}" dt="2023-10-10T20:40:51.543" v="206" actId="478"/>
          <ac:spMkLst>
            <pc:docMk/>
            <pc:sldMk cId="1121873085" sldId="530"/>
            <ac:spMk id="4" creationId="{10EE27FB-8A7C-FDAB-1BDC-8A70ABF5E940}"/>
          </ac:spMkLst>
        </pc:spChg>
        <pc:spChg chg="add del mod">
          <ac:chgData name="John Abbott" userId="0cbb824e-8f15-411c-97c3-10c28a0d66d9" providerId="ADAL" clId="{56C59D88-B582-4E8F-9C57-AEFC98704C01}" dt="2023-10-18T14:19:07.880" v="303" actId="478"/>
          <ac:spMkLst>
            <pc:docMk/>
            <pc:sldMk cId="1121873085" sldId="530"/>
            <ac:spMk id="10" creationId="{1C9FB86C-B6CC-CBAA-9A1E-D076F966FF2A}"/>
          </ac:spMkLst>
        </pc:spChg>
        <pc:spChg chg="add del mod">
          <ac:chgData name="John Abbott" userId="0cbb824e-8f15-411c-97c3-10c28a0d66d9" providerId="ADAL" clId="{56C59D88-B582-4E8F-9C57-AEFC98704C01}" dt="2023-10-18T14:19:05.591" v="302" actId="478"/>
          <ac:spMkLst>
            <pc:docMk/>
            <pc:sldMk cId="1121873085" sldId="530"/>
            <ac:spMk id="12" creationId="{7EBAF3CE-E401-21FE-CFE7-CEA78E7AE132}"/>
          </ac:spMkLst>
        </pc:spChg>
        <pc:spChg chg="add del mod">
          <ac:chgData name="John Abbott" userId="0cbb824e-8f15-411c-97c3-10c28a0d66d9" providerId="ADAL" clId="{56C59D88-B582-4E8F-9C57-AEFC98704C01}" dt="2023-10-18T14:18:46.262" v="294" actId="478"/>
          <ac:spMkLst>
            <pc:docMk/>
            <pc:sldMk cId="1121873085" sldId="530"/>
            <ac:spMk id="13" creationId="{1C0AD07F-B938-5FA8-986B-CF89A5253A84}"/>
          </ac:spMkLst>
        </pc:spChg>
        <pc:spChg chg="add mod">
          <ac:chgData name="John Abbott" userId="0cbb824e-8f15-411c-97c3-10c28a0d66d9" providerId="ADAL" clId="{56C59D88-B582-4E8F-9C57-AEFC98704C01}" dt="2023-10-18T14:20:29.631" v="317" actId="1036"/>
          <ac:spMkLst>
            <pc:docMk/>
            <pc:sldMk cId="1121873085" sldId="530"/>
            <ac:spMk id="14" creationId="{B98F8B43-6CF5-BCE5-4B6D-7C344A83AC35}"/>
          </ac:spMkLst>
        </pc:spChg>
        <pc:spChg chg="add del mod">
          <ac:chgData name="John Abbott" userId="0cbb824e-8f15-411c-97c3-10c28a0d66d9" providerId="ADAL" clId="{56C59D88-B582-4E8F-9C57-AEFC98704C01}" dt="2023-10-18T14:18:44.508" v="293" actId="478"/>
          <ac:spMkLst>
            <pc:docMk/>
            <pc:sldMk cId="1121873085" sldId="530"/>
            <ac:spMk id="16" creationId="{72592BA3-64D9-3C67-EC96-9E739EF2DC51}"/>
          </ac:spMkLst>
        </pc:spChg>
        <pc:spChg chg="mod">
          <ac:chgData name="John Abbott" userId="0cbb824e-8f15-411c-97c3-10c28a0d66d9" providerId="ADAL" clId="{56C59D88-B582-4E8F-9C57-AEFC98704C01}" dt="2023-10-11T13:13:58.742" v="240"/>
          <ac:spMkLst>
            <pc:docMk/>
            <pc:sldMk cId="1121873085" sldId="530"/>
            <ac:spMk id="18" creationId="{E659DC7A-A920-8EE0-0CEF-47772F2F7A16}"/>
          </ac:spMkLst>
        </pc:spChg>
        <pc:spChg chg="mod">
          <ac:chgData name="John Abbott" userId="0cbb824e-8f15-411c-97c3-10c28a0d66d9" providerId="ADAL" clId="{56C59D88-B582-4E8F-9C57-AEFC98704C01}" dt="2023-10-11T13:13:58.742" v="240"/>
          <ac:spMkLst>
            <pc:docMk/>
            <pc:sldMk cId="1121873085" sldId="530"/>
            <ac:spMk id="19" creationId="{DF59ADA5-FD04-DC0C-9132-42301D1D63EF}"/>
          </ac:spMkLst>
        </pc:spChg>
        <pc:spChg chg="add del ord">
          <ac:chgData name="John Abbott" userId="0cbb824e-8f15-411c-97c3-10c28a0d66d9" providerId="ADAL" clId="{56C59D88-B582-4E8F-9C57-AEFC98704C01}" dt="2023-10-11T13:24:15.500" v="251" actId="478"/>
          <ac:spMkLst>
            <pc:docMk/>
            <pc:sldMk cId="1121873085" sldId="530"/>
            <ac:spMk id="22" creationId="{E473E009-17CB-1D2D-DA7D-CA1F1EB2D08B}"/>
          </ac:spMkLst>
        </pc:spChg>
        <pc:spChg chg="add del mod">
          <ac:chgData name="John Abbott" userId="0cbb824e-8f15-411c-97c3-10c28a0d66d9" providerId="ADAL" clId="{56C59D88-B582-4E8F-9C57-AEFC98704C01}" dt="2023-10-11T13:29:51.992" v="265" actId="11529"/>
          <ac:spMkLst>
            <pc:docMk/>
            <pc:sldMk cId="1121873085" sldId="530"/>
            <ac:spMk id="23" creationId="{83BF9815-DBF9-AA17-42E8-16C4354EB9B7}"/>
          </ac:spMkLst>
        </pc:spChg>
        <pc:spChg chg="add del mod">
          <ac:chgData name="John Abbott" userId="0cbb824e-8f15-411c-97c3-10c28a0d66d9" providerId="ADAL" clId="{56C59D88-B582-4E8F-9C57-AEFC98704C01}" dt="2023-10-11T13:29:51.156" v="263"/>
          <ac:spMkLst>
            <pc:docMk/>
            <pc:sldMk cId="1121873085" sldId="530"/>
            <ac:spMk id="24" creationId="{FE967C22-0784-0B67-8E57-4F8D957B5241}"/>
          </ac:spMkLst>
        </pc:spChg>
        <pc:grpChg chg="add mod">
          <ac:chgData name="John Abbott" userId="0cbb824e-8f15-411c-97c3-10c28a0d66d9" providerId="ADAL" clId="{56C59D88-B582-4E8F-9C57-AEFC98704C01}" dt="2023-10-18T14:19:49.238" v="313" actId="1076"/>
          <ac:grpSpMkLst>
            <pc:docMk/>
            <pc:sldMk cId="1121873085" sldId="530"/>
            <ac:grpSpMk id="17" creationId="{F118C3AC-A4E0-8B1F-94D3-998402090566}"/>
          </ac:grpSpMkLst>
        </pc:grpChg>
        <pc:picChg chg="mod">
          <ac:chgData name="John Abbott" userId="0cbb824e-8f15-411c-97c3-10c28a0d66d9" providerId="ADAL" clId="{56C59D88-B582-4E8F-9C57-AEFC98704C01}" dt="2023-10-20T12:39:59.555" v="323" actId="1076"/>
          <ac:picMkLst>
            <pc:docMk/>
            <pc:sldMk cId="1121873085" sldId="530"/>
            <ac:picMk id="1026" creationId="{B33F4239-BBED-EB57-0268-B1963D3754BF}"/>
          </ac:picMkLst>
        </pc:picChg>
        <pc:cxnChg chg="add del mod">
          <ac:chgData name="John Abbott" userId="0cbb824e-8f15-411c-97c3-10c28a0d66d9" providerId="ADAL" clId="{56C59D88-B582-4E8F-9C57-AEFC98704C01}" dt="2023-10-10T20:39:52.807" v="204" actId="478"/>
          <ac:cxnSpMkLst>
            <pc:docMk/>
            <pc:sldMk cId="1121873085" sldId="530"/>
            <ac:cxnSpMk id="6" creationId="{9782D8EC-4885-D6D5-2D18-6688028894EF}"/>
          </ac:cxnSpMkLst>
        </pc:cxnChg>
        <pc:cxnChg chg="add del mod">
          <ac:chgData name="John Abbott" userId="0cbb824e-8f15-411c-97c3-10c28a0d66d9" providerId="ADAL" clId="{56C59D88-B582-4E8F-9C57-AEFC98704C01}" dt="2023-10-10T20:39:54.036" v="205" actId="478"/>
          <ac:cxnSpMkLst>
            <pc:docMk/>
            <pc:sldMk cId="1121873085" sldId="530"/>
            <ac:cxnSpMk id="8" creationId="{5B4BE865-E454-916D-A943-1BF74FCBC922}"/>
          </ac:cxnSpMkLst>
        </pc:cxnChg>
        <pc:cxnChg chg="add mod ord">
          <ac:chgData name="John Abbott" userId="0cbb824e-8f15-411c-97c3-10c28a0d66d9" providerId="ADAL" clId="{56C59D88-B582-4E8F-9C57-AEFC98704C01}" dt="2023-10-18T14:19:45.843" v="312" actId="14100"/>
          <ac:cxnSpMkLst>
            <pc:docMk/>
            <pc:sldMk cId="1121873085" sldId="530"/>
            <ac:cxnSpMk id="15" creationId="{7C65005B-AF69-F8F6-E319-806620D38E63}"/>
          </ac:cxnSpMkLst>
        </pc:cxnChg>
        <pc:cxnChg chg="add del">
          <ac:chgData name="John Abbott" userId="0cbb824e-8f15-411c-97c3-10c28a0d66d9" providerId="ADAL" clId="{56C59D88-B582-4E8F-9C57-AEFC98704C01}" dt="2023-10-18T14:18:58.977" v="300" actId="478"/>
          <ac:cxnSpMkLst>
            <pc:docMk/>
            <pc:sldMk cId="1121873085" sldId="530"/>
            <ac:cxnSpMk id="21" creationId="{0CCEE08C-2A47-F23D-25DC-C745B0F4EF40}"/>
          </ac:cxnSpMkLst>
        </pc:cxnChg>
        <pc:cxnChg chg="add del mod">
          <ac:chgData name="John Abbott" userId="0cbb824e-8f15-411c-97c3-10c28a0d66d9" providerId="ADAL" clId="{56C59D88-B582-4E8F-9C57-AEFC98704C01}" dt="2023-10-18T14:19:15.599" v="304" actId="478"/>
          <ac:cxnSpMkLst>
            <pc:docMk/>
            <pc:sldMk cId="1121873085" sldId="530"/>
            <ac:cxnSpMk id="26" creationId="{2725B878-9763-3167-3098-B93CE7F4EC18}"/>
          </ac:cxnSpMkLst>
        </pc:cxnChg>
      </pc:sldChg>
      <pc:sldChg chg="new del">
        <pc:chgData name="John Abbott" userId="0cbb824e-8f15-411c-97c3-10c28a0d66d9" providerId="ADAL" clId="{56C59D88-B582-4E8F-9C57-AEFC98704C01}" dt="2023-10-10T13:36:42.016" v="179" actId="2696"/>
        <pc:sldMkLst>
          <pc:docMk/>
          <pc:sldMk cId="1192606317" sldId="53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6D571-7C81-4DE4-A898-5F631D09DD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B67627-F39F-4D17-977F-8C8EB7862E1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B85C4A0C-0786-42F2-BC4E-A9C49056D00F}" type="parTrans" cxnId="{32BC4EAC-5A71-4B0C-A1D3-17C08744C881}">
      <dgm:prSet/>
      <dgm:spPr/>
      <dgm:t>
        <a:bodyPr/>
        <a:lstStyle/>
        <a:p>
          <a:endParaRPr lang="en-US"/>
        </a:p>
      </dgm:t>
    </dgm:pt>
    <dgm:pt modelId="{8B059188-C9FC-423F-9FB5-AA827F7F7E4B}" type="sibTrans" cxnId="{32BC4EAC-5A71-4B0C-A1D3-17C08744C881}">
      <dgm:prSet/>
      <dgm:spPr/>
      <dgm:t>
        <a:bodyPr/>
        <a:lstStyle/>
        <a:p>
          <a:endParaRPr lang="en-US"/>
        </a:p>
      </dgm:t>
    </dgm:pt>
    <dgm:pt modelId="{CF28ED91-BA33-4E94-9FE5-A9CF94D30DB9}">
      <dgm:prSet phldrT="[Text]" custT="1"/>
      <dgm:spPr/>
      <dgm:t>
        <a:bodyPr/>
        <a:lstStyle/>
        <a:p>
          <a:r>
            <a:rPr lang="en-US" sz="1900" dirty="0"/>
            <a:t>SIT</a:t>
          </a:r>
          <a:r>
            <a:rPr lang="en-US" sz="1200" dirty="0"/>
            <a:t>(Minor)</a:t>
          </a:r>
          <a:endParaRPr lang="en-US" sz="1900" dirty="0"/>
        </a:p>
      </dgm:t>
    </dgm:pt>
    <dgm:pt modelId="{1922C296-6942-4DDF-BA39-E6B25BDC6844}" type="parTrans" cxnId="{9E7416AE-BDFC-4A3D-BEAF-418A08D1CC03}">
      <dgm:prSet/>
      <dgm:spPr/>
      <dgm:t>
        <a:bodyPr/>
        <a:lstStyle/>
        <a:p>
          <a:endParaRPr lang="en-US"/>
        </a:p>
      </dgm:t>
    </dgm:pt>
    <dgm:pt modelId="{489C4FF1-24C8-4094-99CF-86557D401669}" type="sibTrans" cxnId="{9E7416AE-BDFC-4A3D-BEAF-418A08D1CC03}">
      <dgm:prSet/>
      <dgm:spPr/>
      <dgm:t>
        <a:bodyPr/>
        <a:lstStyle/>
        <a:p>
          <a:endParaRPr lang="en-US"/>
        </a:p>
      </dgm:t>
    </dgm:pt>
    <dgm:pt modelId="{351FED77-5FCC-424C-9C10-B50A5FBCFA30}">
      <dgm:prSet phldrT="[Text]"/>
      <dgm:spPr/>
      <dgm:t>
        <a:bodyPr/>
        <a:lstStyle/>
        <a:p>
          <a:r>
            <a:rPr lang="en-US" dirty="0"/>
            <a:t>UAT((Major/PPM0)</a:t>
          </a:r>
        </a:p>
      </dgm:t>
    </dgm:pt>
    <dgm:pt modelId="{2474D5A7-CB38-4D14-99FB-D181C28B3386}" type="parTrans" cxnId="{C3C03A63-C2D5-4365-908F-FE36CB035583}">
      <dgm:prSet/>
      <dgm:spPr/>
      <dgm:t>
        <a:bodyPr/>
        <a:lstStyle/>
        <a:p>
          <a:endParaRPr lang="en-US"/>
        </a:p>
      </dgm:t>
    </dgm:pt>
    <dgm:pt modelId="{1DA51ED7-EB28-41FD-9BE5-8C8467C88791}" type="sibTrans" cxnId="{C3C03A63-C2D5-4365-908F-FE36CB035583}">
      <dgm:prSet/>
      <dgm:spPr/>
      <dgm:t>
        <a:bodyPr/>
        <a:lstStyle/>
        <a:p>
          <a:endParaRPr lang="en-US"/>
        </a:p>
      </dgm:t>
    </dgm:pt>
    <dgm:pt modelId="{16E2221A-6A7E-46F8-B0BE-EB158A48C91C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1A34D377-5457-4599-99D4-5D9052420FED}" type="parTrans" cxnId="{240A88A1-2E45-4165-BC7B-800D1D3168E2}">
      <dgm:prSet/>
      <dgm:spPr/>
      <dgm:t>
        <a:bodyPr/>
        <a:lstStyle/>
        <a:p>
          <a:endParaRPr lang="en-US"/>
        </a:p>
      </dgm:t>
    </dgm:pt>
    <dgm:pt modelId="{BE853B9E-4C03-45F0-9B76-8E728B7AFEC8}" type="sibTrans" cxnId="{240A88A1-2E45-4165-BC7B-800D1D3168E2}">
      <dgm:prSet/>
      <dgm:spPr/>
      <dgm:t>
        <a:bodyPr/>
        <a:lstStyle/>
        <a:p>
          <a:endParaRPr lang="en-US"/>
        </a:p>
      </dgm:t>
    </dgm:pt>
    <dgm:pt modelId="{911D625E-8C56-42CD-B368-A6354AC81F0E}">
      <dgm:prSet phldrT="[Text]"/>
      <dgm:spPr/>
      <dgm:t>
        <a:bodyPr/>
        <a:lstStyle/>
        <a:p>
          <a:r>
            <a:rPr lang="en-US" dirty="0"/>
            <a:t>ST(Test 2)</a:t>
          </a:r>
        </a:p>
        <a:p>
          <a:r>
            <a:rPr lang="en-US" dirty="0"/>
            <a:t>To be created</a:t>
          </a:r>
        </a:p>
      </dgm:t>
    </dgm:pt>
    <dgm:pt modelId="{4CA6357B-E0AF-458B-8CA1-4A7DBD7B42D9}" type="parTrans" cxnId="{C464AB0B-E5E8-4E27-B8D6-FB729EC5C3AE}">
      <dgm:prSet/>
      <dgm:spPr/>
      <dgm:t>
        <a:bodyPr/>
        <a:lstStyle/>
        <a:p>
          <a:endParaRPr lang="en-US"/>
        </a:p>
      </dgm:t>
    </dgm:pt>
    <dgm:pt modelId="{91CDC3B6-58E7-4219-81EA-545446706AA9}" type="sibTrans" cxnId="{C464AB0B-E5E8-4E27-B8D6-FB729EC5C3AE}">
      <dgm:prSet/>
      <dgm:spPr/>
      <dgm:t>
        <a:bodyPr/>
        <a:lstStyle/>
        <a:p>
          <a:endParaRPr lang="en-US"/>
        </a:p>
      </dgm:t>
    </dgm:pt>
    <dgm:pt modelId="{7F731628-5185-4F67-A998-554B5C68A79F}" type="pres">
      <dgm:prSet presAssocID="{AF26D571-7C81-4DE4-A898-5F631D09DD42}" presName="Name0" presStyleCnt="0">
        <dgm:presLayoutVars>
          <dgm:dir/>
          <dgm:animLvl val="lvl"/>
          <dgm:resizeHandles val="exact"/>
        </dgm:presLayoutVars>
      </dgm:prSet>
      <dgm:spPr/>
    </dgm:pt>
    <dgm:pt modelId="{E6D41327-E276-4E89-A62E-8573DDA61DD2}" type="pres">
      <dgm:prSet presAssocID="{74B67627-F39F-4D17-977F-8C8EB7862E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1BC8849-B931-4ACE-A357-F86BA9B2087E}" type="pres">
      <dgm:prSet presAssocID="{8B059188-C9FC-423F-9FB5-AA827F7F7E4B}" presName="parTxOnlySpace" presStyleCnt="0"/>
      <dgm:spPr/>
    </dgm:pt>
    <dgm:pt modelId="{A62BEA1C-B00D-4954-9233-D7FF64BD1D99}" type="pres">
      <dgm:prSet presAssocID="{911D625E-8C56-42CD-B368-A6354AC81F0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B9C0560-8A2E-4793-8F14-1C146AC6A3F5}" type="pres">
      <dgm:prSet presAssocID="{91CDC3B6-58E7-4219-81EA-545446706AA9}" presName="parTxOnlySpace" presStyleCnt="0"/>
      <dgm:spPr/>
    </dgm:pt>
    <dgm:pt modelId="{759483D1-FBB3-4EBB-912D-8CD01A2D1D32}" type="pres">
      <dgm:prSet presAssocID="{CF28ED91-BA33-4E94-9FE5-A9CF94D30DB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D6700FC-E517-4852-8D21-AF7A65D42E0D}" type="pres">
      <dgm:prSet presAssocID="{489C4FF1-24C8-4094-99CF-86557D401669}" presName="parTxOnlySpace" presStyleCnt="0"/>
      <dgm:spPr/>
    </dgm:pt>
    <dgm:pt modelId="{3931A0A5-B9D0-41FF-8BDB-1C43936F0B11}" type="pres">
      <dgm:prSet presAssocID="{351FED77-5FCC-424C-9C10-B50A5FBCFA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9842167-91B6-4EFB-9B3E-7B6DD520618B}" type="pres">
      <dgm:prSet presAssocID="{1DA51ED7-EB28-41FD-9BE5-8C8467C88791}" presName="parTxOnlySpace" presStyleCnt="0"/>
      <dgm:spPr/>
    </dgm:pt>
    <dgm:pt modelId="{CE041BBF-955A-4CE1-A8B1-C80A3205EE88}" type="pres">
      <dgm:prSet presAssocID="{16E2221A-6A7E-46F8-B0BE-EB158A48C91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64AB0B-E5E8-4E27-B8D6-FB729EC5C3AE}" srcId="{AF26D571-7C81-4DE4-A898-5F631D09DD42}" destId="{911D625E-8C56-42CD-B368-A6354AC81F0E}" srcOrd="1" destOrd="0" parTransId="{4CA6357B-E0AF-458B-8CA1-4A7DBD7B42D9}" sibTransId="{91CDC3B6-58E7-4219-81EA-545446706AA9}"/>
    <dgm:cxn modelId="{CDE49819-5064-4A2A-BA5A-C1B5E9BAC1C4}" type="presOf" srcId="{351FED77-5FCC-424C-9C10-B50A5FBCFA30}" destId="{3931A0A5-B9D0-41FF-8BDB-1C43936F0B11}" srcOrd="0" destOrd="0" presId="urn:microsoft.com/office/officeart/2005/8/layout/chevron1"/>
    <dgm:cxn modelId="{F95D9A1D-AA48-4923-BC22-04E78689D35E}" type="presOf" srcId="{CF28ED91-BA33-4E94-9FE5-A9CF94D30DB9}" destId="{759483D1-FBB3-4EBB-912D-8CD01A2D1D32}" srcOrd="0" destOrd="0" presId="urn:microsoft.com/office/officeart/2005/8/layout/chevron1"/>
    <dgm:cxn modelId="{C3C03A63-C2D5-4365-908F-FE36CB035583}" srcId="{AF26D571-7C81-4DE4-A898-5F631D09DD42}" destId="{351FED77-5FCC-424C-9C10-B50A5FBCFA30}" srcOrd="3" destOrd="0" parTransId="{2474D5A7-CB38-4D14-99FB-D181C28B3386}" sibTransId="{1DA51ED7-EB28-41FD-9BE5-8C8467C88791}"/>
    <dgm:cxn modelId="{240A88A1-2E45-4165-BC7B-800D1D3168E2}" srcId="{AF26D571-7C81-4DE4-A898-5F631D09DD42}" destId="{16E2221A-6A7E-46F8-B0BE-EB158A48C91C}" srcOrd="4" destOrd="0" parTransId="{1A34D377-5457-4599-99D4-5D9052420FED}" sibTransId="{BE853B9E-4C03-45F0-9B76-8E728B7AFEC8}"/>
    <dgm:cxn modelId="{32BC4EAC-5A71-4B0C-A1D3-17C08744C881}" srcId="{AF26D571-7C81-4DE4-A898-5F631D09DD42}" destId="{74B67627-F39F-4D17-977F-8C8EB7862E18}" srcOrd="0" destOrd="0" parTransId="{B85C4A0C-0786-42F2-BC4E-A9C49056D00F}" sibTransId="{8B059188-C9FC-423F-9FB5-AA827F7F7E4B}"/>
    <dgm:cxn modelId="{9E7416AE-BDFC-4A3D-BEAF-418A08D1CC03}" srcId="{AF26D571-7C81-4DE4-A898-5F631D09DD42}" destId="{CF28ED91-BA33-4E94-9FE5-A9CF94D30DB9}" srcOrd="2" destOrd="0" parTransId="{1922C296-6942-4DDF-BA39-E6B25BDC6844}" sibTransId="{489C4FF1-24C8-4094-99CF-86557D401669}"/>
    <dgm:cxn modelId="{3A785DB9-F6C1-4FFB-8B38-3217F8FA0EB1}" type="presOf" srcId="{911D625E-8C56-42CD-B368-A6354AC81F0E}" destId="{A62BEA1C-B00D-4954-9233-D7FF64BD1D99}" srcOrd="0" destOrd="0" presId="urn:microsoft.com/office/officeart/2005/8/layout/chevron1"/>
    <dgm:cxn modelId="{A634BCC9-5AA2-47AD-A443-30A641942A61}" type="presOf" srcId="{74B67627-F39F-4D17-977F-8C8EB7862E18}" destId="{E6D41327-E276-4E89-A62E-8573DDA61DD2}" srcOrd="0" destOrd="0" presId="urn:microsoft.com/office/officeart/2005/8/layout/chevron1"/>
    <dgm:cxn modelId="{A6B2EFE2-196B-47A7-8EF1-D4B37BB5A29D}" type="presOf" srcId="{AF26D571-7C81-4DE4-A898-5F631D09DD42}" destId="{7F731628-5185-4F67-A998-554B5C68A79F}" srcOrd="0" destOrd="0" presId="urn:microsoft.com/office/officeart/2005/8/layout/chevron1"/>
    <dgm:cxn modelId="{AB8DBFE8-239B-44FE-B358-D1D9BA72D89E}" type="presOf" srcId="{16E2221A-6A7E-46F8-B0BE-EB158A48C91C}" destId="{CE041BBF-955A-4CE1-A8B1-C80A3205EE88}" srcOrd="0" destOrd="0" presId="urn:microsoft.com/office/officeart/2005/8/layout/chevron1"/>
    <dgm:cxn modelId="{2B5F84DF-7AEB-4E80-BAC7-6F4420F27FCC}" type="presParOf" srcId="{7F731628-5185-4F67-A998-554B5C68A79F}" destId="{E6D41327-E276-4E89-A62E-8573DDA61DD2}" srcOrd="0" destOrd="0" presId="urn:microsoft.com/office/officeart/2005/8/layout/chevron1"/>
    <dgm:cxn modelId="{26AB260D-FC2D-40BC-AD9B-BFD5797113C5}" type="presParOf" srcId="{7F731628-5185-4F67-A998-554B5C68A79F}" destId="{D1BC8849-B931-4ACE-A357-F86BA9B2087E}" srcOrd="1" destOrd="0" presId="urn:microsoft.com/office/officeart/2005/8/layout/chevron1"/>
    <dgm:cxn modelId="{96631E0E-14A0-4BDB-9CD1-8F53A5931AB6}" type="presParOf" srcId="{7F731628-5185-4F67-A998-554B5C68A79F}" destId="{A62BEA1C-B00D-4954-9233-D7FF64BD1D99}" srcOrd="2" destOrd="0" presId="urn:microsoft.com/office/officeart/2005/8/layout/chevron1"/>
    <dgm:cxn modelId="{825B044E-8691-4150-A527-CA8454A67E06}" type="presParOf" srcId="{7F731628-5185-4F67-A998-554B5C68A79F}" destId="{9B9C0560-8A2E-4793-8F14-1C146AC6A3F5}" srcOrd="3" destOrd="0" presId="urn:microsoft.com/office/officeart/2005/8/layout/chevron1"/>
    <dgm:cxn modelId="{5CCD559A-61BE-4C52-B3EE-C4FB806E00F1}" type="presParOf" srcId="{7F731628-5185-4F67-A998-554B5C68A79F}" destId="{759483D1-FBB3-4EBB-912D-8CD01A2D1D32}" srcOrd="4" destOrd="0" presId="urn:microsoft.com/office/officeart/2005/8/layout/chevron1"/>
    <dgm:cxn modelId="{404F2FDA-194C-4471-A24E-D2B1DB6A84F5}" type="presParOf" srcId="{7F731628-5185-4F67-A998-554B5C68A79F}" destId="{9D6700FC-E517-4852-8D21-AF7A65D42E0D}" srcOrd="5" destOrd="0" presId="urn:microsoft.com/office/officeart/2005/8/layout/chevron1"/>
    <dgm:cxn modelId="{C1CAD94C-67E5-4C0E-9133-901FE1B7DFBF}" type="presParOf" srcId="{7F731628-5185-4F67-A998-554B5C68A79F}" destId="{3931A0A5-B9D0-41FF-8BDB-1C43936F0B11}" srcOrd="6" destOrd="0" presId="urn:microsoft.com/office/officeart/2005/8/layout/chevron1"/>
    <dgm:cxn modelId="{5BE511E7-59D6-419A-8657-2011E36D1118}" type="presParOf" srcId="{7F731628-5185-4F67-A998-554B5C68A79F}" destId="{A9842167-91B6-4EFB-9B3E-7B6DD520618B}" srcOrd="7" destOrd="0" presId="urn:microsoft.com/office/officeart/2005/8/layout/chevron1"/>
    <dgm:cxn modelId="{604100A8-69B1-4811-9404-BC51CFEED3EA}" type="presParOf" srcId="{7F731628-5185-4F67-A998-554B5C68A79F}" destId="{CE041BBF-955A-4CE1-A8B1-C80A3205EE8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1327-E276-4E89-A62E-8573DDA61DD2}">
      <dsp:nvSpPr>
        <dsp:cNvPr id="0" name=""/>
        <dsp:cNvSpPr/>
      </dsp:nvSpPr>
      <dsp:spPr>
        <a:xfrm>
          <a:off x="2229" y="0"/>
          <a:ext cx="1984695" cy="518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261562" y="0"/>
        <a:ext cx="1466030" cy="518665"/>
      </dsp:txXfrm>
    </dsp:sp>
    <dsp:sp modelId="{A62BEA1C-B00D-4954-9233-D7FF64BD1D99}">
      <dsp:nvSpPr>
        <dsp:cNvPr id="0" name=""/>
        <dsp:cNvSpPr/>
      </dsp:nvSpPr>
      <dsp:spPr>
        <a:xfrm>
          <a:off x="1788456" y="0"/>
          <a:ext cx="1984695" cy="518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ST(Test 2)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be created</a:t>
          </a:r>
        </a:p>
      </dsp:txBody>
      <dsp:txXfrm>
        <a:off x="2047789" y="0"/>
        <a:ext cx="1466030" cy="518665"/>
      </dsp:txXfrm>
    </dsp:sp>
    <dsp:sp modelId="{759483D1-FBB3-4EBB-912D-8CD01A2D1D32}">
      <dsp:nvSpPr>
        <dsp:cNvPr id="0" name=""/>
        <dsp:cNvSpPr/>
      </dsp:nvSpPr>
      <dsp:spPr>
        <a:xfrm>
          <a:off x="3574682" y="0"/>
          <a:ext cx="1984695" cy="518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SIT</a:t>
          </a:r>
          <a:r>
            <a:rPr lang="en-US" sz="1200" kern="1200" dirty="0"/>
            <a:t>(Minor)</a:t>
          </a:r>
          <a:endParaRPr lang="en-US" sz="1900" kern="1200" dirty="0"/>
        </a:p>
      </dsp:txBody>
      <dsp:txXfrm>
        <a:off x="3834015" y="0"/>
        <a:ext cx="1466030" cy="518665"/>
      </dsp:txXfrm>
    </dsp:sp>
    <dsp:sp modelId="{3931A0A5-B9D0-41FF-8BDB-1C43936F0B11}">
      <dsp:nvSpPr>
        <dsp:cNvPr id="0" name=""/>
        <dsp:cNvSpPr/>
      </dsp:nvSpPr>
      <dsp:spPr>
        <a:xfrm>
          <a:off x="5360908" y="0"/>
          <a:ext cx="1984695" cy="518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UAT((Major/PPM0)</a:t>
          </a:r>
        </a:p>
      </dsp:txBody>
      <dsp:txXfrm>
        <a:off x="5620241" y="0"/>
        <a:ext cx="1466030" cy="518665"/>
      </dsp:txXfrm>
    </dsp:sp>
    <dsp:sp modelId="{CE041BBF-955A-4CE1-A8B1-C80A3205EE88}">
      <dsp:nvSpPr>
        <dsp:cNvPr id="0" name=""/>
        <dsp:cNvSpPr/>
      </dsp:nvSpPr>
      <dsp:spPr>
        <a:xfrm>
          <a:off x="7147134" y="0"/>
          <a:ext cx="1984695" cy="518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Production</a:t>
          </a:r>
        </a:p>
      </dsp:txBody>
      <dsp:txXfrm>
        <a:off x="7406467" y="0"/>
        <a:ext cx="1466030" cy="518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F0187-ECC1-46B1-B5F4-760BBA5EC08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EC34-F4E9-4194-A20D-7E90464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1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4371076" y="1562711"/>
            <a:ext cx="45719" cy="45746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4436" y="2509456"/>
            <a:ext cx="6909536" cy="1546761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437" y="3801206"/>
            <a:ext cx="6909537" cy="235146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0091D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BCBSRI_CMYK_HZ_2C_313_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3064866"/>
            <a:ext cx="2223472" cy="53224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122964" y="4211093"/>
            <a:ext cx="496033" cy="4664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9856954" y="6014159"/>
            <a:ext cx="2188587" cy="7503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3943893" y="4524344"/>
            <a:ext cx="332895" cy="306451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2188587" cy="10613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4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ontex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Data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658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4474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3314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400991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7797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165712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343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90811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And Analytic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   Data and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4065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314367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struc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   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8847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33559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62EA6-8CED-4DB4-8F39-DC6C5C774C35}"/>
              </a:ext>
            </a:extLst>
          </p:cNvPr>
          <p:cNvSpPr/>
          <p:nvPr userDrawn="1"/>
        </p:nvSpPr>
        <p:spPr>
          <a:xfrm>
            <a:off x="255372" y="315280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Architecture Risks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9A76DF-276C-431A-9116-12272DF2C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341" y="315280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58672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62EA6-8CED-4DB4-8F39-DC6C5C774C35}"/>
              </a:ext>
            </a:extLst>
          </p:cNvPr>
          <p:cNvSpPr/>
          <p:nvPr userDrawn="1"/>
        </p:nvSpPr>
        <p:spPr>
          <a:xfrm>
            <a:off x="255372" y="318998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 Design Decisions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35C8C-B740-4C33-9666-B29577B26E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2895" y="318998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3445527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35C8C-B740-4C33-9666-B29577B26E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2895" y="318998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76427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374B4C-9224-41BB-88A6-2274CC703C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85" y="2922919"/>
            <a:ext cx="10972800" cy="5081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3807-7EDF-4F0E-88A2-22DDCA156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3463925"/>
            <a:ext cx="10972872" cy="3278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741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334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6523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6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306523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7784" y="1600201"/>
            <a:ext cx="5628216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or 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6200000" flipH="1">
            <a:off x="5820019" y="-1419263"/>
            <a:ext cx="45719" cy="104665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8646849" y="3676190"/>
            <a:ext cx="473905" cy="4919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9013467" y="3997837"/>
            <a:ext cx="318044" cy="323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188587" cy="7503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2611212"/>
            <a:ext cx="10466557" cy="1179944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66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B1C0-75C2-4E5A-97F8-8B4F57E1F8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0249"/>
            <a:ext cx="9144000" cy="79971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6125-4DB4-4AB2-8E1B-B12A517B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E10E1-36AC-459B-933A-4847F336C118}"/>
              </a:ext>
            </a:extLst>
          </p:cNvPr>
          <p:cNvSpPr txBox="1"/>
          <p:nvPr userDrawn="1"/>
        </p:nvSpPr>
        <p:spPr>
          <a:xfrm>
            <a:off x="620784" y="1612688"/>
            <a:ext cx="1096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 Black" panose="020B0A04020102020204" pitchFamily="34" charset="0"/>
              </a:rPr>
              <a:t>SOLUTION ARCHITECTURE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438246-19D7-4D0B-B838-8A2557138713}"/>
              </a:ext>
            </a:extLst>
          </p:cNvPr>
          <p:cNvCxnSpPr/>
          <p:nvPr userDrawn="1"/>
        </p:nvCxnSpPr>
        <p:spPr>
          <a:xfrm>
            <a:off x="11514964" y="6416980"/>
            <a:ext cx="0" cy="22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1C52DE-B859-4440-88EB-C4BF332FD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7596" y="4555992"/>
            <a:ext cx="1837189" cy="370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latin typeface="Arial Black" panose="020B0A04020102020204" pitchFamily="34" charset="0"/>
              </a:defRPr>
            </a:lvl2pPr>
            <a:lvl3pPr marL="914400" indent="0">
              <a:buNone/>
              <a:defRPr sz="2000">
                <a:latin typeface="Arial Black" panose="020B0A04020102020204" pitchFamily="34" charset="0"/>
              </a:defRPr>
            </a:lvl3pPr>
            <a:lvl4pPr marL="1371600" indent="0">
              <a:buNone/>
              <a:defRPr sz="2000">
                <a:latin typeface="Arial Black" panose="020B0A04020102020204" pitchFamily="34" charset="0"/>
              </a:defRPr>
            </a:lvl4pPr>
            <a:lvl5pPr marL="1828800" indent="0">
              <a:buNone/>
              <a:defRPr sz="2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1-0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55F196-EB66-4516-8DA6-215AD06C3E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27596" y="4969504"/>
            <a:ext cx="1837189" cy="3385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MM/DD/YYYY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43C76-7FB5-446C-95C9-DF6E562A6B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533517"/>
            <a:ext cx="9144000" cy="470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i="1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i="1" dirty="0">
                <a:latin typeface="Arial Black" panose="020B0A04020102020204" pitchFamily="34" charset="0"/>
              </a:rPr>
              <a:t>Project Phase Or Solution Segment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F920F99E-74A6-4CF8-8A51-A0853B435B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7596" y="5346826"/>
            <a:ext cx="2740404" cy="3702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Architect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4E7D-43E9-42CE-A70B-517029F7F86A}"/>
              </a:ext>
            </a:extLst>
          </p:cNvPr>
          <p:cNvSpPr txBox="1"/>
          <p:nvPr userDrawn="1"/>
        </p:nvSpPr>
        <p:spPr>
          <a:xfrm>
            <a:off x="7049022" y="4571832"/>
            <a:ext cx="8785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Version: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985EF-1050-43BF-BC0F-2598C2F7CED4}"/>
              </a:ext>
            </a:extLst>
          </p:cNvPr>
          <p:cNvSpPr txBox="1"/>
          <p:nvPr userDrawn="1"/>
        </p:nvSpPr>
        <p:spPr>
          <a:xfrm>
            <a:off x="7287293" y="4969504"/>
            <a:ext cx="6403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Date: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60B46-B2D1-42B7-9859-C93C4B4E5E0C}"/>
              </a:ext>
            </a:extLst>
          </p:cNvPr>
          <p:cNvSpPr txBox="1"/>
          <p:nvPr userDrawn="1"/>
        </p:nvSpPr>
        <p:spPr>
          <a:xfrm>
            <a:off x="6965730" y="5362666"/>
            <a:ext cx="9618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Author: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777D1-7CA3-4822-A4A1-7EF38F735C73}"/>
              </a:ext>
            </a:extLst>
          </p:cNvPr>
          <p:cNvSpPr txBox="1"/>
          <p:nvPr userDrawn="1"/>
        </p:nvSpPr>
        <p:spPr>
          <a:xfrm>
            <a:off x="8875553" y="2250056"/>
            <a:ext cx="24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51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&amp;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C1AE-0D4A-46AA-9366-AD96F15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Solution Architecture - Project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ACEE-E45A-4FAE-9CE3-E74FA84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485231-0D80-4AAD-BF5E-340E6DD0CB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366" y="688330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Summary of the solution from an EA perspective.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C184D-BC90-44AF-AB65-9CD808CCFB5C}"/>
              </a:ext>
            </a:extLst>
          </p:cNvPr>
          <p:cNvSpPr/>
          <p:nvPr userDrawn="1"/>
        </p:nvSpPr>
        <p:spPr>
          <a:xfrm>
            <a:off x="255373" y="318998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Executive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904B0-E57B-4769-8F4F-9BF3AFC82009}"/>
              </a:ext>
            </a:extLst>
          </p:cNvPr>
          <p:cNvSpPr/>
          <p:nvPr userDrawn="1"/>
        </p:nvSpPr>
        <p:spPr>
          <a:xfrm>
            <a:off x="255373" y="1776554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546B163C-9BB0-47DF-96DF-20CE24C0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365" y="2145886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The architectural problem that needed to be solved for.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4CA75-95D2-4725-8584-081253C17F98}"/>
              </a:ext>
            </a:extLst>
          </p:cNvPr>
          <p:cNvSpPr/>
          <p:nvPr userDrawn="1"/>
        </p:nvSpPr>
        <p:spPr>
          <a:xfrm>
            <a:off x="255373" y="3234110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Solution Statement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C7E146-D344-40D7-A071-8A7FE298D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365" y="3603442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A brief overview of the solution.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1C8B7-D03D-4586-B25D-388EA84E656E}"/>
              </a:ext>
            </a:extLst>
          </p:cNvPr>
          <p:cNvSpPr/>
          <p:nvPr userDrawn="1"/>
        </p:nvSpPr>
        <p:spPr>
          <a:xfrm>
            <a:off x="255372" y="4691666"/>
            <a:ext cx="2611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Associated Documents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105386C-0EB9-44DE-8BF4-BFF3FF7AA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7364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Project Teams Site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5C5CB98-F628-4227-8CD3-C72D7A7353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547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Companion SA Word Doc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BF6C14FD-2F65-404D-AA87-6BD7F8B3B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55581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Reference Material Link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63512CE-BF26-4BF6-8FC2-CA333933E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10615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Standards or Framework Link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EF64D85A-B756-410D-9843-7C98960455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364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Another documentation link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BBC1C94-851D-40DB-844F-FD08CDA57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0547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Over achiever link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67AEC60-3021-4121-B831-F9E7F4002E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55580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Too many links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B2864E-168D-4CC6-864E-1EAA999DA0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06766" y="5340614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OK, just stop.</a:t>
            </a:r>
          </a:p>
        </p:txBody>
      </p:sp>
    </p:spTree>
    <p:extLst>
      <p:ext uri="{BB962C8B-B14F-4D97-AF65-F5344CB8AC3E}">
        <p14:creationId xmlns:p14="http://schemas.microsoft.com/office/powerpoint/2010/main" val="9837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18998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  Solution Context</a:t>
            </a:r>
          </a:p>
        </p:txBody>
      </p:sp>
    </p:spTree>
    <p:extLst>
      <p:ext uri="{BB962C8B-B14F-4D97-AF65-F5344CB8AC3E}">
        <p14:creationId xmlns:p14="http://schemas.microsoft.com/office/powerpoint/2010/main" val="39238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u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Conceptual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4695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48171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5D34239C-B352-0948-B9CE-E2E2EB6EF3E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399AE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pic>
        <p:nvPicPr>
          <p:cNvPr id="7" name="Picture 6" descr="BCBSRI_CMYK_HZ_2C_313_K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79" y="6419849"/>
            <a:ext cx="1074785" cy="2519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1103971" y="6419849"/>
            <a:ext cx="0" cy="251941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5DDE3-9986-F04A-9DDB-8956EA89D7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729007" y="-495041"/>
            <a:ext cx="45719" cy="15037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252387" y="61621"/>
            <a:ext cx="473905" cy="5152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627816" y="427634"/>
            <a:ext cx="318044" cy="338521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87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E5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85000"/>
        <a:buFont typeface="Lucida Grande"/>
        <a:buChar char="&gt;"/>
        <a:defRPr sz="2000" kern="1200">
          <a:solidFill>
            <a:srgbClr val="003E51"/>
          </a:solidFill>
          <a:latin typeface="+mj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Font typeface="Lucida Grande"/>
        <a:buChar char="-"/>
        <a:defRPr sz="1800" kern="1200">
          <a:solidFill>
            <a:srgbClr val="003E5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3E5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5120E-DAA3-450E-BBB6-CFF20B5D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F82A-DC15-4217-BE5B-3D2CE9BA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03F7-37A0-49D3-B3AE-88766ADC3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6CE98-E2C0-4811-A21E-FBFCB9E64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2" t="30590" b="31088"/>
          <a:stretch/>
        </p:blipFill>
        <p:spPr>
          <a:xfrm>
            <a:off x="322306" y="6416330"/>
            <a:ext cx="951324" cy="23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C9C1E-564D-48B3-9330-12252686BA4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013" y="6413414"/>
            <a:ext cx="1032536" cy="25411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4F8BA9-E4C5-4C48-A03A-A0176D36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41A24-186E-4AB2-BD95-7A61B19B5D97}"/>
              </a:ext>
            </a:extLst>
          </p:cNvPr>
          <p:cNvCxnSpPr/>
          <p:nvPr userDrawn="1"/>
        </p:nvCxnSpPr>
        <p:spPr>
          <a:xfrm>
            <a:off x="11514964" y="6416980"/>
            <a:ext cx="0" cy="22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9728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cbsri.sharepoint.com/sites/CloudNativeDataProject-365/Shared%20Documents/General/Foundation%20Layer/SDD_Cloud_Native_Data_Foundation_Layer_v1.0.docx?d=w6a0d6c15e09e4ca7a2789cc6cd9b3be0&amp;csf=1&amp;web=1&amp;e=gE6jp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bcbsri.sharepoint.com/sites/CloudNativeDataProject-365/Shared%20Documents/General/Foundation%20Layer/SDD_Cloud_Native_Data_Foundation_Layer_v1.0.docx?d=w6a0d6c15e09e4ca7a2789cc6cd9b3be0&amp;csf=1&amp;web=1&amp;e=gE6jp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A169-FBCF-40C7-680F-3A7021A9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593" y="2383719"/>
            <a:ext cx="6909536" cy="12917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DataStage to Matallion Migration – High Level 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16599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5258463" cy="489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DataHub Snowflake Environment</a:t>
            </a:r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FA0BB13-E70C-68C5-0C0E-8169CE7C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53" y="939221"/>
            <a:ext cx="9134060" cy="509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AF390-7B51-33FF-FC03-07FE36774031}"/>
              </a:ext>
            </a:extLst>
          </p:cNvPr>
          <p:cNvSpPr txBox="1"/>
          <p:nvPr/>
        </p:nvSpPr>
        <p:spPr>
          <a:xfrm>
            <a:off x="4321037" y="6214030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SDD_Cloud_Native_Data_Foundation_Layer_v1.0.docx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BF8C2-E5BD-E3DF-314B-9A6B22E7C3BA}"/>
              </a:ext>
            </a:extLst>
          </p:cNvPr>
          <p:cNvSpPr txBox="1"/>
          <p:nvPr/>
        </p:nvSpPr>
        <p:spPr>
          <a:xfrm>
            <a:off x="3831479" y="6167863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11166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Box 169">
            <a:extLst>
              <a:ext uri="{FF2B5EF4-FFF2-40B4-BE49-F238E27FC236}">
                <a16:creationId xmlns:a16="http://schemas.microsoft.com/office/drawing/2014/main" id="{09CD9FC9-3B82-A75F-1FE2-2424A0C5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42" y="4366577"/>
            <a:ext cx="4430946" cy="1942252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29" name="Text Box 169">
            <a:extLst>
              <a:ext uri="{FF2B5EF4-FFF2-40B4-BE49-F238E27FC236}">
                <a16:creationId xmlns:a16="http://schemas.microsoft.com/office/drawing/2014/main" id="{B7E0724D-BAB9-6ECE-6AB9-40011BEB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968" y="2189965"/>
            <a:ext cx="4410672" cy="2383381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0" name="Text Box 169">
            <a:extLst>
              <a:ext uri="{FF2B5EF4-FFF2-40B4-BE49-F238E27FC236}">
                <a16:creationId xmlns:a16="http://schemas.microsoft.com/office/drawing/2014/main" id="{62126770-9382-4304-C17B-8C5FED5F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968" y="4714286"/>
            <a:ext cx="4410672" cy="1447171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26" name="Text Box 169">
            <a:extLst>
              <a:ext uri="{FF2B5EF4-FFF2-40B4-BE49-F238E27FC236}">
                <a16:creationId xmlns:a16="http://schemas.microsoft.com/office/drawing/2014/main" id="{9969B483-A735-2A47-BB48-5A8B2C2D9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968" y="666597"/>
            <a:ext cx="4410672" cy="1447171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6BAE246-66EB-C0C2-74DC-8EF62FAFA57B}"/>
              </a:ext>
            </a:extLst>
          </p:cNvPr>
          <p:cNvSpPr/>
          <p:nvPr/>
        </p:nvSpPr>
        <p:spPr>
          <a:xfrm>
            <a:off x="7435902" y="1595862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ADLS</a:t>
            </a:r>
          </a:p>
        </p:txBody>
      </p:sp>
      <p:sp>
        <p:nvSpPr>
          <p:cNvPr id="337" name="Cylinder 336">
            <a:extLst>
              <a:ext uri="{FF2B5EF4-FFF2-40B4-BE49-F238E27FC236}">
                <a16:creationId xmlns:a16="http://schemas.microsoft.com/office/drawing/2014/main" id="{70D265AC-A36B-BA60-4D24-FD5FFE71C0F7}"/>
              </a:ext>
            </a:extLst>
          </p:cNvPr>
          <p:cNvSpPr/>
          <p:nvPr/>
        </p:nvSpPr>
        <p:spPr>
          <a:xfrm>
            <a:off x="7435902" y="1270450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BB7DE21-DEA3-C030-13E3-110213B7965C}"/>
              </a:ext>
            </a:extLst>
          </p:cNvPr>
          <p:cNvSpPr txBox="1"/>
          <p:nvPr/>
        </p:nvSpPr>
        <p:spPr>
          <a:xfrm>
            <a:off x="255581" y="172443"/>
            <a:ext cx="4213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Test Strategy (Illustration)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E9B05-64DE-CDF5-E724-7F6EC40204C6}"/>
              </a:ext>
            </a:extLst>
          </p:cNvPr>
          <p:cNvSpPr txBox="1"/>
          <p:nvPr/>
        </p:nvSpPr>
        <p:spPr>
          <a:xfrm>
            <a:off x="7458535" y="1024281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Matallion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32F3AEE-E50E-8599-A5A1-2407EF896BC9}"/>
              </a:ext>
            </a:extLst>
          </p:cNvPr>
          <p:cNvSpPr/>
          <p:nvPr/>
        </p:nvSpPr>
        <p:spPr>
          <a:xfrm>
            <a:off x="7435902" y="5674881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9082FF3-CE8B-B67A-7EAE-C24AE146EEDB}"/>
              </a:ext>
            </a:extLst>
          </p:cNvPr>
          <p:cNvSpPr/>
          <p:nvPr/>
        </p:nvSpPr>
        <p:spPr>
          <a:xfrm>
            <a:off x="7435902" y="5349469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D8C2F-816D-5605-A528-50B460659180}"/>
              </a:ext>
            </a:extLst>
          </p:cNvPr>
          <p:cNvSpPr txBox="1"/>
          <p:nvPr/>
        </p:nvSpPr>
        <p:spPr>
          <a:xfrm>
            <a:off x="7458535" y="5103300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Matallion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8F7D010-9CA0-B262-57F0-6B17E6817AA1}"/>
              </a:ext>
            </a:extLst>
          </p:cNvPr>
          <p:cNvSpPr/>
          <p:nvPr/>
        </p:nvSpPr>
        <p:spPr>
          <a:xfrm>
            <a:off x="7406631" y="3150973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97880481-F9E6-6257-C6DD-2670AF5BB070}"/>
              </a:ext>
            </a:extLst>
          </p:cNvPr>
          <p:cNvSpPr/>
          <p:nvPr/>
        </p:nvSpPr>
        <p:spPr>
          <a:xfrm>
            <a:off x="7406631" y="2825561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CFE126-7C32-8E4E-A809-93FF97AB8DF9}"/>
              </a:ext>
            </a:extLst>
          </p:cNvPr>
          <p:cNvSpPr txBox="1"/>
          <p:nvPr/>
        </p:nvSpPr>
        <p:spPr>
          <a:xfrm>
            <a:off x="7429264" y="25793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Matallion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1AA86A-EE25-0C3B-7EBA-EE53550FD029}"/>
              </a:ext>
            </a:extLst>
          </p:cNvPr>
          <p:cNvSpPr txBox="1"/>
          <p:nvPr/>
        </p:nvSpPr>
        <p:spPr>
          <a:xfrm>
            <a:off x="7193465" y="698869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SIT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5A7234-B63D-CDEB-F395-02F88F6BFFF9}"/>
              </a:ext>
            </a:extLst>
          </p:cNvPr>
          <p:cNvSpPr txBox="1"/>
          <p:nvPr/>
        </p:nvSpPr>
        <p:spPr>
          <a:xfrm>
            <a:off x="7193465" y="2246233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UAT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D72AE0-A563-2CCC-9B72-2DA8BD571B58}"/>
              </a:ext>
            </a:extLst>
          </p:cNvPr>
          <p:cNvSpPr txBox="1"/>
          <p:nvPr/>
        </p:nvSpPr>
        <p:spPr>
          <a:xfrm>
            <a:off x="7193465" y="4792573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PROD</a:t>
            </a:r>
          </a:p>
        </p:txBody>
      </p:sp>
      <p:sp>
        <p:nvSpPr>
          <p:cNvPr id="35" name="Text Box 169">
            <a:extLst>
              <a:ext uri="{FF2B5EF4-FFF2-40B4-BE49-F238E27FC236}">
                <a16:creationId xmlns:a16="http://schemas.microsoft.com/office/drawing/2014/main" id="{4359DB4C-FB71-2AE6-7475-FED8EF39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39" y="1006886"/>
            <a:ext cx="4399691" cy="2887355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C271512-CF45-92D7-E579-084E999AEA50}"/>
              </a:ext>
            </a:extLst>
          </p:cNvPr>
          <p:cNvSpPr/>
          <p:nvPr/>
        </p:nvSpPr>
        <p:spPr>
          <a:xfrm>
            <a:off x="747997" y="3194183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ADLS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64C29AD3-5AF2-CB58-EFBB-0E0B58EF5764}"/>
              </a:ext>
            </a:extLst>
          </p:cNvPr>
          <p:cNvSpPr/>
          <p:nvPr/>
        </p:nvSpPr>
        <p:spPr>
          <a:xfrm>
            <a:off x="747997" y="2868771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2980B-FBB0-AFF0-03CB-581F86FE2591}"/>
              </a:ext>
            </a:extLst>
          </p:cNvPr>
          <p:cNvSpPr txBox="1"/>
          <p:nvPr/>
        </p:nvSpPr>
        <p:spPr>
          <a:xfrm>
            <a:off x="770630" y="262260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Matallion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E8923-E4A4-0825-FB7C-B4C1D08B54D7}"/>
              </a:ext>
            </a:extLst>
          </p:cNvPr>
          <p:cNvSpPr txBox="1"/>
          <p:nvPr/>
        </p:nvSpPr>
        <p:spPr>
          <a:xfrm>
            <a:off x="505560" y="2297190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0E37C9E-3A2A-91C3-23C1-0995210F3E7C}"/>
              </a:ext>
            </a:extLst>
          </p:cNvPr>
          <p:cNvSpPr/>
          <p:nvPr/>
        </p:nvSpPr>
        <p:spPr>
          <a:xfrm>
            <a:off x="2181939" y="3194183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ADLS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26AD323C-B01A-B186-1549-5605536AA32A}"/>
              </a:ext>
            </a:extLst>
          </p:cNvPr>
          <p:cNvSpPr/>
          <p:nvPr/>
        </p:nvSpPr>
        <p:spPr>
          <a:xfrm>
            <a:off x="2181939" y="2868771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6F987D-128D-0FAE-4562-3A8060B0FEEB}"/>
              </a:ext>
            </a:extLst>
          </p:cNvPr>
          <p:cNvSpPr txBox="1"/>
          <p:nvPr/>
        </p:nvSpPr>
        <p:spPr>
          <a:xfrm>
            <a:off x="2204572" y="262260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Matallion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2A27F5-B223-F068-DF31-CAF9032C98B1}"/>
              </a:ext>
            </a:extLst>
          </p:cNvPr>
          <p:cNvSpPr txBox="1"/>
          <p:nvPr/>
        </p:nvSpPr>
        <p:spPr>
          <a:xfrm>
            <a:off x="2082522" y="2290661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DEV-IIT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E646F2-9755-DC9E-AB63-2E808CBF72B4}"/>
              </a:ext>
            </a:extLst>
          </p:cNvPr>
          <p:cNvSpPr txBox="1"/>
          <p:nvPr/>
        </p:nvSpPr>
        <p:spPr>
          <a:xfrm>
            <a:off x="7118136" y="403068"/>
            <a:ext cx="447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Managed Environments – Future State + Current 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741B2-98B3-B788-FF2C-3078A96B0C9D}"/>
              </a:ext>
            </a:extLst>
          </p:cNvPr>
          <p:cNvSpPr txBox="1"/>
          <p:nvPr/>
        </p:nvSpPr>
        <p:spPr>
          <a:xfrm>
            <a:off x="358641" y="755092"/>
            <a:ext cx="447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Project Team Development and Initial Test Environments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6FCB92C0-C0BC-F47B-6E68-136CA52EB2BC}"/>
              </a:ext>
            </a:extLst>
          </p:cNvPr>
          <p:cNvSpPr/>
          <p:nvPr/>
        </p:nvSpPr>
        <p:spPr>
          <a:xfrm>
            <a:off x="8871818" y="1595862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CDE56D9F-2AFC-07B7-E583-4B3820F4D260}"/>
              </a:ext>
            </a:extLst>
          </p:cNvPr>
          <p:cNvSpPr/>
          <p:nvPr/>
        </p:nvSpPr>
        <p:spPr>
          <a:xfrm>
            <a:off x="8871818" y="1270450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Netezza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A9CF5-4CE3-D67D-3771-86E2390C0F3A}"/>
              </a:ext>
            </a:extLst>
          </p:cNvPr>
          <p:cNvSpPr txBox="1"/>
          <p:nvPr/>
        </p:nvSpPr>
        <p:spPr>
          <a:xfrm>
            <a:off x="8894451" y="812339"/>
            <a:ext cx="720068" cy="39482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DataStage File Storage &amp; ETL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68270D2D-C5A3-B289-F0D5-9F35E06E79A6}"/>
              </a:ext>
            </a:extLst>
          </p:cNvPr>
          <p:cNvSpPr/>
          <p:nvPr/>
        </p:nvSpPr>
        <p:spPr>
          <a:xfrm>
            <a:off x="8895187" y="3150973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BEBDE200-5EA5-346B-0A85-81CDC89D5DB7}"/>
              </a:ext>
            </a:extLst>
          </p:cNvPr>
          <p:cNvSpPr/>
          <p:nvPr/>
        </p:nvSpPr>
        <p:spPr>
          <a:xfrm>
            <a:off x="8895187" y="2825561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Netezza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32D01E-F31C-43C7-E65C-CC04760619A1}"/>
              </a:ext>
            </a:extLst>
          </p:cNvPr>
          <p:cNvSpPr txBox="1"/>
          <p:nvPr/>
        </p:nvSpPr>
        <p:spPr>
          <a:xfrm>
            <a:off x="8917820" y="2367450"/>
            <a:ext cx="720068" cy="39482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DataStage File Storage &amp; ETL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355D06-7A44-7488-B271-9BEC5996FF21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4810830" y="1390183"/>
            <a:ext cx="2330138" cy="106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24FEB3-D70D-7831-03DA-34CBAA6E139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810830" y="2450564"/>
            <a:ext cx="2330138" cy="4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748CE147-3BD3-277A-7367-520C65224A04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>
            <a:off x="4810830" y="2450564"/>
            <a:ext cx="2330138" cy="29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67DF5777-631E-0FAB-1FE7-F0D9D0DF98BE}"/>
              </a:ext>
            </a:extLst>
          </p:cNvPr>
          <p:cNvCxnSpPr>
            <a:cxnSpLocks/>
            <a:stCxn id="337" idx="4"/>
            <a:endCxn id="47" idx="2"/>
          </p:cNvCxnSpPr>
          <p:nvPr/>
        </p:nvCxnSpPr>
        <p:spPr>
          <a:xfrm>
            <a:off x="8159470" y="1467861"/>
            <a:ext cx="712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C135312-6CE0-31B6-9B1D-0235CF9E7E03}"/>
              </a:ext>
            </a:extLst>
          </p:cNvPr>
          <p:cNvCxnSpPr>
            <a:cxnSpLocks/>
            <a:stCxn id="24" idx="4"/>
            <a:endCxn id="50" idx="2"/>
          </p:cNvCxnSpPr>
          <p:nvPr/>
        </p:nvCxnSpPr>
        <p:spPr>
          <a:xfrm>
            <a:off x="8130199" y="3022972"/>
            <a:ext cx="7649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EE334F2D-0794-3955-A9BA-2A0C9BE0151B}"/>
              </a:ext>
            </a:extLst>
          </p:cNvPr>
          <p:cNvGrpSpPr/>
          <p:nvPr/>
        </p:nvGrpSpPr>
        <p:grpSpPr>
          <a:xfrm>
            <a:off x="8341813" y="1280103"/>
            <a:ext cx="341760" cy="253916"/>
            <a:chOff x="10711801" y="1538313"/>
            <a:chExt cx="341760" cy="253916"/>
          </a:xfrm>
        </p:grpSpPr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5B22919-D56C-D02E-B822-7C9D64AE1293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2955708-2279-7E03-C6AD-056D4FFCE98A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452D1FC2-424C-C901-5466-9F48B2E4F8AE}"/>
              </a:ext>
            </a:extLst>
          </p:cNvPr>
          <p:cNvGrpSpPr/>
          <p:nvPr/>
        </p:nvGrpSpPr>
        <p:grpSpPr>
          <a:xfrm>
            <a:off x="8341813" y="2825561"/>
            <a:ext cx="341760" cy="253916"/>
            <a:chOff x="10711801" y="1538313"/>
            <a:chExt cx="341760" cy="253916"/>
          </a:xfrm>
        </p:grpSpPr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3D675F0A-A96A-9454-B19F-5C4CDC2C2F0A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946687AD-3C52-50AE-F8E4-1B58F50256D8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E447015-9805-73C8-DD7B-6A23DDCDEEA0}"/>
              </a:ext>
            </a:extLst>
          </p:cNvPr>
          <p:cNvSpPr txBox="1"/>
          <p:nvPr/>
        </p:nvSpPr>
        <p:spPr>
          <a:xfrm>
            <a:off x="3327219" y="3555687"/>
            <a:ext cx="153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*Logically rather than Physically separated environments</a:t>
            </a:r>
          </a:p>
        </p:txBody>
      </p:sp>
      <p:sp>
        <p:nvSpPr>
          <p:cNvPr id="262" name="Cylinder 261">
            <a:extLst>
              <a:ext uri="{FF2B5EF4-FFF2-40B4-BE49-F238E27FC236}">
                <a16:creationId xmlns:a16="http://schemas.microsoft.com/office/drawing/2014/main" id="{7B1D15AC-9B57-0268-4D07-111D480E1A26}"/>
              </a:ext>
            </a:extLst>
          </p:cNvPr>
          <p:cNvSpPr/>
          <p:nvPr/>
        </p:nvSpPr>
        <p:spPr>
          <a:xfrm>
            <a:off x="752203" y="1706789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Snowflake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988FB17-7A6E-45B0-4DA6-8141063F4C4D}"/>
              </a:ext>
            </a:extLst>
          </p:cNvPr>
          <p:cNvSpPr txBox="1"/>
          <p:nvPr/>
        </p:nvSpPr>
        <p:spPr>
          <a:xfrm>
            <a:off x="774836" y="1460620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SRDM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06F651B-B01E-5669-6F1E-FE15EE79884A}"/>
              </a:ext>
            </a:extLst>
          </p:cNvPr>
          <p:cNvSpPr txBox="1"/>
          <p:nvPr/>
        </p:nvSpPr>
        <p:spPr>
          <a:xfrm>
            <a:off x="509766" y="1135208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EDRDEV</a:t>
            </a:r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451EE885-C5EB-C55E-11FE-C67067132A5C}"/>
              </a:ext>
            </a:extLst>
          </p:cNvPr>
          <p:cNvSpPr/>
          <p:nvPr/>
        </p:nvSpPr>
        <p:spPr>
          <a:xfrm>
            <a:off x="640360" y="5651658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296" name="Cylinder 295">
            <a:extLst>
              <a:ext uri="{FF2B5EF4-FFF2-40B4-BE49-F238E27FC236}">
                <a16:creationId xmlns:a16="http://schemas.microsoft.com/office/drawing/2014/main" id="{FD3212B1-A842-EDC8-A25B-050F947FB4F8}"/>
              </a:ext>
            </a:extLst>
          </p:cNvPr>
          <p:cNvSpPr/>
          <p:nvPr/>
        </p:nvSpPr>
        <p:spPr>
          <a:xfrm>
            <a:off x="640360" y="5326246"/>
            <a:ext cx="723568" cy="3948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Netezza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F781738-05B7-0AB6-C3EA-C4C68B61F1B6}"/>
              </a:ext>
            </a:extLst>
          </p:cNvPr>
          <p:cNvSpPr txBox="1"/>
          <p:nvPr/>
        </p:nvSpPr>
        <p:spPr>
          <a:xfrm>
            <a:off x="662993" y="4868135"/>
            <a:ext cx="720068" cy="39482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DataStage File Storage &amp; ETL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0599AEC-EB7C-3B2A-7E7E-30DECACD7324}"/>
              </a:ext>
            </a:extLst>
          </p:cNvPr>
          <p:cNvSpPr txBox="1"/>
          <p:nvPr/>
        </p:nvSpPr>
        <p:spPr>
          <a:xfrm>
            <a:off x="289094" y="4124156"/>
            <a:ext cx="291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Current State Development Environment</a:t>
            </a: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334E55B6-3E07-5961-23D3-2F55D86D13B9}"/>
              </a:ext>
            </a:extLst>
          </p:cNvPr>
          <p:cNvCxnSpPr>
            <a:cxnSpLocks/>
            <a:stCxn id="37" idx="4"/>
            <a:endCxn id="262" idx="4"/>
          </p:cNvCxnSpPr>
          <p:nvPr/>
        </p:nvCxnSpPr>
        <p:spPr>
          <a:xfrm flipV="1">
            <a:off x="1471565" y="1904200"/>
            <a:ext cx="4206" cy="1161982"/>
          </a:xfrm>
          <a:prstGeom prst="bentConnector3">
            <a:avLst>
              <a:gd name="adj1" fmla="val 55350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3D00344D-ED1B-5133-76BA-C037373955C3}"/>
              </a:ext>
            </a:extLst>
          </p:cNvPr>
          <p:cNvGrpSpPr/>
          <p:nvPr/>
        </p:nvGrpSpPr>
        <p:grpSpPr>
          <a:xfrm>
            <a:off x="1515769" y="2339930"/>
            <a:ext cx="341760" cy="253916"/>
            <a:chOff x="10711801" y="1538313"/>
            <a:chExt cx="341760" cy="253916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68DD233D-5327-C925-2E01-58E9FEEF0B21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D0EFBCF-5A00-DD31-A048-CB4F0F6F12F0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0A82BFD-D8A4-9080-88CA-B48745AAD103}"/>
              </a:ext>
            </a:extLst>
          </p:cNvPr>
          <p:cNvCxnSpPr>
            <a:cxnSpLocks/>
            <a:stCxn id="37" idx="4"/>
            <a:endCxn id="296" idx="4"/>
          </p:cNvCxnSpPr>
          <p:nvPr/>
        </p:nvCxnSpPr>
        <p:spPr>
          <a:xfrm flipH="1">
            <a:off x="1363928" y="3066182"/>
            <a:ext cx="107637" cy="2457475"/>
          </a:xfrm>
          <a:prstGeom prst="bentConnector3">
            <a:avLst>
              <a:gd name="adj1" fmla="val -2123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D51AE7C4-4DCA-233C-B6B3-257B9C651DEA}"/>
              </a:ext>
            </a:extLst>
          </p:cNvPr>
          <p:cNvCxnSpPr>
            <a:stCxn id="41" idx="4"/>
            <a:endCxn id="296" idx="4"/>
          </p:cNvCxnSpPr>
          <p:nvPr/>
        </p:nvCxnSpPr>
        <p:spPr>
          <a:xfrm flipH="1">
            <a:off x="1363928" y="3066182"/>
            <a:ext cx="1541579" cy="2457475"/>
          </a:xfrm>
          <a:prstGeom prst="bentConnector3">
            <a:avLst>
              <a:gd name="adj1" fmla="val -15917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C5ED6E0-E281-38B7-5032-3E763BD737DF}"/>
              </a:ext>
            </a:extLst>
          </p:cNvPr>
          <p:cNvGrpSpPr/>
          <p:nvPr/>
        </p:nvGrpSpPr>
        <p:grpSpPr>
          <a:xfrm>
            <a:off x="1515769" y="4720434"/>
            <a:ext cx="341760" cy="253916"/>
            <a:chOff x="10711801" y="1538313"/>
            <a:chExt cx="341760" cy="253916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F81DDA3-0F73-1FF3-BB51-B5DC39D8AA4B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D4702B1-3B42-A090-B56E-46F62B57466D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9AE66FB1-7D10-75BC-26FD-ABC3DE473120}"/>
              </a:ext>
            </a:extLst>
          </p:cNvPr>
          <p:cNvGrpSpPr/>
          <p:nvPr/>
        </p:nvGrpSpPr>
        <p:grpSpPr>
          <a:xfrm>
            <a:off x="2961821" y="4730284"/>
            <a:ext cx="341760" cy="253916"/>
            <a:chOff x="10711801" y="1538313"/>
            <a:chExt cx="341760" cy="253916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B043ED2-904C-D65D-029A-03DD7E2A9B14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5A64BB61-7A0E-F989-53E0-075003D0FC38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265B62-D05A-09E6-BD58-AD1E2404D79B}"/>
              </a:ext>
            </a:extLst>
          </p:cNvPr>
          <p:cNvGrpSpPr/>
          <p:nvPr/>
        </p:nvGrpSpPr>
        <p:grpSpPr>
          <a:xfrm>
            <a:off x="5656717" y="3665298"/>
            <a:ext cx="426720" cy="237684"/>
            <a:chOff x="5673125" y="3958913"/>
            <a:chExt cx="426720" cy="237684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650D43D-11EC-9F55-080B-EBE278183989}"/>
                </a:ext>
              </a:extLst>
            </p:cNvPr>
            <p:cNvSpPr/>
            <p:nvPr/>
          </p:nvSpPr>
          <p:spPr>
            <a:xfrm>
              <a:off x="5747371" y="3958913"/>
              <a:ext cx="247771" cy="227759"/>
            </a:xfrm>
            <a:prstGeom prst="ellipse">
              <a:avLst/>
            </a:prstGeom>
            <a:solidFill>
              <a:srgbClr val="66BE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7A659EE-E3CC-D056-D52E-8152D895EB27}"/>
                </a:ext>
              </a:extLst>
            </p:cNvPr>
            <p:cNvSpPr txBox="1"/>
            <p:nvPr/>
          </p:nvSpPr>
          <p:spPr>
            <a:xfrm>
              <a:off x="5673125" y="3981153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>
                  <a:solidFill>
                    <a:schemeClr val="bg1">
                      <a:lumMod val="95000"/>
                    </a:schemeClr>
                  </a:solidFill>
                </a:rPr>
                <a:t>CI/CD</a:t>
              </a:r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FA698D6-B831-ED38-0F69-9D087541E22C}"/>
              </a:ext>
            </a:extLst>
          </p:cNvPr>
          <p:cNvSpPr txBox="1"/>
          <p:nvPr/>
        </p:nvSpPr>
        <p:spPr>
          <a:xfrm>
            <a:off x="9934699" y="742793"/>
            <a:ext cx="15498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Regression A/B Testing against Netezza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A/B Results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A/B Detail Diff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Manual runs to populate Netezza (</a:t>
            </a:r>
            <a:r>
              <a:rPr lang="en-US" sz="900" i="1" dirty="0"/>
              <a:t>not scheduled through HWA</a:t>
            </a:r>
            <a:r>
              <a:rPr lang="en-US" sz="900" dirty="0"/>
              <a:t>)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EC957F6-8D5A-CBC5-7D5A-494B49F31F1A}"/>
              </a:ext>
            </a:extLst>
          </p:cNvPr>
          <p:cNvSpPr txBox="1"/>
          <p:nvPr/>
        </p:nvSpPr>
        <p:spPr>
          <a:xfrm>
            <a:off x="3339527" y="1228294"/>
            <a:ext cx="1418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Develop A/B Testing Requirements and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Develop A/B Results Summary &amp; Diff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Configure A/B Testing against both the SRDM replicated layer and the Netezza Dev environment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0A34B46-1E70-4941-A775-A7BB58809332}"/>
              </a:ext>
            </a:extLst>
          </p:cNvPr>
          <p:cNvSpPr txBox="1"/>
          <p:nvPr/>
        </p:nvSpPr>
        <p:spPr>
          <a:xfrm>
            <a:off x="9932085" y="2430052"/>
            <a:ext cx="1549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Regression A/B Testing against Netezza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A/B Results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A/B Detail Diff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Validate HWA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It is valid for A/B Testing to occur in SIT and/or UAT on an application-by-application basis, with dependencies on data availability and Collision Mitigation.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D527502B-D399-B524-406C-ACCA970D3780}"/>
              </a:ext>
            </a:extLst>
          </p:cNvPr>
          <p:cNvSpPr txBox="1"/>
          <p:nvPr/>
        </p:nvSpPr>
        <p:spPr>
          <a:xfrm>
            <a:off x="9932086" y="4781729"/>
            <a:ext cx="154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Reasonableness checks as opposed to Regression A/B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Defect process based on business feedback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D3BEACE8-FAFE-44C3-E666-64650AE99E4A}"/>
              </a:ext>
            </a:extLst>
          </p:cNvPr>
          <p:cNvSpPr txBox="1"/>
          <p:nvPr/>
        </p:nvSpPr>
        <p:spPr>
          <a:xfrm>
            <a:off x="3321393" y="4536311"/>
            <a:ext cx="1418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Capability to get copies from Managed Environments into Netezza DEV based on integration testing needs, typically uses Test Minor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9B344-880C-B2B2-ACFD-BEE4B1506BCF}"/>
              </a:ext>
            </a:extLst>
          </p:cNvPr>
          <p:cNvSpPr txBox="1"/>
          <p:nvPr/>
        </p:nvSpPr>
        <p:spPr>
          <a:xfrm>
            <a:off x="153622" y="6348453"/>
            <a:ext cx="170390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6EFFDC-EE33-F355-9A0A-0AB439807B7D}"/>
              </a:ext>
            </a:extLst>
          </p:cNvPr>
          <p:cNvGrpSpPr/>
          <p:nvPr/>
        </p:nvGrpSpPr>
        <p:grpSpPr>
          <a:xfrm>
            <a:off x="5656717" y="2551106"/>
            <a:ext cx="426720" cy="237684"/>
            <a:chOff x="5673125" y="3958913"/>
            <a:chExt cx="426720" cy="2376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68BEE4-5AAC-0ED4-345C-6ED61A077CE7}"/>
                </a:ext>
              </a:extLst>
            </p:cNvPr>
            <p:cNvSpPr/>
            <p:nvPr/>
          </p:nvSpPr>
          <p:spPr>
            <a:xfrm>
              <a:off x="5747371" y="3958913"/>
              <a:ext cx="247771" cy="227759"/>
            </a:xfrm>
            <a:prstGeom prst="ellipse">
              <a:avLst/>
            </a:prstGeom>
            <a:solidFill>
              <a:srgbClr val="66BE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D4A38-5BCC-CDCC-3965-257009F580C2}"/>
                </a:ext>
              </a:extLst>
            </p:cNvPr>
            <p:cNvSpPr txBox="1"/>
            <p:nvPr/>
          </p:nvSpPr>
          <p:spPr>
            <a:xfrm>
              <a:off x="5673125" y="3981153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>
                  <a:solidFill>
                    <a:schemeClr val="bg1">
                      <a:lumMod val="95000"/>
                    </a:schemeClr>
                  </a:solidFill>
                </a:rPr>
                <a:t>CI/CD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F6DB7-4748-1B55-A065-FFFE1046981A}"/>
              </a:ext>
            </a:extLst>
          </p:cNvPr>
          <p:cNvGrpSpPr/>
          <p:nvPr/>
        </p:nvGrpSpPr>
        <p:grpSpPr>
          <a:xfrm>
            <a:off x="5656717" y="1822890"/>
            <a:ext cx="426720" cy="237684"/>
            <a:chOff x="5673125" y="3958913"/>
            <a:chExt cx="426720" cy="2376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7B2CF2-61F8-D241-27FC-C7B004B394E8}"/>
                </a:ext>
              </a:extLst>
            </p:cNvPr>
            <p:cNvSpPr/>
            <p:nvPr/>
          </p:nvSpPr>
          <p:spPr>
            <a:xfrm>
              <a:off x="5747371" y="3958913"/>
              <a:ext cx="247771" cy="227759"/>
            </a:xfrm>
            <a:prstGeom prst="ellipse">
              <a:avLst/>
            </a:prstGeom>
            <a:solidFill>
              <a:srgbClr val="66BE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C4A17B-871A-A5E4-76C9-B497C5BFD842}"/>
                </a:ext>
              </a:extLst>
            </p:cNvPr>
            <p:cNvSpPr txBox="1"/>
            <p:nvPr/>
          </p:nvSpPr>
          <p:spPr>
            <a:xfrm>
              <a:off x="5673125" y="3981153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>
                  <a:solidFill>
                    <a:schemeClr val="bg1">
                      <a:lumMod val="95000"/>
                    </a:schemeClr>
                  </a:solidFill>
                </a:rPr>
                <a:t>CI/CD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5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F4239-BBED-EB57-0268-B1963D37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2" y="435112"/>
            <a:ext cx="11057238" cy="58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5005B-AF69-F8F6-E319-806620D38E63}"/>
              </a:ext>
            </a:extLst>
          </p:cNvPr>
          <p:cNvCxnSpPr>
            <a:cxnSpLocks/>
          </p:cNvCxnSpPr>
          <p:nvPr/>
        </p:nvCxnSpPr>
        <p:spPr>
          <a:xfrm>
            <a:off x="6053781" y="4672668"/>
            <a:ext cx="0" cy="587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8C3AC-A4E0-8B1F-94D3-998402090566}"/>
              </a:ext>
            </a:extLst>
          </p:cNvPr>
          <p:cNvGrpSpPr/>
          <p:nvPr/>
        </p:nvGrpSpPr>
        <p:grpSpPr>
          <a:xfrm>
            <a:off x="5882901" y="4839324"/>
            <a:ext cx="341760" cy="253916"/>
            <a:chOff x="10711801" y="1538313"/>
            <a:chExt cx="341760" cy="2539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59DC7A-A920-8EE0-0CEF-47772F2F7A16}"/>
                </a:ext>
              </a:extLst>
            </p:cNvPr>
            <p:cNvSpPr/>
            <p:nvPr/>
          </p:nvSpPr>
          <p:spPr>
            <a:xfrm>
              <a:off x="10758796" y="1551392"/>
              <a:ext cx="247771" cy="2277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9ADA5-FD04-DC0C-9132-42301D1D63EF}"/>
                </a:ext>
              </a:extLst>
            </p:cNvPr>
            <p:cNvSpPr txBox="1"/>
            <p:nvPr/>
          </p:nvSpPr>
          <p:spPr>
            <a:xfrm>
              <a:off x="10711801" y="1538313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>
                  <a:solidFill>
                    <a:schemeClr val="accent1">
                      <a:lumMod val="50000"/>
                    </a:schemeClr>
                  </a:solidFill>
                </a:rPr>
                <a:t>AB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F8B43-6CF5-BCE5-4B6D-7C344A83AC35}"/>
              </a:ext>
            </a:extLst>
          </p:cNvPr>
          <p:cNvSpPr/>
          <p:nvPr/>
        </p:nvSpPr>
        <p:spPr>
          <a:xfrm>
            <a:off x="2885813" y="4513277"/>
            <a:ext cx="125833" cy="167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391486" y="324972"/>
            <a:ext cx="4247626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Validation / Test Plan: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F59A57-511C-83EA-1BD9-248877A4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1178"/>
              </p:ext>
            </p:extLst>
          </p:nvPr>
        </p:nvGraphicFramePr>
        <p:xfrm>
          <a:off x="5927969" y="1017827"/>
          <a:ext cx="5425831" cy="51206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51708">
                  <a:extLst>
                    <a:ext uri="{9D8B030D-6E8A-4147-A177-3AD203B41FA5}">
                      <a16:colId xmlns:a16="http://schemas.microsoft.com/office/drawing/2014/main" val="3717253049"/>
                    </a:ext>
                  </a:extLst>
                </a:gridCol>
                <a:gridCol w="2822330">
                  <a:extLst>
                    <a:ext uri="{9D8B030D-6E8A-4147-A177-3AD203B41FA5}">
                      <a16:colId xmlns:a16="http://schemas.microsoft.com/office/drawing/2014/main" val="627910612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1025587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T="91440" marB="9144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 Tables</a:t>
                      </a:r>
                    </a:p>
                  </a:txBody>
                  <a:tcPr marT="91440" marB="9144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/ Write</a:t>
                      </a:r>
                    </a:p>
                  </a:txBody>
                  <a:tcPr marT="91440" marB="9144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Sr Market Meals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FHD_ENAD_ADDRESS_D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148760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FOOD_INSECURITY_ANSWER_REF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043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FOOD_INSECURITY_FACT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759677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MEAL_ORDER_FACT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1157602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MEAL_ORDER_MENU_REF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183032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MEAL_ORDER_STATUS_REF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141377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TB_FOOD_DELIVERY_UTILIZATION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83639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TB_FOOD_INSECURITY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85862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TB_FOOD_ORDER_UTILIZATION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397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VW_MEMBER_ADDRESS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917459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VW_MEMBER_ELIGIBILITY_FACT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44655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VW_MEMBER_ELIGIBILITY_FACT_HISTORY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59036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Market Meals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VW_PRODUCT_CLIENT_CONTRACT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5981060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949FF1-DD98-5CEF-9564-1C8649D4AA51}"/>
              </a:ext>
            </a:extLst>
          </p:cNvPr>
          <p:cNvSpPr txBox="1"/>
          <p:nvPr/>
        </p:nvSpPr>
        <p:spPr>
          <a:xfrm>
            <a:off x="391486" y="1017827"/>
            <a:ext cx="4885105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Key Decision(s):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A/B Testing stategy can either focus on the main table or file being created as part of an application conversion. Recommendation is to check each table that is written 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 each application, use the requirements documenations (SRS, SDD, STTM) to identify source and target tables/files at an application level.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Depending on data volumes and comparison perfomance determine how to setup the configuration table for a given application.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Summary results will persist and keep continous records. Detailed Difference reports will only be available for the current test run.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22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391486" y="324972"/>
            <a:ext cx="4247626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Defect Remediation Plan: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116E-00E6-C617-A368-98163FCA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92" y="1246427"/>
            <a:ext cx="2753599" cy="3694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B0B98-B827-49A1-B737-A920DD6C677F}"/>
              </a:ext>
            </a:extLst>
          </p:cNvPr>
          <p:cNvSpPr txBox="1"/>
          <p:nvPr/>
        </p:nvSpPr>
        <p:spPr>
          <a:xfrm>
            <a:off x="391486" y="1246427"/>
            <a:ext cx="4885105" cy="35702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600" b="1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Work Item Type: Bug</a:t>
            </a:r>
            <a:endParaRPr kumimoji="0"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kumimoji="0" lang="en" sz="1400" b="1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Relevant Fields: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Steps to Reproduce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System Info / Found In Build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Integrated in Build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Priority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Severity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Issue bugs against User Stories, the User Stories should reflect a particular application that is being converted.</a:t>
            </a:r>
          </a:p>
          <a:p>
            <a:pPr>
              <a:defRPr/>
            </a:pPr>
            <a:endParaRPr lang="en-US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kumimoji="0" lang="en-US" sz="1400" kern="0" dirty="0">
                <a:solidFill>
                  <a:srgbClr val="1C1C1C">
                    <a:lumMod val="90000"/>
                    <a:lumOff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 this example the Bug report is mainly to track the results of A/B Testing and the need to fix something in the Matallion code for the converted application.</a:t>
            </a:r>
            <a:endParaRPr kumimoji="0" lang="en" sz="1400" kern="0" dirty="0">
              <a:solidFill>
                <a:srgbClr val="1C1C1C">
                  <a:lumMod val="90000"/>
                  <a:lumOff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3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3882887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Discussion Notes: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7583A-AEE5-FF43-14D2-22FDAEA667B2}"/>
              </a:ext>
            </a:extLst>
          </p:cNvPr>
          <p:cNvSpPr/>
          <p:nvPr/>
        </p:nvSpPr>
        <p:spPr>
          <a:xfrm>
            <a:off x="550821" y="1097862"/>
            <a:ext cx="4096680" cy="156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/>
              <a:t>Review Comments: 9/27/2023</a:t>
            </a:r>
          </a:p>
          <a:p>
            <a:endParaRPr lang="en-US" sz="1100" b="1" dirty="0"/>
          </a:p>
          <a:p>
            <a:r>
              <a:rPr lang="en-US" sz="1100" b="1" dirty="0"/>
              <a:t>A/B Data Validations: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Legacy keys, which are business/natural/composite keys should be generated the same regardless if they are part of initial or incremental data loads (current state or future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Sequential surrogate keys need to be compared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5061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 Box 169">
            <a:extLst>
              <a:ext uri="{FF2B5EF4-FFF2-40B4-BE49-F238E27FC236}">
                <a16:creationId xmlns:a16="http://schemas.microsoft.com/office/drawing/2014/main" id="{62616FF8-1464-3EB2-F51A-AE6F846C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325812"/>
            <a:ext cx="1123950" cy="2839169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04" name="Text Box 169">
            <a:extLst>
              <a:ext uri="{FF2B5EF4-FFF2-40B4-BE49-F238E27FC236}">
                <a16:creationId xmlns:a16="http://schemas.microsoft.com/office/drawing/2014/main" id="{CBF8949C-E4A5-FF8E-964F-1474E9F4E21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76912" y="-2841622"/>
            <a:ext cx="942975" cy="7505699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06" name="Text Box 169">
            <a:extLst>
              <a:ext uri="{FF2B5EF4-FFF2-40B4-BE49-F238E27FC236}">
                <a16:creationId xmlns:a16="http://schemas.microsoft.com/office/drawing/2014/main" id="{854A7E7F-5A8B-08B6-6DAA-74F3980320C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96000" y="-1960560"/>
            <a:ext cx="304798" cy="7505699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07" name="Text Box 169">
            <a:extLst>
              <a:ext uri="{FF2B5EF4-FFF2-40B4-BE49-F238E27FC236}">
                <a16:creationId xmlns:a16="http://schemas.microsoft.com/office/drawing/2014/main" id="{2D77A06E-889B-341D-F1E8-B58ACBB1F2B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96001" y="-1398586"/>
            <a:ext cx="304798" cy="7505699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0D59B61F-1457-FE5E-1BF2-83188E9D5D25}"/>
              </a:ext>
            </a:extLst>
          </p:cNvPr>
          <p:cNvSpPr txBox="1"/>
          <p:nvPr/>
        </p:nvSpPr>
        <p:spPr>
          <a:xfrm>
            <a:off x="5391150" y="1653789"/>
            <a:ext cx="194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Sterling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Secure File Transfer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B7459F5-EA8A-DD66-F353-0727EFC2FD44}"/>
              </a:ext>
            </a:extLst>
          </p:cNvPr>
          <p:cNvSpPr txBox="1"/>
          <p:nvPr/>
        </p:nvSpPr>
        <p:spPr>
          <a:xfrm>
            <a:off x="5391150" y="2229664"/>
            <a:ext cx="20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BCBSRI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Server(ODS)</a:t>
            </a:r>
          </a:p>
        </p:txBody>
      </p:sp>
      <p:sp>
        <p:nvSpPr>
          <p:cNvPr id="310" name="Text Box 169">
            <a:extLst>
              <a:ext uri="{FF2B5EF4-FFF2-40B4-BE49-F238E27FC236}">
                <a16:creationId xmlns:a16="http://schemas.microsoft.com/office/drawing/2014/main" id="{7D7E6AD2-9AF1-10DB-C87E-E6B5BB334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49" y="3315572"/>
            <a:ext cx="7505700" cy="1572341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11" name="Text Box 169">
            <a:extLst>
              <a:ext uri="{FF2B5EF4-FFF2-40B4-BE49-F238E27FC236}">
                <a16:creationId xmlns:a16="http://schemas.microsoft.com/office/drawing/2014/main" id="{E3C00A3C-39D2-B154-5865-F2C3D7B78D4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72438" y="1125150"/>
            <a:ext cx="304798" cy="3552825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E7D7899-461B-C124-40B4-42916D9B782B}"/>
              </a:ext>
            </a:extLst>
          </p:cNvPr>
          <p:cNvSpPr txBox="1"/>
          <p:nvPr/>
        </p:nvSpPr>
        <p:spPr>
          <a:xfrm>
            <a:off x="7810500" y="2781338"/>
            <a:ext cx="602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Infogix</a:t>
            </a:r>
          </a:p>
        </p:txBody>
      </p:sp>
      <p:sp>
        <p:nvSpPr>
          <p:cNvPr id="313" name="Text Box 169">
            <a:extLst>
              <a:ext uri="{FF2B5EF4-FFF2-40B4-BE49-F238E27FC236}">
                <a16:creationId xmlns:a16="http://schemas.microsoft.com/office/drawing/2014/main" id="{78F141B0-E799-884E-26C6-F133895A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49" y="5059362"/>
            <a:ext cx="7505700" cy="1562101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14" name="Text Box 169">
            <a:extLst>
              <a:ext uri="{FF2B5EF4-FFF2-40B4-BE49-F238E27FC236}">
                <a16:creationId xmlns:a16="http://schemas.microsoft.com/office/drawing/2014/main" id="{84BA04AF-7784-BE2F-B675-262BFC2B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0898" y="3349624"/>
            <a:ext cx="1238104" cy="1616789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FFFFF"/>
              </a:gs>
              <a:gs pos="100000">
                <a:srgbClr val="F8F8F8"/>
              </a:gs>
            </a:gsLst>
            <a:lin ang="5400000" scaled="1"/>
          </a:gradFill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</p:spPr>
        <p:txBody>
          <a:bodyPr wrap="none" lIns="82162" tIns="41081" rIns="82162" bIns="41081"/>
          <a:lstStyle>
            <a:lvl1pPr marL="174625" indent="-174625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marL="130969" indent="-130969" algn="ctr" defTabSz="82296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900" b="1" dirty="0">
              <a:solidFill>
                <a:schemeClr val="tx2"/>
              </a:solidFill>
              <a:latin typeface="Calibri"/>
              <a:cs typeface="Arial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6B2B30C-AAA8-09AE-39A7-1B26368543B6}"/>
              </a:ext>
            </a:extLst>
          </p:cNvPr>
          <p:cNvSpPr txBox="1"/>
          <p:nvPr/>
        </p:nvSpPr>
        <p:spPr>
          <a:xfrm>
            <a:off x="3152375" y="3416872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00FF00"/>
                </a:highlight>
              </a:rPr>
              <a:t>File Validations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96C4BEF-F194-C0D8-0B85-5FD04CC32116}"/>
              </a:ext>
            </a:extLst>
          </p:cNvPr>
          <p:cNvSpPr txBox="1"/>
          <p:nvPr/>
        </p:nvSpPr>
        <p:spPr>
          <a:xfrm>
            <a:off x="5260701" y="3417839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Imputation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99C53CA-223C-D56C-8DAD-1D1CAF5A6E02}"/>
              </a:ext>
            </a:extLst>
          </p:cNvPr>
          <p:cNvCxnSpPr>
            <a:cxnSpLocks/>
          </p:cNvCxnSpPr>
          <p:nvPr/>
        </p:nvCxnSpPr>
        <p:spPr>
          <a:xfrm>
            <a:off x="3620815" y="2536824"/>
            <a:ext cx="0" cy="7380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F0B86273-DF40-F47E-593B-9B884430645E}"/>
              </a:ext>
            </a:extLst>
          </p:cNvPr>
          <p:cNvSpPr txBox="1"/>
          <p:nvPr/>
        </p:nvSpPr>
        <p:spPr>
          <a:xfrm>
            <a:off x="3620815" y="28027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FTP</a:t>
            </a:r>
          </a:p>
        </p:txBody>
      </p:sp>
      <p:sp>
        <p:nvSpPr>
          <p:cNvPr id="337" name="Cylinder 336">
            <a:extLst>
              <a:ext uri="{FF2B5EF4-FFF2-40B4-BE49-F238E27FC236}">
                <a16:creationId xmlns:a16="http://schemas.microsoft.com/office/drawing/2014/main" id="{70D265AC-A36B-BA60-4D24-FD5FFE71C0F7}"/>
              </a:ext>
            </a:extLst>
          </p:cNvPr>
          <p:cNvSpPr/>
          <p:nvPr/>
        </p:nvSpPr>
        <p:spPr>
          <a:xfrm>
            <a:off x="1162050" y="3637493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Facets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F948864-87F8-7890-CD76-F4D2C16A691E}"/>
              </a:ext>
            </a:extLst>
          </p:cNvPr>
          <p:cNvSpPr txBox="1"/>
          <p:nvPr/>
        </p:nvSpPr>
        <p:spPr>
          <a:xfrm>
            <a:off x="2635978" y="3877546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00FF00"/>
                </a:highlight>
              </a:rPr>
              <a:t>Extracts</a:t>
            </a:r>
          </a:p>
        </p:txBody>
      </p:sp>
      <p:sp>
        <p:nvSpPr>
          <p:cNvPr id="339" name="Cylinder 338">
            <a:extLst>
              <a:ext uri="{FF2B5EF4-FFF2-40B4-BE49-F238E27FC236}">
                <a16:creationId xmlns:a16="http://schemas.microsoft.com/office/drawing/2014/main" id="{36F20094-D79E-C11E-3ADE-809CBC01316D}"/>
              </a:ext>
            </a:extLst>
          </p:cNvPr>
          <p:cNvSpPr/>
          <p:nvPr/>
        </p:nvSpPr>
        <p:spPr>
          <a:xfrm>
            <a:off x="3006466" y="5450980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Netezza</a:t>
            </a:r>
          </a:p>
          <a:p>
            <a:pPr algn="ctr"/>
            <a:r>
              <a:rPr lang="en-US" sz="1000" dirty="0"/>
              <a:t>FDA</a:t>
            </a:r>
          </a:p>
        </p:txBody>
      </p:sp>
      <p:sp>
        <p:nvSpPr>
          <p:cNvPr id="340" name="Cylinder 339">
            <a:extLst>
              <a:ext uri="{FF2B5EF4-FFF2-40B4-BE49-F238E27FC236}">
                <a16:creationId xmlns:a16="http://schemas.microsoft.com/office/drawing/2014/main" id="{9847BDF6-3046-3407-E59A-6439F3E1C8CB}"/>
              </a:ext>
            </a:extLst>
          </p:cNvPr>
          <p:cNvSpPr/>
          <p:nvPr/>
        </p:nvSpPr>
        <p:spPr>
          <a:xfrm>
            <a:off x="3910760" y="5448907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Oracle </a:t>
            </a:r>
            <a:r>
              <a:rPr lang="en-US" sz="800" dirty="0"/>
              <a:t>Landing</a:t>
            </a:r>
            <a:endParaRPr lang="en-US" sz="1000" dirty="0"/>
          </a:p>
        </p:txBody>
      </p:sp>
      <p:sp>
        <p:nvSpPr>
          <p:cNvPr id="341" name="Cylinder 340">
            <a:extLst>
              <a:ext uri="{FF2B5EF4-FFF2-40B4-BE49-F238E27FC236}">
                <a16:creationId xmlns:a16="http://schemas.microsoft.com/office/drawing/2014/main" id="{A769DCED-CE38-944E-C64A-F8CCF1B54EA3}"/>
              </a:ext>
            </a:extLst>
          </p:cNvPr>
          <p:cNvSpPr/>
          <p:nvPr/>
        </p:nvSpPr>
        <p:spPr>
          <a:xfrm>
            <a:off x="4815054" y="5423385"/>
            <a:ext cx="1547646" cy="7782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1C84DBD-8BAB-CD40-E6CE-40819B255B25}"/>
              </a:ext>
            </a:extLst>
          </p:cNvPr>
          <p:cNvSpPr txBox="1"/>
          <p:nvPr/>
        </p:nvSpPr>
        <p:spPr>
          <a:xfrm>
            <a:off x="5045598" y="5639672"/>
            <a:ext cx="543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EVP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395816B-440A-3837-DDA9-90F5AE1CA8A9}"/>
              </a:ext>
            </a:extLst>
          </p:cNvPr>
          <p:cNvSpPr txBox="1"/>
          <p:nvPr/>
        </p:nvSpPr>
        <p:spPr>
          <a:xfrm>
            <a:off x="5646196" y="5639672"/>
            <a:ext cx="543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D691A57-2F0C-0C28-0B28-FED6C9846416}"/>
              </a:ext>
            </a:extLst>
          </p:cNvPr>
          <p:cNvSpPr txBox="1"/>
          <p:nvPr/>
        </p:nvSpPr>
        <p:spPr>
          <a:xfrm>
            <a:off x="5029200" y="5898363"/>
            <a:ext cx="543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Cert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5D6959C-A6AB-6F5B-0D80-B415C61A3495}"/>
              </a:ext>
            </a:extLst>
          </p:cNvPr>
          <p:cNvSpPr txBox="1"/>
          <p:nvPr/>
        </p:nvSpPr>
        <p:spPr>
          <a:xfrm>
            <a:off x="5662802" y="5898363"/>
            <a:ext cx="699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Cert Hist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2B046DE-FE9B-3BF1-D100-48AD99EC55AE}"/>
              </a:ext>
            </a:extLst>
          </p:cNvPr>
          <p:cNvCxnSpPr/>
          <p:nvPr/>
        </p:nvCxnSpPr>
        <p:spPr>
          <a:xfrm>
            <a:off x="8224837" y="1944689"/>
            <a:ext cx="0" cy="28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6D59F552-80A8-6364-65D5-26A0F81C937E}"/>
              </a:ext>
            </a:extLst>
          </p:cNvPr>
          <p:cNvCxnSpPr/>
          <p:nvPr/>
        </p:nvCxnSpPr>
        <p:spPr>
          <a:xfrm>
            <a:off x="8224837" y="2506663"/>
            <a:ext cx="0" cy="242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5DC9D199-F71A-6FCA-C31B-43B1A4CF4664}"/>
              </a:ext>
            </a:extLst>
          </p:cNvPr>
          <p:cNvCxnSpPr/>
          <p:nvPr/>
        </p:nvCxnSpPr>
        <p:spPr>
          <a:xfrm>
            <a:off x="8224837" y="1382715"/>
            <a:ext cx="0" cy="257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2A89FAB-5221-5E80-6CDD-81A241F686F2}"/>
              </a:ext>
            </a:extLst>
          </p:cNvPr>
          <p:cNvCxnSpPr>
            <a:cxnSpLocks/>
          </p:cNvCxnSpPr>
          <p:nvPr/>
        </p:nvCxnSpPr>
        <p:spPr>
          <a:xfrm>
            <a:off x="8224837" y="3056149"/>
            <a:ext cx="0" cy="2594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DAB92FAD-3E8E-0B88-B296-36AEF1339076}"/>
              </a:ext>
            </a:extLst>
          </p:cNvPr>
          <p:cNvSpPr txBox="1"/>
          <p:nvPr/>
        </p:nvSpPr>
        <p:spPr>
          <a:xfrm>
            <a:off x="2635975" y="4380905"/>
            <a:ext cx="67166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Publish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F26C09A-2F71-1FDD-3D4B-B50686193124}"/>
              </a:ext>
            </a:extLst>
          </p:cNvPr>
          <p:cNvSpPr txBox="1"/>
          <p:nvPr/>
        </p:nvSpPr>
        <p:spPr>
          <a:xfrm>
            <a:off x="3488555" y="438090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Landing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EFB570A-1CA1-10B7-F74F-989B27036416}"/>
              </a:ext>
            </a:extLst>
          </p:cNvPr>
          <p:cNvSpPr txBox="1"/>
          <p:nvPr/>
        </p:nvSpPr>
        <p:spPr>
          <a:xfrm>
            <a:off x="4381978" y="4385444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EVP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43EC099-3CC6-632B-6DC9-24B0BE27D1B9}"/>
              </a:ext>
            </a:extLst>
          </p:cNvPr>
          <p:cNvSpPr txBox="1"/>
          <p:nvPr/>
        </p:nvSpPr>
        <p:spPr>
          <a:xfrm>
            <a:off x="5203175" y="438090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Stage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99C37991-13AF-721D-AF43-DEB6A3DE3CEF}"/>
              </a:ext>
            </a:extLst>
          </p:cNvPr>
          <p:cNvSpPr txBox="1"/>
          <p:nvPr/>
        </p:nvSpPr>
        <p:spPr>
          <a:xfrm>
            <a:off x="6024372" y="438090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LTC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93E9A2C1-5C6D-08B8-CA84-6FB179640CA1}"/>
              </a:ext>
            </a:extLst>
          </p:cNvPr>
          <p:cNvCxnSpPr/>
          <p:nvPr/>
        </p:nvCxnSpPr>
        <p:spPr>
          <a:xfrm>
            <a:off x="6301589" y="4873348"/>
            <a:ext cx="0" cy="171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70A00782-5438-9852-7046-315F0E7713F5}"/>
              </a:ext>
            </a:extLst>
          </p:cNvPr>
          <p:cNvSpPr txBox="1"/>
          <p:nvPr/>
        </p:nvSpPr>
        <p:spPr>
          <a:xfrm>
            <a:off x="6201486" y="3416872"/>
            <a:ext cx="94075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Balance &amp; Control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90E09F63-7F62-18C3-2FD0-313FDBFD1364}"/>
              </a:ext>
            </a:extLst>
          </p:cNvPr>
          <p:cNvCxnSpPr>
            <a:cxnSpLocks/>
            <a:endCxn id="338" idx="1"/>
          </p:cNvCxnSpPr>
          <p:nvPr/>
        </p:nvCxnSpPr>
        <p:spPr>
          <a:xfrm flipV="1">
            <a:off x="1701437" y="3968986"/>
            <a:ext cx="934541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98ADAD95-52C8-2D0F-77A6-21F42598A53A}"/>
              </a:ext>
            </a:extLst>
          </p:cNvPr>
          <p:cNvCxnSpPr>
            <a:stCxn id="338" idx="2"/>
            <a:endCxn id="358" idx="0"/>
          </p:cNvCxnSpPr>
          <p:nvPr/>
        </p:nvCxnSpPr>
        <p:spPr>
          <a:xfrm flipH="1">
            <a:off x="2971808" y="4060426"/>
            <a:ext cx="2" cy="32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31CB98A-A4AD-AE56-91EB-7DE0C9CA5D40}"/>
              </a:ext>
            </a:extLst>
          </p:cNvPr>
          <p:cNvCxnSpPr>
            <a:endCxn id="359" idx="1"/>
          </p:cNvCxnSpPr>
          <p:nvPr/>
        </p:nvCxnSpPr>
        <p:spPr>
          <a:xfrm flipV="1">
            <a:off x="3307640" y="4472345"/>
            <a:ext cx="180915" cy="1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05E07F7D-F103-D74F-42DB-CE0818D90DBB}"/>
              </a:ext>
            </a:extLst>
          </p:cNvPr>
          <p:cNvCxnSpPr>
            <a:stCxn id="359" idx="3"/>
            <a:endCxn id="360" idx="1"/>
          </p:cNvCxnSpPr>
          <p:nvPr/>
        </p:nvCxnSpPr>
        <p:spPr>
          <a:xfrm>
            <a:off x="4165211" y="4472345"/>
            <a:ext cx="216767" cy="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60CC3DA5-F053-5649-67FA-05D140EFC467}"/>
              </a:ext>
            </a:extLst>
          </p:cNvPr>
          <p:cNvCxnSpPr>
            <a:stCxn id="360" idx="3"/>
            <a:endCxn id="361" idx="1"/>
          </p:cNvCxnSpPr>
          <p:nvPr/>
        </p:nvCxnSpPr>
        <p:spPr>
          <a:xfrm flipV="1">
            <a:off x="5058634" y="4472345"/>
            <a:ext cx="144541" cy="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A405E883-B7A3-A1EE-A3A8-FE98020A95B0}"/>
              </a:ext>
            </a:extLst>
          </p:cNvPr>
          <p:cNvCxnSpPr>
            <a:endCxn id="362" idx="1"/>
          </p:cNvCxnSpPr>
          <p:nvPr/>
        </p:nvCxnSpPr>
        <p:spPr>
          <a:xfrm flipV="1">
            <a:off x="5917835" y="4472345"/>
            <a:ext cx="106537" cy="1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A77B4C7-A01E-5648-187C-D1BB565B93F2}"/>
              </a:ext>
            </a:extLst>
          </p:cNvPr>
          <p:cNvSpPr txBox="1"/>
          <p:nvPr/>
        </p:nvSpPr>
        <p:spPr>
          <a:xfrm>
            <a:off x="831285" y="3388790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Enterprise Admin System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3A2BA53D-41F4-8622-36FE-529928BA3622}"/>
              </a:ext>
            </a:extLst>
          </p:cNvPr>
          <p:cNvSpPr txBox="1"/>
          <p:nvPr/>
        </p:nvSpPr>
        <p:spPr>
          <a:xfrm>
            <a:off x="956544" y="7546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External Vendors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32205A0B-F6FB-2B2E-071C-6805F8DCB438}"/>
              </a:ext>
            </a:extLst>
          </p:cNvPr>
          <p:cNvSpPr txBox="1"/>
          <p:nvPr/>
        </p:nvSpPr>
        <p:spPr>
          <a:xfrm>
            <a:off x="924035" y="4535658"/>
            <a:ext cx="105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Claims</a:t>
            </a:r>
          </a:p>
          <a:p>
            <a:r>
              <a:rPr lang="en-US" sz="900" dirty="0"/>
              <a:t>Non-Claims</a:t>
            </a:r>
          </a:p>
          <a:p>
            <a:r>
              <a:rPr lang="en-US" sz="900" dirty="0"/>
              <a:t>Case Management</a:t>
            </a:r>
          </a:p>
          <a:p>
            <a:r>
              <a:rPr lang="en-US" sz="900" dirty="0"/>
              <a:t>Network</a:t>
            </a:r>
          </a:p>
          <a:p>
            <a:r>
              <a:rPr lang="en-US" sz="900" dirty="0"/>
              <a:t>Billing</a:t>
            </a:r>
          </a:p>
          <a:p>
            <a:r>
              <a:rPr lang="en-US" sz="900" dirty="0"/>
              <a:t>Income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9154CE2-4304-886F-32FB-37DD2C7CB617}"/>
              </a:ext>
            </a:extLst>
          </p:cNvPr>
          <p:cNvSpPr txBox="1"/>
          <p:nvPr/>
        </p:nvSpPr>
        <p:spPr>
          <a:xfrm>
            <a:off x="4174057" y="3416872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Ref &amp; Cert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128534A4-7A7E-AD12-08A8-B9E8253B7AD3}"/>
              </a:ext>
            </a:extLst>
          </p:cNvPr>
          <p:cNvCxnSpPr>
            <a:stCxn id="317" idx="3"/>
            <a:endCxn id="393" idx="1"/>
          </p:cNvCxnSpPr>
          <p:nvPr/>
        </p:nvCxnSpPr>
        <p:spPr>
          <a:xfrm>
            <a:off x="3971830" y="3508312"/>
            <a:ext cx="202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9715ED2B-6541-7AF7-5259-7DA1B5A5A04C}"/>
              </a:ext>
            </a:extLst>
          </p:cNvPr>
          <p:cNvCxnSpPr>
            <a:stCxn id="393" idx="3"/>
            <a:endCxn id="331" idx="1"/>
          </p:cNvCxnSpPr>
          <p:nvPr/>
        </p:nvCxnSpPr>
        <p:spPr>
          <a:xfrm>
            <a:off x="4993512" y="3508312"/>
            <a:ext cx="267189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13066AD2-EE82-C3BF-43ED-D4710272B540}"/>
              </a:ext>
            </a:extLst>
          </p:cNvPr>
          <p:cNvSpPr txBox="1"/>
          <p:nvPr/>
        </p:nvSpPr>
        <p:spPr>
          <a:xfrm>
            <a:off x="2635976" y="56412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FFFF00"/>
                </a:highlight>
              </a:rPr>
              <a:t>Prime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7699D56-44CE-A40F-21A2-B973762B095C}"/>
              </a:ext>
            </a:extLst>
          </p:cNvPr>
          <p:cNvSpPr txBox="1"/>
          <p:nvPr/>
        </p:nvSpPr>
        <p:spPr>
          <a:xfrm>
            <a:off x="3401279" y="56412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FFFF00"/>
                </a:highlight>
              </a:rPr>
              <a:t>CareMark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3092923-85CC-9981-190E-F7551BFFF469}"/>
              </a:ext>
            </a:extLst>
          </p:cNvPr>
          <p:cNvSpPr txBox="1"/>
          <p:nvPr/>
        </p:nvSpPr>
        <p:spPr>
          <a:xfrm>
            <a:off x="4165211" y="56412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FFFF00"/>
                </a:highlight>
              </a:rPr>
              <a:t>ClearCycle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E67182D-4F31-A8BC-BC85-BF188965E5EA}"/>
              </a:ext>
            </a:extLst>
          </p:cNvPr>
          <p:cNvSpPr txBox="1"/>
          <p:nvPr/>
        </p:nvSpPr>
        <p:spPr>
          <a:xfrm>
            <a:off x="2641218" y="821736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>
                <a:highlight>
                  <a:srgbClr val="FFFF00"/>
                </a:highlight>
              </a:rPr>
              <a:t>Millonzi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24CB883D-97C4-1586-11EE-D3BCF997B920}"/>
              </a:ext>
            </a:extLst>
          </p:cNvPr>
          <p:cNvSpPr txBox="1"/>
          <p:nvPr/>
        </p:nvSpPr>
        <p:spPr>
          <a:xfrm>
            <a:off x="3398097" y="821736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Amwell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64B6DEB-CF20-E26F-B439-66E3F6B7275F}"/>
              </a:ext>
            </a:extLst>
          </p:cNvPr>
          <p:cNvSpPr txBox="1"/>
          <p:nvPr/>
        </p:nvSpPr>
        <p:spPr>
          <a:xfrm>
            <a:off x="4165211" y="821736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EyeMed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8523787-F657-87F8-D8D8-1CC0EB761EDA}"/>
              </a:ext>
            </a:extLst>
          </p:cNvPr>
          <p:cNvSpPr txBox="1"/>
          <p:nvPr/>
        </p:nvSpPr>
        <p:spPr>
          <a:xfrm>
            <a:off x="2635183" y="1088070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UCD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BF8CBDF-E02A-81C6-1018-710C3596B688}"/>
              </a:ext>
            </a:extLst>
          </p:cNvPr>
          <p:cNvSpPr txBox="1"/>
          <p:nvPr/>
        </p:nvSpPr>
        <p:spPr>
          <a:xfrm>
            <a:off x="3392062" y="1088070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Landmark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E0CB9350-EA3F-841B-FC2E-0F87A3DEF482}"/>
              </a:ext>
            </a:extLst>
          </p:cNvPr>
          <p:cNvSpPr txBox="1"/>
          <p:nvPr/>
        </p:nvSpPr>
        <p:spPr>
          <a:xfrm>
            <a:off x="4159176" y="1088070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VirginPlus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366C1FFA-0A2E-22C2-3367-466A6A081D0B}"/>
              </a:ext>
            </a:extLst>
          </p:cNvPr>
          <p:cNvSpPr txBox="1"/>
          <p:nvPr/>
        </p:nvSpPr>
        <p:spPr>
          <a:xfrm>
            <a:off x="4904748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PAPA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EAEB5AA6-76ED-A040-E42B-86EDA2F0B1DD}"/>
              </a:ext>
            </a:extLst>
          </p:cNvPr>
          <p:cNvSpPr txBox="1"/>
          <p:nvPr/>
        </p:nvSpPr>
        <p:spPr>
          <a:xfrm>
            <a:off x="4904748" y="811267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ILS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6BC77E87-4C81-7A46-947E-31577E1296E3}"/>
              </a:ext>
            </a:extLst>
          </p:cNvPr>
          <p:cNvSpPr txBox="1"/>
          <p:nvPr/>
        </p:nvSpPr>
        <p:spPr>
          <a:xfrm>
            <a:off x="4898713" y="1077601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700" dirty="0"/>
              <a:t>NationsHearing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BD0733A-D441-9359-E1ED-777CFD5AC126}"/>
              </a:ext>
            </a:extLst>
          </p:cNvPr>
          <p:cNvCxnSpPr/>
          <p:nvPr/>
        </p:nvCxnSpPr>
        <p:spPr>
          <a:xfrm>
            <a:off x="3620815" y="1930788"/>
            <a:ext cx="0" cy="271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E7503EC8-6AB3-5BFB-9012-E77E287573E4}"/>
              </a:ext>
            </a:extLst>
          </p:cNvPr>
          <p:cNvCxnSpPr>
            <a:cxnSpLocks/>
          </p:cNvCxnSpPr>
          <p:nvPr/>
        </p:nvCxnSpPr>
        <p:spPr>
          <a:xfrm>
            <a:off x="3620815" y="1374236"/>
            <a:ext cx="0" cy="265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DABB78CB-5031-DF91-A64B-AAE046BD180F}"/>
              </a:ext>
            </a:extLst>
          </p:cNvPr>
          <p:cNvSpPr txBox="1"/>
          <p:nvPr/>
        </p:nvSpPr>
        <p:spPr>
          <a:xfrm>
            <a:off x="6807565" y="4596349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DataStage File Storage &amp; ETL Processing Engine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07428E2-DF0D-40BD-7E26-D159FFD86B20}"/>
              </a:ext>
            </a:extLst>
          </p:cNvPr>
          <p:cNvSpPr txBox="1"/>
          <p:nvPr/>
        </p:nvSpPr>
        <p:spPr>
          <a:xfrm>
            <a:off x="6807565" y="6344464"/>
            <a:ext cx="29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Database Storage &amp; SQL processing Engine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0AC0CAC-A279-3418-78F5-B9EBC73E5703}"/>
              </a:ext>
            </a:extLst>
          </p:cNvPr>
          <p:cNvSpPr txBox="1"/>
          <p:nvPr/>
        </p:nvSpPr>
        <p:spPr>
          <a:xfrm>
            <a:off x="9138315" y="3654696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MSS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7F985BE7-47B3-4A0E-E03B-21F23527C30A}"/>
              </a:ext>
            </a:extLst>
          </p:cNvPr>
          <p:cNvSpPr txBox="1"/>
          <p:nvPr/>
        </p:nvSpPr>
        <p:spPr>
          <a:xfrm>
            <a:off x="2197317" y="5789117"/>
            <a:ext cx="105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Claims</a:t>
            </a:r>
          </a:p>
          <a:p>
            <a:r>
              <a:rPr lang="en-US" sz="900" dirty="0"/>
              <a:t>Non-Claims</a:t>
            </a:r>
          </a:p>
          <a:p>
            <a:r>
              <a:rPr lang="en-US" sz="900" dirty="0"/>
              <a:t>Case Management</a:t>
            </a:r>
          </a:p>
          <a:p>
            <a:r>
              <a:rPr lang="en-US" sz="900" dirty="0"/>
              <a:t>Network</a:t>
            </a:r>
          </a:p>
          <a:p>
            <a:r>
              <a:rPr lang="en-US" sz="900" dirty="0"/>
              <a:t>Billing</a:t>
            </a:r>
          </a:p>
          <a:p>
            <a:r>
              <a:rPr lang="en-US" sz="900" dirty="0"/>
              <a:t>Income..</a:t>
            </a:r>
          </a:p>
        </p:txBody>
      </p:sp>
      <p:sp>
        <p:nvSpPr>
          <p:cNvPr id="424" name="Cylinder 423">
            <a:extLst>
              <a:ext uri="{FF2B5EF4-FFF2-40B4-BE49-F238E27FC236}">
                <a16:creationId xmlns:a16="http://schemas.microsoft.com/office/drawing/2014/main" id="{8271369E-2994-54CB-9254-D23CEC31458A}"/>
              </a:ext>
            </a:extLst>
          </p:cNvPr>
          <p:cNvSpPr/>
          <p:nvPr/>
        </p:nvSpPr>
        <p:spPr>
          <a:xfrm>
            <a:off x="10810877" y="3451132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Self Serv Portal</a:t>
            </a:r>
            <a:endParaRPr lang="en-US" sz="1000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6B4858D1-63D4-71F0-294D-C57FD997BD7D}"/>
              </a:ext>
            </a:extLst>
          </p:cNvPr>
          <p:cNvCxnSpPr>
            <a:stCxn id="422" idx="3"/>
          </p:cNvCxnSpPr>
          <p:nvPr/>
        </p:nvCxnSpPr>
        <p:spPr>
          <a:xfrm>
            <a:off x="9814971" y="3746136"/>
            <a:ext cx="986081" cy="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7C019E9D-2CB1-6790-A58B-1419C59C5A9C}"/>
              </a:ext>
            </a:extLst>
          </p:cNvPr>
          <p:cNvSpPr/>
          <p:nvPr/>
        </p:nvSpPr>
        <p:spPr>
          <a:xfrm>
            <a:off x="3800899" y="1688857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C7BC59E-066D-7839-3E1F-D3FC8B8B97B9}"/>
              </a:ext>
            </a:extLst>
          </p:cNvPr>
          <p:cNvSpPr/>
          <p:nvPr/>
        </p:nvSpPr>
        <p:spPr>
          <a:xfrm>
            <a:off x="3810561" y="2603174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endParaRPr lang="en-US" dirty="0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ACA6CE6-2C73-E5DF-6524-E2078B6455EC}"/>
              </a:ext>
            </a:extLst>
          </p:cNvPr>
          <p:cNvSpPr/>
          <p:nvPr/>
        </p:nvSpPr>
        <p:spPr>
          <a:xfrm>
            <a:off x="2162114" y="3649787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7E75C82-F372-F32F-2671-25B1D514CB20}"/>
              </a:ext>
            </a:extLst>
          </p:cNvPr>
          <p:cNvSpPr/>
          <p:nvPr/>
        </p:nvSpPr>
        <p:spPr>
          <a:xfrm>
            <a:off x="3510923" y="3670647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2E627C13-4471-BB8C-DB39-D1CE28481216}"/>
              </a:ext>
            </a:extLst>
          </p:cNvPr>
          <p:cNvSpPr/>
          <p:nvPr/>
        </p:nvSpPr>
        <p:spPr>
          <a:xfrm>
            <a:off x="6177703" y="2973481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EE15C50C-4CFC-BB66-C7C1-A572175AC7AB}"/>
              </a:ext>
            </a:extLst>
          </p:cNvPr>
          <p:cNvSpPr/>
          <p:nvPr/>
        </p:nvSpPr>
        <p:spPr>
          <a:xfrm>
            <a:off x="8579219" y="3071980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US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BC5333C-7303-28A3-FB44-F358B350C1C0}"/>
              </a:ext>
            </a:extLst>
          </p:cNvPr>
          <p:cNvSpPr txBox="1"/>
          <p:nvPr/>
        </p:nvSpPr>
        <p:spPr>
          <a:xfrm>
            <a:off x="6024372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ABACUS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7B86140-32B3-EA35-D089-13806D9A35F7}"/>
              </a:ext>
            </a:extLst>
          </p:cNvPr>
          <p:cNvSpPr txBox="1"/>
          <p:nvPr/>
        </p:nvSpPr>
        <p:spPr>
          <a:xfrm>
            <a:off x="6768911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ONPOINT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9996C9-A87A-2FD5-DF7E-9F96FD797A66}"/>
              </a:ext>
            </a:extLst>
          </p:cNvPr>
          <p:cNvSpPr txBox="1"/>
          <p:nvPr/>
        </p:nvSpPr>
        <p:spPr>
          <a:xfrm>
            <a:off x="7313987" y="4317123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CPB</a:t>
            </a:r>
          </a:p>
        </p:txBody>
      </p:sp>
      <p:sp>
        <p:nvSpPr>
          <p:cNvPr id="437" name="Cylinder 436">
            <a:extLst>
              <a:ext uri="{FF2B5EF4-FFF2-40B4-BE49-F238E27FC236}">
                <a16:creationId xmlns:a16="http://schemas.microsoft.com/office/drawing/2014/main" id="{6E4A6F56-406C-F06D-3930-1EE4511B4B4C}"/>
              </a:ext>
            </a:extLst>
          </p:cNvPr>
          <p:cNvSpPr/>
          <p:nvPr/>
        </p:nvSpPr>
        <p:spPr>
          <a:xfrm>
            <a:off x="8144455" y="5480162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CPB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6412F6A-E0DA-5528-AB01-8CF5D5B6809B}"/>
              </a:ext>
            </a:extLst>
          </p:cNvPr>
          <p:cNvSpPr txBox="1"/>
          <p:nvPr/>
        </p:nvSpPr>
        <p:spPr>
          <a:xfrm>
            <a:off x="7513450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CCMS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ACA15F0C-8469-A65F-B2BF-2541B97ED2C1}"/>
              </a:ext>
            </a:extLst>
          </p:cNvPr>
          <p:cNvSpPr txBox="1"/>
          <p:nvPr/>
        </p:nvSpPr>
        <p:spPr>
          <a:xfrm>
            <a:off x="8257609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Vertafore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9B9A6DD-62E9-8408-6E58-371252D870EF}"/>
              </a:ext>
            </a:extLst>
          </p:cNvPr>
          <p:cNvSpPr txBox="1"/>
          <p:nvPr/>
        </p:nvSpPr>
        <p:spPr>
          <a:xfrm>
            <a:off x="8987628" y="553654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Altegra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5A34B97-13F3-62E3-3C0E-E5808B754DE9}"/>
              </a:ext>
            </a:extLst>
          </p:cNvPr>
          <p:cNvSpPr txBox="1"/>
          <p:nvPr/>
        </p:nvSpPr>
        <p:spPr>
          <a:xfrm>
            <a:off x="6032382" y="8109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HCFS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D2BB3F6-6161-C49C-9D64-A6253A9074E9}"/>
              </a:ext>
            </a:extLst>
          </p:cNvPr>
          <p:cNvSpPr txBox="1"/>
          <p:nvPr/>
        </p:nvSpPr>
        <p:spPr>
          <a:xfrm>
            <a:off x="6776921" y="8109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HMS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C413DFE8-4ACA-A17F-D9C6-F28F29F9B5F0}"/>
              </a:ext>
            </a:extLst>
          </p:cNvPr>
          <p:cNvSpPr txBox="1"/>
          <p:nvPr/>
        </p:nvSpPr>
        <p:spPr>
          <a:xfrm>
            <a:off x="7521460" y="8109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Mede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675308B-F046-9AAB-6236-E91E6B141676}"/>
              </a:ext>
            </a:extLst>
          </p:cNvPr>
          <p:cNvSpPr txBox="1"/>
          <p:nvPr/>
        </p:nvSpPr>
        <p:spPr>
          <a:xfrm>
            <a:off x="8265619" y="8109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Wipro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EF209E2-C9F2-5FF5-6FFC-DCCAE1F69157}"/>
              </a:ext>
            </a:extLst>
          </p:cNvPr>
          <p:cNvSpPr txBox="1"/>
          <p:nvPr/>
        </p:nvSpPr>
        <p:spPr>
          <a:xfrm>
            <a:off x="8995638" y="810992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Brown Univ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75573C08-CD77-5D51-21DA-BD9E89CF2D50}"/>
              </a:ext>
            </a:extLst>
          </p:cNvPr>
          <p:cNvSpPr txBox="1"/>
          <p:nvPr/>
        </p:nvSpPr>
        <p:spPr>
          <a:xfrm>
            <a:off x="6024372" y="106800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Altegra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C1EEABA-A6F4-BA0E-BEED-FCD5B97AE6BA}"/>
              </a:ext>
            </a:extLst>
          </p:cNvPr>
          <p:cNvSpPr txBox="1"/>
          <p:nvPr/>
        </p:nvSpPr>
        <p:spPr>
          <a:xfrm>
            <a:off x="6768911" y="106800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700" dirty="0"/>
              <a:t>London Health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0488C35-E9C5-F4CD-DBC2-8B5937D283E1}"/>
              </a:ext>
            </a:extLst>
          </p:cNvPr>
          <p:cNvSpPr txBox="1"/>
          <p:nvPr/>
        </p:nvSpPr>
        <p:spPr>
          <a:xfrm>
            <a:off x="7513450" y="106800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Prospect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3C799F6-9E84-492F-6820-7DC9619DF2C1}"/>
              </a:ext>
            </a:extLst>
          </p:cNvPr>
          <p:cNvSpPr txBox="1"/>
          <p:nvPr/>
        </p:nvSpPr>
        <p:spPr>
          <a:xfrm>
            <a:off x="8257609" y="106800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Zest Health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0B59D92-360A-C762-41AD-075004420BEC}"/>
              </a:ext>
            </a:extLst>
          </p:cNvPr>
          <p:cNvSpPr txBox="1"/>
          <p:nvPr/>
        </p:nvSpPr>
        <p:spPr>
          <a:xfrm>
            <a:off x="8987628" y="1068003"/>
            <a:ext cx="671664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HHS</a:t>
            </a:r>
          </a:p>
        </p:txBody>
      </p:sp>
      <p:sp>
        <p:nvSpPr>
          <p:cNvPr id="451" name="Cylinder 450">
            <a:extLst>
              <a:ext uri="{FF2B5EF4-FFF2-40B4-BE49-F238E27FC236}">
                <a16:creationId xmlns:a16="http://schemas.microsoft.com/office/drawing/2014/main" id="{24FB876F-955B-9C5A-B677-D7944B3DC9AD}"/>
              </a:ext>
            </a:extLst>
          </p:cNvPr>
          <p:cNvSpPr/>
          <p:nvPr/>
        </p:nvSpPr>
        <p:spPr>
          <a:xfrm>
            <a:off x="7335988" y="5480162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DOP</a:t>
            </a:r>
          </a:p>
        </p:txBody>
      </p:sp>
      <p:sp>
        <p:nvSpPr>
          <p:cNvPr id="452" name="Cylinder 451">
            <a:extLst>
              <a:ext uri="{FF2B5EF4-FFF2-40B4-BE49-F238E27FC236}">
                <a16:creationId xmlns:a16="http://schemas.microsoft.com/office/drawing/2014/main" id="{CC70FAC5-B104-B88C-8081-CA3B274B4042}"/>
              </a:ext>
            </a:extLst>
          </p:cNvPr>
          <p:cNvSpPr/>
          <p:nvPr/>
        </p:nvSpPr>
        <p:spPr>
          <a:xfrm>
            <a:off x="8920741" y="5488706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Other Demand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C4326028-9C2A-68E7-F7E4-8615E9298262}"/>
              </a:ext>
            </a:extLst>
          </p:cNvPr>
          <p:cNvSpPr txBox="1"/>
          <p:nvPr/>
        </p:nvSpPr>
        <p:spPr>
          <a:xfrm>
            <a:off x="10736624" y="4254700"/>
            <a:ext cx="676656" cy="215444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SAS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3D8379F6-E0F7-30AD-23D3-FDB800BFBE7E}"/>
              </a:ext>
            </a:extLst>
          </p:cNvPr>
          <p:cNvSpPr txBox="1"/>
          <p:nvPr/>
        </p:nvSpPr>
        <p:spPr>
          <a:xfrm>
            <a:off x="10721457" y="4625508"/>
            <a:ext cx="676656" cy="215444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BOXI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000CD8F-A64C-3BFC-1528-0B18ED132874}"/>
              </a:ext>
            </a:extLst>
          </p:cNvPr>
          <p:cNvSpPr txBox="1"/>
          <p:nvPr/>
        </p:nvSpPr>
        <p:spPr>
          <a:xfrm>
            <a:off x="2156480" y="1954903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Vendor Incoming Files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6032EE3-459A-9278-AC1E-370A8639AC8E}"/>
              </a:ext>
            </a:extLst>
          </p:cNvPr>
          <p:cNvSpPr txBox="1"/>
          <p:nvPr/>
        </p:nvSpPr>
        <p:spPr>
          <a:xfrm>
            <a:off x="8945081" y="3067821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Vendor Outgoing &amp; Incoming Files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472B6508-CEF0-D4CA-6E49-42B82D951F55}"/>
              </a:ext>
            </a:extLst>
          </p:cNvPr>
          <p:cNvSpPr/>
          <p:nvPr/>
        </p:nvSpPr>
        <p:spPr>
          <a:xfrm>
            <a:off x="2090281" y="1507098"/>
            <a:ext cx="9805154" cy="5214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C56F0DFC-3FEC-6A53-1A9E-9830B32CC179}"/>
              </a:ext>
            </a:extLst>
          </p:cNvPr>
          <p:cNvSpPr txBox="1"/>
          <p:nvPr/>
        </p:nvSpPr>
        <p:spPr>
          <a:xfrm>
            <a:off x="1302103" y="1754802"/>
            <a:ext cx="580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accent1">
                    <a:lumMod val="50000"/>
                  </a:schemeClr>
                </a:solidFill>
              </a:rPr>
              <a:t>BCBSRI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D3151A0D-7FAD-8162-DEF1-B48FD2C76876}"/>
              </a:ext>
            </a:extLst>
          </p:cNvPr>
          <p:cNvSpPr txBox="1"/>
          <p:nvPr/>
        </p:nvSpPr>
        <p:spPr>
          <a:xfrm>
            <a:off x="8099724" y="4317123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CDH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175B080-3DA8-9A4B-7F69-B7B972F56DB5}"/>
              </a:ext>
            </a:extLst>
          </p:cNvPr>
          <p:cNvSpPr txBox="1"/>
          <p:nvPr/>
        </p:nvSpPr>
        <p:spPr>
          <a:xfrm>
            <a:off x="8887539" y="4317123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PBM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0AB65418-1A39-0A6A-BC77-F12DE0674729}"/>
              </a:ext>
            </a:extLst>
          </p:cNvPr>
          <p:cNvSpPr txBox="1"/>
          <p:nvPr/>
        </p:nvSpPr>
        <p:spPr>
          <a:xfrm>
            <a:off x="7313987" y="4059439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ITS-Host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5A37FCA-6B75-1E2F-1D6F-37E801BDFF0C}"/>
              </a:ext>
            </a:extLst>
          </p:cNvPr>
          <p:cNvSpPr txBox="1"/>
          <p:nvPr/>
        </p:nvSpPr>
        <p:spPr>
          <a:xfrm>
            <a:off x="8083167" y="406784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MEDHOK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83230CDD-1BFA-65BA-A5DF-794821069D38}"/>
              </a:ext>
            </a:extLst>
          </p:cNvPr>
          <p:cNvSpPr txBox="1"/>
          <p:nvPr/>
        </p:nvSpPr>
        <p:spPr>
          <a:xfrm>
            <a:off x="8876654" y="407652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FEP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009E032-0F21-CBFE-3336-A4C1D1F95824}"/>
              </a:ext>
            </a:extLst>
          </p:cNvPr>
          <p:cNvSpPr txBox="1"/>
          <p:nvPr/>
        </p:nvSpPr>
        <p:spPr>
          <a:xfrm>
            <a:off x="7304293" y="3810796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PCP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71612EA-C2AE-E8FE-ADEF-D842C544CF02}"/>
              </a:ext>
            </a:extLst>
          </p:cNvPr>
          <p:cNvSpPr txBox="1"/>
          <p:nvPr/>
        </p:nvSpPr>
        <p:spPr>
          <a:xfrm>
            <a:off x="8097780" y="3819476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DENTAL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9B899FB-CA39-A824-F284-43530DFC048F}"/>
              </a:ext>
            </a:extLst>
          </p:cNvPr>
          <p:cNvSpPr txBox="1"/>
          <p:nvPr/>
        </p:nvSpPr>
        <p:spPr>
          <a:xfrm>
            <a:off x="8097780" y="3536215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ACCUM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E0683F10-EC7F-1CD0-4F14-9BF2EA7940CD}"/>
              </a:ext>
            </a:extLst>
          </p:cNvPr>
          <p:cNvSpPr txBox="1"/>
          <p:nvPr/>
        </p:nvSpPr>
        <p:spPr>
          <a:xfrm>
            <a:off x="7313987" y="3548467"/>
            <a:ext cx="676656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dirty="0"/>
              <a:t>OCL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1C746763-0483-FD62-9EC0-1C891CADD556}"/>
              </a:ext>
            </a:extLst>
          </p:cNvPr>
          <p:cNvSpPr txBox="1"/>
          <p:nvPr/>
        </p:nvSpPr>
        <p:spPr>
          <a:xfrm>
            <a:off x="4032521" y="3742270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Sr Market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BFCF8BA2-AC35-B3DD-8C9E-E8644D7A50BE}"/>
              </a:ext>
            </a:extLst>
          </p:cNvPr>
          <p:cNvSpPr txBox="1"/>
          <p:nvPr/>
        </p:nvSpPr>
        <p:spPr>
          <a:xfrm>
            <a:off x="4968807" y="3750620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EDR-Finance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FBD8F517-9050-CF55-4A4B-782078FDF81A}"/>
              </a:ext>
            </a:extLst>
          </p:cNvPr>
          <p:cNvSpPr txBox="1"/>
          <p:nvPr/>
        </p:nvSpPr>
        <p:spPr>
          <a:xfrm>
            <a:off x="5905093" y="3758970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EDR-CMS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35750D45-5F0E-0B0C-E770-61898163E92C}"/>
              </a:ext>
            </a:extLst>
          </p:cNvPr>
          <p:cNvSpPr txBox="1"/>
          <p:nvPr/>
        </p:nvSpPr>
        <p:spPr>
          <a:xfrm>
            <a:off x="3530341" y="4055507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EDR-Claims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A082F4F-DC18-97D8-8183-135800BDD90A}"/>
              </a:ext>
            </a:extLst>
          </p:cNvPr>
          <p:cNvSpPr txBox="1"/>
          <p:nvPr/>
        </p:nvSpPr>
        <p:spPr>
          <a:xfrm>
            <a:off x="4466627" y="4063857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dirty="0"/>
              <a:t>EDR-Non-Claims</a:t>
            </a:r>
            <a:endParaRPr lang="en-US" sz="900" dirty="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95DDE0F-0E1D-A8F5-F93A-EB1699385A7A}"/>
              </a:ext>
            </a:extLst>
          </p:cNvPr>
          <p:cNvSpPr txBox="1"/>
          <p:nvPr/>
        </p:nvSpPr>
        <p:spPr>
          <a:xfrm>
            <a:off x="5402913" y="4072207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EDR-ACG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AC494CEE-A342-7B29-4F66-71F7496288BD}"/>
              </a:ext>
            </a:extLst>
          </p:cNvPr>
          <p:cNvSpPr txBox="1"/>
          <p:nvPr/>
        </p:nvSpPr>
        <p:spPr>
          <a:xfrm>
            <a:off x="6301589" y="4062685"/>
            <a:ext cx="819455" cy="18288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1000" dirty="0"/>
              <a:t>EDR-HCG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BB7DE21-DEA3-C030-13E3-110213B7965C}"/>
              </a:ext>
            </a:extLst>
          </p:cNvPr>
          <p:cNvSpPr txBox="1"/>
          <p:nvPr/>
        </p:nvSpPr>
        <p:spPr>
          <a:xfrm>
            <a:off x="264204" y="2676"/>
            <a:ext cx="3646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State (Working Version)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5D36428E-D521-1E69-7282-7057255CD117}"/>
              </a:ext>
            </a:extLst>
          </p:cNvPr>
          <p:cNvSpPr/>
          <p:nvPr/>
        </p:nvSpPr>
        <p:spPr>
          <a:xfrm>
            <a:off x="10126838" y="3409685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dirty="0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E99B4AB5-6176-BE0B-C9CC-50023C5B25B9}"/>
              </a:ext>
            </a:extLst>
          </p:cNvPr>
          <p:cNvSpPr/>
          <p:nvPr/>
        </p:nvSpPr>
        <p:spPr>
          <a:xfrm>
            <a:off x="10426453" y="4158875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dirty="0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05B706A-D27D-134E-7A30-5D268541F6CE}"/>
              </a:ext>
            </a:extLst>
          </p:cNvPr>
          <p:cNvSpPr/>
          <p:nvPr/>
        </p:nvSpPr>
        <p:spPr>
          <a:xfrm>
            <a:off x="10443932" y="4548437"/>
            <a:ext cx="247771" cy="2277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US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04E342A-D6E5-2C0A-A39A-625B7444BA3F}"/>
              </a:ext>
            </a:extLst>
          </p:cNvPr>
          <p:cNvSpPr/>
          <p:nvPr/>
        </p:nvSpPr>
        <p:spPr>
          <a:xfrm>
            <a:off x="2073839" y="439740"/>
            <a:ext cx="9809915" cy="1007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B326B83-DB7C-22A7-FA72-C1B4A3DB068E}"/>
              </a:ext>
            </a:extLst>
          </p:cNvPr>
          <p:cNvSpPr/>
          <p:nvPr/>
        </p:nvSpPr>
        <p:spPr>
          <a:xfrm>
            <a:off x="6576846" y="5493218"/>
            <a:ext cx="523875" cy="6762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EA74-0384-5652-C483-AE5C24EC20ED}"/>
              </a:ext>
            </a:extLst>
          </p:cNvPr>
          <p:cNvSpPr txBox="1"/>
          <p:nvPr/>
        </p:nvSpPr>
        <p:spPr>
          <a:xfrm>
            <a:off x="881926" y="5655060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Internal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69F4C-4547-A466-0905-ACFA6930944F}"/>
              </a:ext>
            </a:extLst>
          </p:cNvPr>
          <p:cNvSpPr txBox="1"/>
          <p:nvPr/>
        </p:nvSpPr>
        <p:spPr>
          <a:xfrm>
            <a:off x="10212290" y="1094337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Its not complete list of vendors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2E434-8EA0-CE56-09D8-4E22C74A371B}"/>
              </a:ext>
            </a:extLst>
          </p:cNvPr>
          <p:cNvSpPr txBox="1"/>
          <p:nvPr/>
        </p:nvSpPr>
        <p:spPr>
          <a:xfrm>
            <a:off x="2329809" y="4901848"/>
            <a:ext cx="822561" cy="168945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685800">
              <a:defRPr sz="800" kern="0">
                <a:solidFill>
                  <a:prstClr val="black"/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en-US" sz="900" b="1" dirty="0" err="1"/>
              <a:t>Netapp</a:t>
            </a:r>
            <a:r>
              <a:rPr lang="en-US" sz="900" b="1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5456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AFBD5-CA80-4D35-60E9-77DEB91A53E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6069496" cy="5330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DataStage Netezza Oracle Environment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16FA8AB-DE09-1BB5-189E-AF7BE5FE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37601"/>
              </p:ext>
            </p:extLst>
          </p:nvPr>
        </p:nvGraphicFramePr>
        <p:xfrm>
          <a:off x="914399" y="914400"/>
          <a:ext cx="10853270" cy="533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27">
                  <a:extLst>
                    <a:ext uri="{9D8B030D-6E8A-4147-A177-3AD203B41FA5}">
                      <a16:colId xmlns:a16="http://schemas.microsoft.com/office/drawing/2014/main" val="2381481537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789074975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3850478887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448930724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1975775581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1456313361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984376628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1266785601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380280948"/>
                    </a:ext>
                  </a:extLst>
                </a:gridCol>
                <a:gridCol w="1085327">
                  <a:extLst>
                    <a:ext uri="{9D8B030D-6E8A-4147-A177-3AD203B41FA5}">
                      <a16:colId xmlns:a16="http://schemas.microsoft.com/office/drawing/2014/main" val="478729968"/>
                    </a:ext>
                  </a:extLst>
                </a:gridCol>
              </a:tblGrid>
              <a:tr h="52787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Application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Dev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SIT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Test/SIT Minor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SIT Test 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SIT  Major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UAT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Production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149586"/>
                  </a:ext>
                </a:extLst>
              </a:tr>
              <a:tr h="307584">
                <a:tc rowSpan="3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Netezza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Server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NPSPROD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17102"/>
                  </a:ext>
                </a:extLst>
              </a:tr>
              <a:tr h="307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FDADEV1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FDATST2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FDATST6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FDATST4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FDATST8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FDAUAT1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FDAPRD1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131307"/>
                  </a:ext>
                </a:extLst>
              </a:tr>
              <a:tr h="439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DataStage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Project Name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FDATST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FDATST1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FDATST3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FDATST2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FDAUAT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FDAPRD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238204"/>
                  </a:ext>
                </a:extLst>
              </a:tr>
              <a:tr h="439406">
                <a:tc row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EDR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Oracle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Server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bazeu2dledr01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bazeu2tledr02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bazeu2tledr02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bazeu2dledr01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bazeu2tledr02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bazeu2tledr02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bazeu2pledr02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750363"/>
                  </a:ext>
                </a:extLst>
              </a:tr>
              <a:tr h="307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CBIDEV3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FACTST1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FACDEV1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FACTST3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CBIPRD1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96172"/>
                  </a:ext>
                </a:extLst>
              </a:tr>
              <a:tr h="307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Netezza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Server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NPSPROD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9501"/>
                  </a:ext>
                </a:extLst>
              </a:tr>
              <a:tr h="307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HIWDEV2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HIWTST2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FACTST2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RPTTST2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FACTST4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HIWUAT1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EDRPRD1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759680"/>
                  </a:ext>
                </a:extLst>
              </a:tr>
              <a:tr h="439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DataStage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Project 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CBITST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BTRTST1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BTRTST2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CBIUAT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CBIPRD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726673"/>
                  </a:ext>
                </a:extLst>
              </a:tr>
              <a:tr h="4394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DataStage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Project 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FDMDEV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FDMTST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FDMTST1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-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FDMTST2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FDMUAT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FDMPRD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123119"/>
                  </a:ext>
                </a:extLst>
              </a:tr>
              <a:tr h="307584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Netezza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Server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NPSTEST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NPSPROD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57540"/>
                  </a:ext>
                </a:extLst>
              </a:tr>
              <a:tr h="307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ABCDEV1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ABCUAT1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ABCPRD1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781030"/>
                  </a:ext>
                </a:extLst>
              </a:tr>
              <a:tr h="307584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MSS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Netezza Source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HIWDEV3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RPTTST2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FACTST2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FACTST4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EDRPRD1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815636"/>
                  </a:ext>
                </a:extLst>
              </a:tr>
              <a:tr h="439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DataStage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Project Name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MSSDEV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MSSTST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MSSTST1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MSSTST2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MSSTS2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MSSPRD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66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513681-F479-99E4-D4D6-E3E3C210F036}"/>
              </a:ext>
            </a:extLst>
          </p:cNvPr>
          <p:cNvSpPr txBox="1"/>
          <p:nvPr/>
        </p:nvSpPr>
        <p:spPr>
          <a:xfrm>
            <a:off x="6887818" y="6352143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SQL server – QA database exist</a:t>
            </a:r>
          </a:p>
        </p:txBody>
      </p:sp>
    </p:spTree>
    <p:extLst>
      <p:ext uri="{BB962C8B-B14F-4D97-AF65-F5344CB8AC3E}">
        <p14:creationId xmlns:p14="http://schemas.microsoft.com/office/powerpoint/2010/main" val="12759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3679082" cy="491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DataHub Environment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7BB11F-A9F4-CFC3-FBED-0E8D486B7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108786"/>
              </p:ext>
            </p:extLst>
          </p:nvPr>
        </p:nvGraphicFramePr>
        <p:xfrm>
          <a:off x="2454968" y="1250499"/>
          <a:ext cx="9134060" cy="51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C74FE3-C2A0-C4C8-A8E5-85018A2C6A4F}"/>
              </a:ext>
            </a:extLst>
          </p:cNvPr>
          <p:cNvSpPr/>
          <p:nvPr/>
        </p:nvSpPr>
        <p:spPr>
          <a:xfrm>
            <a:off x="2362503" y="2047460"/>
            <a:ext cx="1828800" cy="3570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58669-151B-5BB1-A3AF-4211C2D29D28}"/>
              </a:ext>
            </a:extLst>
          </p:cNvPr>
          <p:cNvSpPr/>
          <p:nvPr/>
        </p:nvSpPr>
        <p:spPr>
          <a:xfrm>
            <a:off x="6156176" y="2076068"/>
            <a:ext cx="1828800" cy="3560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1ED4C6-8B5F-CD1E-1B0C-6E71C7E195C0}"/>
              </a:ext>
            </a:extLst>
          </p:cNvPr>
          <p:cNvSpPr/>
          <p:nvPr/>
        </p:nvSpPr>
        <p:spPr>
          <a:xfrm>
            <a:off x="8048673" y="2047457"/>
            <a:ext cx="1828800" cy="356004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89A06C-4D7A-DFEA-8D89-21E404F46EDD}"/>
              </a:ext>
            </a:extLst>
          </p:cNvPr>
          <p:cNvSpPr/>
          <p:nvPr/>
        </p:nvSpPr>
        <p:spPr>
          <a:xfrm>
            <a:off x="9948688" y="2047457"/>
            <a:ext cx="1814276" cy="3570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882DC-9F49-F14A-FCEE-A4703321114F}"/>
              </a:ext>
            </a:extLst>
          </p:cNvPr>
          <p:cNvSpPr txBox="1"/>
          <p:nvPr/>
        </p:nvSpPr>
        <p:spPr>
          <a:xfrm>
            <a:off x="2402121" y="228336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&lt;&lt;Dev Storage Account&gt;&gt;</a:t>
            </a:r>
          </a:p>
          <a:p>
            <a:r>
              <a:rPr lang="en-US" sz="1000" dirty="0"/>
              <a:t>/&lt;&lt;Container&gt;&gt;/&lt;&lt;Directory&gt;&gt;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6E714-4A3C-657C-AFDF-150839BC671A}"/>
              </a:ext>
            </a:extLst>
          </p:cNvPr>
          <p:cNvSpPr txBox="1"/>
          <p:nvPr/>
        </p:nvSpPr>
        <p:spPr>
          <a:xfrm>
            <a:off x="6183641" y="2311968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&lt;&lt;SIT Storage Account&gt;&gt;</a:t>
            </a:r>
          </a:p>
          <a:p>
            <a:r>
              <a:rPr lang="en-US" sz="1000" dirty="0"/>
              <a:t>/&lt;&lt;Container&gt;&gt;/&lt;&lt;Directory&gt;&gt;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7F91A-4809-D53A-D587-21B803E37A80}"/>
              </a:ext>
            </a:extLst>
          </p:cNvPr>
          <p:cNvSpPr txBox="1"/>
          <p:nvPr/>
        </p:nvSpPr>
        <p:spPr>
          <a:xfrm>
            <a:off x="8072238" y="2283356"/>
            <a:ext cx="18710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&lt;&lt;UAT Storage Account&gt;&gt;</a:t>
            </a:r>
          </a:p>
          <a:p>
            <a:r>
              <a:rPr lang="en-US" sz="1050" dirty="0"/>
              <a:t>/&lt;&lt;Container&gt;&gt;/&lt;&lt;Directory&gt;&gt;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D49FE-D5B3-F572-0F04-4CB32C7D2772}"/>
              </a:ext>
            </a:extLst>
          </p:cNvPr>
          <p:cNvSpPr txBox="1"/>
          <p:nvPr/>
        </p:nvSpPr>
        <p:spPr>
          <a:xfrm>
            <a:off x="10024413" y="2283357"/>
            <a:ext cx="18710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&lt;&lt;PRD Storage Account&gt;&gt;</a:t>
            </a:r>
          </a:p>
          <a:p>
            <a:r>
              <a:rPr lang="en-US" sz="1050" dirty="0"/>
              <a:t>/&lt;&lt;Container&gt;&gt;/&lt;&lt;Directory&gt;&gt;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90CE-07FC-7E70-CC90-5D87B8862A62}"/>
              </a:ext>
            </a:extLst>
          </p:cNvPr>
          <p:cNvSpPr txBox="1"/>
          <p:nvPr/>
        </p:nvSpPr>
        <p:spPr>
          <a:xfrm>
            <a:off x="38978" y="2360300"/>
            <a:ext cx="24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Data Lake Storage Gen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4F41A-6ED9-8217-6AE0-343ADBBB77BB}"/>
              </a:ext>
            </a:extLst>
          </p:cNvPr>
          <p:cNvSpPr txBox="1"/>
          <p:nvPr/>
        </p:nvSpPr>
        <p:spPr>
          <a:xfrm>
            <a:off x="56187" y="3060765"/>
            <a:ext cx="84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Matillion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AD150-5E08-624C-1E0B-5F3B083B33C5}"/>
              </a:ext>
            </a:extLst>
          </p:cNvPr>
          <p:cNvSpPr txBox="1"/>
          <p:nvPr/>
        </p:nvSpPr>
        <p:spPr>
          <a:xfrm>
            <a:off x="2362502" y="3057865"/>
            <a:ext cx="192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&lt;&lt;Dev Matillion Instance&gt;&gt;</a:t>
            </a:r>
          </a:p>
          <a:p>
            <a:r>
              <a:rPr lang="en-US" sz="1000" dirty="0"/>
              <a:t>Projects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 Supply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7C882-6B54-A320-C3FD-E01F2C275C80}"/>
              </a:ext>
            </a:extLst>
          </p:cNvPr>
          <p:cNvSpPr txBox="1"/>
          <p:nvPr/>
        </p:nvSpPr>
        <p:spPr>
          <a:xfrm>
            <a:off x="6268082" y="3076120"/>
            <a:ext cx="192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&lt;&lt;Test Matillion Instance&gt;&gt;</a:t>
            </a:r>
          </a:p>
          <a:p>
            <a:r>
              <a:rPr lang="en-US" sz="1000" dirty="0"/>
              <a:t>Projects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 Supply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Demand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76C66-B0CC-7492-7DDA-F0421594644C}"/>
              </a:ext>
            </a:extLst>
          </p:cNvPr>
          <p:cNvSpPr txBox="1"/>
          <p:nvPr/>
        </p:nvSpPr>
        <p:spPr>
          <a:xfrm>
            <a:off x="8068050" y="3047508"/>
            <a:ext cx="1926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&lt;&lt;Test Matillion Instance&gt;&gt;</a:t>
            </a:r>
          </a:p>
          <a:p>
            <a:r>
              <a:rPr lang="en-US" sz="1050" dirty="0"/>
              <a:t>Projects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EDR Supply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Demand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97F06-9C77-96E3-1BF5-81E3EA136AF7}"/>
              </a:ext>
            </a:extLst>
          </p:cNvPr>
          <p:cNvSpPr txBox="1"/>
          <p:nvPr/>
        </p:nvSpPr>
        <p:spPr>
          <a:xfrm>
            <a:off x="9931596" y="3047509"/>
            <a:ext cx="1926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&lt;&lt;Prod Matillion Instance&gt;&gt;</a:t>
            </a:r>
          </a:p>
          <a:p>
            <a:r>
              <a:rPr lang="en-US" sz="1050" dirty="0"/>
              <a:t>Projects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EDR Supply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Demand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FBF7F-285A-3DD0-84E5-649711D3310C}"/>
              </a:ext>
            </a:extLst>
          </p:cNvPr>
          <p:cNvSpPr txBox="1"/>
          <p:nvPr/>
        </p:nvSpPr>
        <p:spPr>
          <a:xfrm>
            <a:off x="56187" y="4204177"/>
            <a:ext cx="93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Snowflake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A1856-C14B-6771-D75F-C36EC3EB16A0}"/>
              </a:ext>
            </a:extLst>
          </p:cNvPr>
          <p:cNvSpPr txBox="1"/>
          <p:nvPr/>
        </p:nvSpPr>
        <p:spPr>
          <a:xfrm>
            <a:off x="2362502" y="4047869"/>
            <a:ext cx="21965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&lt;&lt;Snowflake Org Account&gt;&gt;</a:t>
            </a:r>
          </a:p>
          <a:p>
            <a:r>
              <a:rPr lang="en-US" sz="1000" dirty="0"/>
              <a:t>Databases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LandingDev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FDADev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EDRDev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DOPDev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&lt;&lt;Demand-App-Database&gt;&gt;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3788E-AFF5-99AB-C5F0-08CC95AC92E9}"/>
              </a:ext>
            </a:extLst>
          </p:cNvPr>
          <p:cNvSpPr txBox="1"/>
          <p:nvPr/>
        </p:nvSpPr>
        <p:spPr>
          <a:xfrm>
            <a:off x="6241203" y="4119914"/>
            <a:ext cx="21965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&lt;&lt;Snowflake Org Account&gt;&gt;</a:t>
            </a:r>
          </a:p>
          <a:p>
            <a:r>
              <a:rPr lang="en-US" sz="1000" dirty="0"/>
              <a:t>Databases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LandingMinor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FDAMinor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EDRDevMinor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DOPDevMinor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&lt;&lt;Demand-App-Database&gt;&gt;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1C3D2-468F-2507-4B2A-B240701066EA}"/>
              </a:ext>
            </a:extLst>
          </p:cNvPr>
          <p:cNvSpPr txBox="1"/>
          <p:nvPr/>
        </p:nvSpPr>
        <p:spPr>
          <a:xfrm>
            <a:off x="8106803" y="4047867"/>
            <a:ext cx="2196547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&lt;&lt;Snowflake Org Account&gt;&gt;</a:t>
            </a:r>
          </a:p>
          <a:p>
            <a:r>
              <a:rPr lang="en-US" sz="1050" dirty="0"/>
              <a:t>Databases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LandingMajor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FDAMajor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EDRMajor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DOPMajor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&lt;&lt;Demand-App-Database&gt;&gt;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7C971-CBAE-2446-769D-5E0892EAE485}"/>
              </a:ext>
            </a:extLst>
          </p:cNvPr>
          <p:cNvSpPr txBox="1"/>
          <p:nvPr/>
        </p:nvSpPr>
        <p:spPr>
          <a:xfrm>
            <a:off x="10058978" y="4047869"/>
            <a:ext cx="2196547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&lt;&lt;Snowflake Org Account&gt;&gt;</a:t>
            </a:r>
          </a:p>
          <a:p>
            <a:r>
              <a:rPr lang="en-US" sz="1050" dirty="0"/>
              <a:t>Databases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LandingProd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FDAProd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EDRProd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DOPProd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&lt;&lt;Demand-App-Database&gt;&gt;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18C8F-59B1-0B3B-30D9-E5F2DAA38C30}"/>
              </a:ext>
            </a:extLst>
          </p:cNvPr>
          <p:cNvSpPr txBox="1"/>
          <p:nvPr/>
        </p:nvSpPr>
        <p:spPr>
          <a:xfrm>
            <a:off x="4154121" y="5997288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SDD_Cloud_Native_Data_Foundation_Layer_v1.0.docx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75627-3D73-C53B-A48F-78F4408AA263}"/>
              </a:ext>
            </a:extLst>
          </p:cNvPr>
          <p:cNvSpPr txBox="1"/>
          <p:nvPr/>
        </p:nvSpPr>
        <p:spPr>
          <a:xfrm>
            <a:off x="2649866" y="6398696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Matillion LLD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6585DD-BA66-9AC7-3E2C-EEFA10D58C35}"/>
              </a:ext>
            </a:extLst>
          </p:cNvPr>
          <p:cNvSpPr txBox="1"/>
          <p:nvPr/>
        </p:nvSpPr>
        <p:spPr>
          <a:xfrm>
            <a:off x="2617738" y="5968677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Snowflake LLD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C03213-310E-49AA-491F-3E1A15971B79}"/>
              </a:ext>
            </a:extLst>
          </p:cNvPr>
          <p:cNvSpPr/>
          <p:nvPr/>
        </p:nvSpPr>
        <p:spPr>
          <a:xfrm>
            <a:off x="4230660" y="2066041"/>
            <a:ext cx="1828800" cy="357006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D0FAF-F4F5-E609-8765-1DCE12B8D21C}"/>
              </a:ext>
            </a:extLst>
          </p:cNvPr>
          <p:cNvSpPr txBox="1"/>
          <p:nvPr/>
        </p:nvSpPr>
        <p:spPr>
          <a:xfrm>
            <a:off x="4270278" y="230194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&lt;&lt;Dev Storage Account&gt;&gt;</a:t>
            </a:r>
          </a:p>
          <a:p>
            <a:r>
              <a:rPr lang="en-US" sz="1000" dirty="0"/>
              <a:t>/&lt;&lt;Container&gt;&gt;/&lt;&lt;Directory&gt;&gt;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D796F-F748-63C7-94A8-A6F39BDB237B}"/>
              </a:ext>
            </a:extLst>
          </p:cNvPr>
          <p:cNvSpPr txBox="1"/>
          <p:nvPr/>
        </p:nvSpPr>
        <p:spPr>
          <a:xfrm>
            <a:off x="4230659" y="3076446"/>
            <a:ext cx="192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&lt;&lt;Dev Matillion Instance&gt;&gt;</a:t>
            </a:r>
          </a:p>
          <a:p>
            <a:r>
              <a:rPr lang="en-US" sz="1000" dirty="0"/>
              <a:t>Projects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 Supply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Demand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F90BA-0D92-2E2A-69AE-656035673F3E}"/>
              </a:ext>
            </a:extLst>
          </p:cNvPr>
          <p:cNvSpPr txBox="1"/>
          <p:nvPr/>
        </p:nvSpPr>
        <p:spPr>
          <a:xfrm>
            <a:off x="4230659" y="4066450"/>
            <a:ext cx="21965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&lt;&lt;Snowflake Org Account&gt;&gt;</a:t>
            </a:r>
          </a:p>
          <a:p>
            <a:r>
              <a:rPr lang="en-US" sz="1000" dirty="0"/>
              <a:t>Databases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Landing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FDA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EDR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DOP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&lt;&lt;Demand-App-Database&gt;&gt;</a:t>
            </a:r>
          </a:p>
        </p:txBody>
      </p:sp>
    </p:spTree>
    <p:extLst>
      <p:ext uri="{BB962C8B-B14F-4D97-AF65-F5344CB8AC3E}">
        <p14:creationId xmlns:p14="http://schemas.microsoft.com/office/powerpoint/2010/main" val="1550515894"/>
      </p:ext>
    </p:extLst>
  </p:cSld>
  <p:clrMapOvr>
    <a:masterClrMapping/>
  </p:clrMapOvr>
</p:sld>
</file>

<file path=ppt/theme/theme1.xml><?xml version="1.0" encoding="utf-8"?>
<a:theme xmlns:a="http://schemas.openxmlformats.org/drawingml/2006/main" name="BCBSRI">
  <a:themeElements>
    <a:clrScheme name="BCBSRI BRAND COLORS">
      <a:dk1>
        <a:srgbClr val="A20067"/>
      </a:dk1>
      <a:lt1>
        <a:srgbClr val="6399AE"/>
      </a:lt1>
      <a:dk2>
        <a:srgbClr val="003E51"/>
      </a:dk2>
      <a:lt2>
        <a:srgbClr val="FFFFFF"/>
      </a:lt2>
      <a:accent1>
        <a:srgbClr val="0091DA"/>
      </a:accent1>
      <a:accent2>
        <a:srgbClr val="5BC2E7"/>
      </a:accent2>
      <a:accent3>
        <a:srgbClr val="F1BE48"/>
      </a:accent3>
      <a:accent4>
        <a:srgbClr val="DDCBA4"/>
      </a:accent4>
      <a:accent5>
        <a:srgbClr val="78BE20"/>
      </a:accent5>
      <a:accent6>
        <a:srgbClr val="C4D600"/>
      </a:accent6>
      <a:hlink>
        <a:srgbClr val="0091DA"/>
      </a:hlink>
      <a:folHlink>
        <a:srgbClr val="5BC2E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CBSRI">
      <a:dk1>
        <a:srgbClr val="0C0C0C"/>
      </a:dk1>
      <a:lt1>
        <a:sysClr val="window" lastClr="FFFFFF"/>
      </a:lt1>
      <a:dk2>
        <a:srgbClr val="003E51"/>
      </a:dk2>
      <a:lt2>
        <a:srgbClr val="6399AE"/>
      </a:lt2>
      <a:accent1>
        <a:srgbClr val="0092BC"/>
      </a:accent1>
      <a:accent2>
        <a:srgbClr val="E35205"/>
      </a:accent2>
      <a:accent3>
        <a:srgbClr val="DDCBA4"/>
      </a:accent3>
      <a:accent4>
        <a:srgbClr val="F1BE48"/>
      </a:accent4>
      <a:accent5>
        <a:srgbClr val="5BC2E7"/>
      </a:accent5>
      <a:accent6>
        <a:srgbClr val="78BE20"/>
      </a:accent6>
      <a:hlink>
        <a:srgbClr val="0091DA"/>
      </a:hlink>
      <a:folHlink>
        <a:srgbClr val="A20067"/>
      </a:folHlink>
    </a:clrScheme>
    <a:fontScheme name="Custom 1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3175" cap="flat" cmpd="sng" algn="ctr">
          <a:solidFill>
            <a:schemeClr val="phClr"/>
          </a:solidFill>
          <a:prstDash val="solid"/>
          <a:miter lim="800000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 Presentation Pack" id="{30253598-4413-4A7F-B4AA-382490907F75}" vid="{16087359-D58E-4171-BF4D-1E0762F576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49EC1FAD68E4B9E06545C2FD49BC0" ma:contentTypeVersion="9" ma:contentTypeDescription="Create a new document." ma:contentTypeScope="" ma:versionID="56b4cc5cc8b270547a1f36a3c7fb0a60">
  <xsd:schema xmlns:xsd="http://www.w3.org/2001/XMLSchema" xmlns:xs="http://www.w3.org/2001/XMLSchema" xmlns:p="http://schemas.microsoft.com/office/2006/metadata/properties" xmlns:ns2="8ec87ffc-7671-4d59-acf0-965fe4252241" xmlns:ns3="cf297af9-0cf4-4fd8-a7b3-a7303d822f9a" targetNamespace="http://schemas.microsoft.com/office/2006/metadata/properties" ma:root="true" ma:fieldsID="d32ba946a5c33bb2c1d45e212811406d" ns2:_="" ns3:_="">
    <xsd:import namespace="8ec87ffc-7671-4d59-acf0-965fe4252241"/>
    <xsd:import namespace="cf297af9-0cf4-4fd8-a7b3-a7303d822f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87ffc-7671-4d59-acf0-965fe4252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97af9-0cf4-4fd8-a7b3-a7303d822f9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727F54-F7E9-45CA-90B2-D5CA9C32F361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cf297af9-0cf4-4fd8-a7b3-a7303d822f9a"/>
    <ds:schemaRef ds:uri="8ec87ffc-7671-4d59-acf0-965fe425224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A5E22A-0A85-4161-9E04-6E981E4E0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215C8-4233-4512-8A2A-52409A323E1D}">
  <ds:schemaRefs>
    <ds:schemaRef ds:uri="8ec87ffc-7671-4d59-acf0-965fe4252241"/>
    <ds:schemaRef ds:uri="cf297af9-0cf4-4fd8-a7b3-a7303d822f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53664</TotalTime>
  <Words>1220</Words>
  <Application>Microsoft Office PowerPoint</Application>
  <PresentationFormat>Widescreen</PresentationFormat>
  <Paragraphs>475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Lucida Grande</vt:lpstr>
      <vt:lpstr>Times New Roman</vt:lpstr>
      <vt:lpstr>BCBSRI</vt:lpstr>
      <vt:lpstr>Office Theme</vt:lpstr>
      <vt:lpstr>DataStage to Matallion Migration – High Level Testing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BCBSRI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DCOM335 DCOM335</dc:creator>
  <cp:lastModifiedBy>John Abbott</cp:lastModifiedBy>
  <cp:revision>134</cp:revision>
  <dcterms:created xsi:type="dcterms:W3CDTF">2015-09-16T11:39:03Z</dcterms:created>
  <dcterms:modified xsi:type="dcterms:W3CDTF">2023-11-16T20:31:02Z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0x01010059849EC1FAD68E4B9E06545C2FD49BC0</vt:lpwstr>
  </property>
</Properties>
</file>