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FFFFF64_199082CF.xml" ContentType="application/vnd.ms-powerpoint.comments+xml"/>
  <Override PartName="/ppt/notesSlides/notesSlide2.xml" ContentType="application/vnd.openxmlformats-officedocument.presentationml.notesSlide+xml"/>
  <Override PartName="/ppt/comments/modernComment_7FFFFFE0_619EC53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483492" r:id="rId2"/>
    <p:sldId id="21474836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A98B75-B16D-0A5B-2194-061B7B14D239}" name="Lewis, Tyler" initials="LT" userId="S::225119@NTTDATA.COM::616579cb-0c07-4865-8154-1a76ac531005" providerId="AD"/>
  <p188:author id="{FCD882C4-84C6-B1AF-DAD3-E37B1B701E5A}" name="Mathew, Allen" initials="MA" userId="S::315506@nttdata.com::34d0d078-4b87-4abe-970d-6a25243fabb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FBFCE-13D0-482B-B3C5-7BEC61F269FC}" v="1" dt="2024-04-08T03:57:0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Utpal" userId="b6e5bb3b-dca3-4937-a474-ec19b5e4e5c5" providerId="ADAL" clId="{A98FBFCE-13D0-482B-B3C5-7BEC61F269FC}"/>
    <pc:docChg chg="custSel addSld modSld">
      <pc:chgData name="Nayak, Utpal" userId="b6e5bb3b-dca3-4937-a474-ec19b5e4e5c5" providerId="ADAL" clId="{A98FBFCE-13D0-482B-B3C5-7BEC61F269FC}" dt="2024-04-08T03:57:58.476" v="10" actId="6549"/>
      <pc:docMkLst>
        <pc:docMk/>
      </pc:docMkLst>
      <pc:sldChg chg="delSp modSp add mod">
        <pc:chgData name="Nayak, Utpal" userId="b6e5bb3b-dca3-4937-a474-ec19b5e4e5c5" providerId="ADAL" clId="{A98FBFCE-13D0-482B-B3C5-7BEC61F269FC}" dt="2024-04-08T03:57:58.476" v="10" actId="6549"/>
        <pc:sldMkLst>
          <pc:docMk/>
          <pc:sldMk cId="428901071" sldId="2147483492"/>
        </pc:sldMkLst>
        <pc:spChg chg="mod">
          <ac:chgData name="Nayak, Utpal" userId="b6e5bb3b-dca3-4937-a474-ec19b5e4e5c5" providerId="ADAL" clId="{A98FBFCE-13D0-482B-B3C5-7BEC61F269FC}" dt="2024-04-08T03:57:53.419" v="9" actId="27636"/>
          <ac:spMkLst>
            <pc:docMk/>
            <pc:sldMk cId="428901071" sldId="2147483492"/>
            <ac:spMk id="2" creationId="{980C5285-4B21-EBC1-5498-89EC57DA52AF}"/>
          </ac:spMkLst>
        </pc:spChg>
        <pc:spChg chg="del">
          <ac:chgData name="Nayak, Utpal" userId="b6e5bb3b-dca3-4937-a474-ec19b5e4e5c5" providerId="ADAL" clId="{A98FBFCE-13D0-482B-B3C5-7BEC61F269FC}" dt="2024-04-08T03:57:22.193" v="4" actId="478"/>
          <ac:spMkLst>
            <pc:docMk/>
            <pc:sldMk cId="428901071" sldId="2147483492"/>
            <ac:spMk id="3" creationId="{3B6E6731-C3E5-35EE-C6DE-402603EAFDE2}"/>
          </ac:spMkLst>
        </pc:spChg>
        <pc:spChg chg="del">
          <ac:chgData name="Nayak, Utpal" userId="b6e5bb3b-dca3-4937-a474-ec19b5e4e5c5" providerId="ADAL" clId="{A98FBFCE-13D0-482B-B3C5-7BEC61F269FC}" dt="2024-04-08T03:57:11.570" v="3" actId="478"/>
          <ac:spMkLst>
            <pc:docMk/>
            <pc:sldMk cId="428901071" sldId="2147483492"/>
            <ac:spMk id="5" creationId="{CE87AB50-41D7-3A52-4890-A43598EA1C85}"/>
          </ac:spMkLst>
        </pc:spChg>
        <pc:graphicFrameChg chg="mod modGraphic">
          <ac:chgData name="Nayak, Utpal" userId="b6e5bb3b-dca3-4937-a474-ec19b5e4e5c5" providerId="ADAL" clId="{A98FBFCE-13D0-482B-B3C5-7BEC61F269FC}" dt="2024-04-08T03:57:58.476" v="10" actId="6549"/>
          <ac:graphicFrameMkLst>
            <pc:docMk/>
            <pc:sldMk cId="428901071" sldId="2147483492"/>
            <ac:graphicFrameMk id="4" creationId="{0F7FC862-43CD-3301-4061-C078279BA9BE}"/>
          </ac:graphicFrameMkLst>
        </pc:graphicFrameChg>
      </pc:sldChg>
      <pc:sldChg chg="delSp modSp add mod">
        <pc:chgData name="Nayak, Utpal" userId="b6e5bb3b-dca3-4937-a474-ec19b5e4e5c5" providerId="ADAL" clId="{A98FBFCE-13D0-482B-B3C5-7BEC61F269FC}" dt="2024-04-08T03:57:40.008" v="7" actId="478"/>
        <pc:sldMkLst>
          <pc:docMk/>
          <pc:sldMk cId="1637795131" sldId="2147483616"/>
        </pc:sldMkLst>
        <pc:spChg chg="mod">
          <ac:chgData name="Nayak, Utpal" userId="b6e5bb3b-dca3-4937-a474-ec19b5e4e5c5" providerId="ADAL" clId="{A98FBFCE-13D0-482B-B3C5-7BEC61F269FC}" dt="2024-04-08T03:57:05.489" v="1" actId="27636"/>
          <ac:spMkLst>
            <pc:docMk/>
            <pc:sldMk cId="1637795131" sldId="2147483616"/>
            <ac:spMk id="2" creationId="{980C5285-4B21-EBC1-5498-89EC57DA52AF}"/>
          </ac:spMkLst>
        </pc:spChg>
        <pc:spChg chg="del">
          <ac:chgData name="Nayak, Utpal" userId="b6e5bb3b-dca3-4937-a474-ec19b5e4e5c5" providerId="ADAL" clId="{A98FBFCE-13D0-482B-B3C5-7BEC61F269FC}" dt="2024-04-08T03:57:40.008" v="7" actId="478"/>
          <ac:spMkLst>
            <pc:docMk/>
            <pc:sldMk cId="1637795131" sldId="2147483616"/>
            <ac:spMk id="3" creationId="{3B6E6731-C3E5-35EE-C6DE-402603EAFDE2}"/>
          </ac:spMkLst>
        </pc:spChg>
        <pc:spChg chg="del">
          <ac:chgData name="Nayak, Utpal" userId="b6e5bb3b-dca3-4937-a474-ec19b5e4e5c5" providerId="ADAL" clId="{A98FBFCE-13D0-482B-B3C5-7BEC61F269FC}" dt="2024-04-08T03:57:31.902" v="5" actId="478"/>
          <ac:spMkLst>
            <pc:docMk/>
            <pc:sldMk cId="1637795131" sldId="2147483616"/>
            <ac:spMk id="5" creationId="{CE87AB50-41D7-3A52-4890-A43598EA1C85}"/>
          </ac:spMkLst>
        </pc:spChg>
        <pc:spChg chg="del">
          <ac:chgData name="Nayak, Utpal" userId="b6e5bb3b-dca3-4937-a474-ec19b5e4e5c5" providerId="ADAL" clId="{A98FBFCE-13D0-482B-B3C5-7BEC61F269FC}" dt="2024-04-08T03:57:35.152" v="6" actId="478"/>
          <ac:spMkLst>
            <pc:docMk/>
            <pc:sldMk cId="1637795131" sldId="2147483616"/>
            <ac:spMk id="6" creationId="{3591B4C6-F8A6-D0C9-3EEC-5BB62AB01C1A}"/>
          </ac:spMkLst>
        </pc:spChg>
        <pc:graphicFrameChg chg="mod">
          <ac:chgData name="Nayak, Utpal" userId="b6e5bb3b-dca3-4937-a474-ec19b5e4e5c5" providerId="ADAL" clId="{A98FBFCE-13D0-482B-B3C5-7BEC61F269FC}" dt="2024-04-08T03:57:05.378" v="0"/>
          <ac:graphicFrameMkLst>
            <pc:docMk/>
            <pc:sldMk cId="1637795131" sldId="2147483616"/>
            <ac:graphicFrameMk id="4" creationId="{0F7FC862-43CD-3301-4061-C078279BA9BE}"/>
          </ac:graphicFrameMkLst>
        </pc:graphicFrameChg>
      </pc:sldChg>
    </pc:docChg>
  </pc:docChgLst>
</pc:chgInfo>
</file>

<file path=ppt/comments/modernComment_7FFFFF64_199082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0742FA-0C7A-4D1E-9CAC-5A6E1E793B5E}" authorId="{90A98B75-B16D-0A5B-2194-061B7B14D239}" created="2024-04-05T13:07:56.939">
    <pc:sldMkLst xmlns:pc="http://schemas.microsoft.com/office/powerpoint/2013/main/command">
      <pc:docMk/>
      <pc:sldMk cId="428901071" sldId="2147483492"/>
    </pc:sldMkLst>
    <p188:replyLst>
      <p188:reply id="{CB7B344D-AFED-41D9-9EF4-797202D7C428}" authorId="{FCD882C4-84C6-B1AF-DAD3-E37B1B701E5A}" created="2024-04-05T14:28:40.700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[@Mathew, Allen] Please update this slide before todays 10:30am EST meeting. (Sanjay is OOO today) Thank you - Patrick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 xmlns="">
          <p228:history>
            <p228:event time="2024-04-05T13:07:56.939" id="{BFE74A59-38BD-456C-8441-72076909C3F5}">
              <p228:atrbtn authorId="{90A98B75-B16D-0A5B-2194-061B7B14D239}"/>
              <p228:anchr>
                <p228:comment id="{D30742FA-0C7A-4D1E-9CAC-5A6E1E793B5E}"/>
              </p228:anchr>
              <p228:add/>
            </p228:event>
            <p228:event time="2024-04-05T13:07:56.939" id="{DC4ED1FF-C18F-4C13-8E86-003FFE0F5C21}">
              <p228:atrbtn authorId="{90A98B75-B16D-0A5B-2194-061B7B14D239}"/>
              <p228:anchr>
                <p228:comment id="{D30742FA-0C7A-4D1E-9CAC-5A6E1E793B5E}"/>
              </p228:anchr>
              <p228:asgn authorId="{5E495049-BA18-9C10-8FBC-BA20A73ED0A0}"/>
            </p228:event>
            <p228:event time="2024-04-05T13:07:56.939" id="{597E5330-0FFB-474F-B327-ECA9767A77C4}">
              <p228:atrbtn authorId="{90A98B75-B16D-0A5B-2194-061B7B14D239}"/>
              <p228:anchr>
                <p228:comment id="{D30742FA-0C7A-4D1E-9CAC-5A6E1E793B5E}"/>
              </p228:anchr>
              <p228:title val="@Mathew, Allen Please update this slide before todays 10:30am EST meeting. (Sanjay is OOO today) Thank you - Patrick"/>
            </p228:event>
            <p228:event time="2024-04-05T13:07:56.939" id="{2E32BE64-9517-4C06-B693-66EC8A0D2F5A}">
              <p228:atrbtn authorId="{90A98B75-B16D-0A5B-2194-061B7B14D239}"/>
              <p228:anchr>
                <p228:comment id="{D30742FA-0C7A-4D1E-9CAC-5A6E1E793B5E}"/>
              </p228:anchr>
              <p228:date stDt="2024-04-05T13:07:56.939" endDt="2024-04-05T13:07:56.939"/>
            </p228:event>
          </p228:history>
        </p228:taskDetails>
      </p:ext>
    </p188:extLst>
  </p188:cm>
</p188:cmLst>
</file>

<file path=ppt/comments/modernComment_7FFFFFE0_619EC5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94F59E-18ED-4DF3-858B-5370F6AC98C0}" authorId="{90A98B75-B16D-0A5B-2194-061B7B14D239}" created="2024-04-05T13:08:08.383">
    <pc:sldMkLst xmlns:pc="http://schemas.microsoft.com/office/powerpoint/2013/main/command">
      <pc:docMk/>
      <pc:sldMk cId="1637795131" sldId="2147483616"/>
    </pc:sldMkLst>
    <p188:txBody>
      <a:bodyPr/>
      <a:lstStyle/>
      <a:p>
        <a:r>
          <a:rPr lang="en-US"/>
          <a:t>[@Mathew, Allen] Please update this slide before todays 10:30am EST meeting. (Sanjay is OOO today) Thank you - Patrick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 xmlns="">
          <p228:history>
            <p228:event time="2024-04-05T13:08:08.383" id="{ECAA7D52-3E86-4500-AFA7-88F0A1835FA3}">
              <p228:atrbtn authorId="{90A98B75-B16D-0A5B-2194-061B7B14D239}"/>
              <p228:anchr>
                <p228:comment id="{3394F59E-18ED-4DF3-858B-5370F6AC98C0}"/>
              </p228:anchr>
              <p228:add/>
            </p228:event>
            <p228:event time="2024-04-05T13:08:08.383" id="{961F8F38-7406-44BA-9016-3C4C338A48FF}">
              <p228:atrbtn authorId="{90A98B75-B16D-0A5B-2194-061B7B14D239}"/>
              <p228:anchr>
                <p228:comment id="{3394F59E-18ED-4DF3-858B-5370F6AC98C0}"/>
              </p228:anchr>
              <p228:asgn authorId="{5E495049-BA18-9C10-8FBC-BA20A73ED0A0}"/>
            </p228:event>
            <p228:event time="2024-04-05T13:08:08.383" id="{2C6A41B9-2E52-4FA3-8B4C-812CE32E21E2}">
              <p228:atrbtn authorId="{90A98B75-B16D-0A5B-2194-061B7B14D239}"/>
              <p228:anchr>
                <p228:comment id="{3394F59E-18ED-4DF3-858B-5370F6AC98C0}"/>
              </p228:anchr>
              <p228:title val="@Mathew, Allen Please update this slide before todays 10:30am EST meeting. (Sanjay is OOO today) Thank you - Patrick"/>
            </p228:event>
            <p228:event time="2024-04-05T13:08:08.383" id="{F65E1D76-4A81-42F2-8F64-30986EFCD8EC}">
              <p228:atrbtn authorId="{90A98B75-B16D-0A5B-2194-061B7B14D239}"/>
              <p228:anchr>
                <p228:comment id="{3394F59E-18ED-4DF3-858B-5370F6AC98C0}"/>
              </p228:anchr>
              <p228:date stDt="2024-04-05T13:08:08.383" endDt="2024-04-05T13:08:08.383"/>
            </p228:event>
          </p228:history>
        </p228:taskDetail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A2316-C7BB-4049-9CB5-0B49F4E390E1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A2A7D-FC7D-45B7-A04A-1658C8870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D5DB-54FD-7237-5607-CA4913BB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48C1F-D427-C305-FF23-59E8C4E21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D7AC9-D33D-907F-056F-7AE10B8C8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22BF-F351-4B08-FCBA-D77E73503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75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A47BC-EDF1-4A30-9F25-B0BDCDE1E3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8750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38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D5DB-54FD-7237-5607-CA4913BB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48C1F-D427-C305-FF23-59E8C4E21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D7AC9-D33D-907F-056F-7AE10B8C8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22BF-F351-4B08-FCBA-D77E73503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75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A47BC-EDF1-4A30-9F25-B0BDCDE1E3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8750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32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F3BB-588E-0285-FC13-4378A704D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432F3-C6FB-185F-42F2-572D4348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C147-224C-E716-8007-794F93AC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8BB2-E0BC-C179-6B1C-EE2CA0F5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F444-5152-C897-67B7-C9C91FFC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BD6-C394-BE95-DCDA-A5068822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5D70-4150-6D53-D85C-6351BBD78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AB89-F4B4-AD36-E259-6666DEAE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C43A9-C745-EB6B-6095-E228E40F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3F31-A581-CDB7-E30C-D20EF7D5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6CF0E-94D9-7AE2-D606-CFF92F801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EA9E6-B146-090E-D5B1-5094D257F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4108-A070-BE16-5A03-091F8AE0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61300-EF33-FEE5-5EF0-DFE90A31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454C-92A6-583B-09B3-239B732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7790-62C1-9F31-E8A4-C59F07B0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B950-81C5-CEBA-1E93-85F39B9B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78D3-9486-1A1F-18FE-FD9AAEB6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C95B-4AF4-BD81-90E8-30CDA5D5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1631-388D-182A-58C0-FDC4AA61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7CCA-A29A-6E78-1AE1-D143776E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652FA-D81A-36B2-9976-40E0C60B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A307-72BE-2BC6-BA53-FD919AD9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6587A-CA2E-6E90-6EAF-89DCF605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FECF-C25A-C231-671F-0CEBC88B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2983-9131-E0E1-5538-19646824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197-684A-AA68-4A60-305434F77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3544A-C1C4-5726-847A-0977E1B89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DE0BD-666B-4B4E-FAF5-C57BB163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60C16-030D-89AF-3027-B05CE83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9D47F-BB8E-A188-E2D9-7855FD20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559D-CF38-F310-E546-54D44126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EC9C-27C7-23DD-E45E-BBBAB928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DB31D-B250-AF46-A493-07AF228D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50622-3079-DA64-C6DA-F5BBAAF4E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3F25D-D45F-4858-7B46-E9A74FA1C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52DF9-DCC8-ACFC-401E-855A181B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33E0-EBA1-BADF-50AF-EA295D46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33933-5A77-C11E-EF90-56543F8B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C936-B2BF-6F6C-6C7C-9EDC53BB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411AC-37CD-7FD3-6520-4BED0E89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0BC46-FEC6-7A44-C1A9-652CF6BB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282F9-1C15-DA6D-B8F4-84F84C45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8B56B-30E7-522A-E0CE-2C947A2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18596-42F1-23EE-3177-1709673A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DA01-6557-4B17-708A-EC8EA9D6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D996-13AF-115B-EB73-3CACF4BD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002F-CD2F-DD71-C429-CBCB3434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4D1B-7F44-3879-1CC6-79D18186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D7F00-1FAC-029B-E6E3-4BB0B8B6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C1E7-860A-8B81-BE01-6C869329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D97E-4A23-9BD8-0745-119EA629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D42C-AC2F-1DFE-71E6-E7446F16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B1ADB-B314-C038-5CC0-3FF9A235A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FCDB5-37CB-81BC-E438-DFD79A0A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927F-1E3B-FE01-E538-EC77A748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1577-EAEA-A8DF-BC13-08B01DEC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CDA70-F368-C6F6-D6B7-45037BFC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4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5BED6-19E2-FD46-B6CC-DA308141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DC77-3E25-2FE4-D22A-B9C8A6C6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BADE-3455-F4E4-950C-DBE4D66F1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32B8E-BE0B-412E-A96D-69F5A9EEB8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C497-8ABE-E07A-0681-E9E7D879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1ABB-94D3-B7FD-0888-10752471F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66B2-899D-4A63-A1DC-E6093B4F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FF64_199082CF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FFE0_619EC53B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D43EF-5E89-70BB-9367-0D34DF932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285-4B21-EBC1-5498-89EC57DA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41651"/>
            <a:ext cx="11449050" cy="79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/>
              </a:rPr>
              <a:t>IIT (A/B Testing) Release 1 – P1  Apps - Status as of 4/5</a:t>
            </a: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FC862-43CD-3301-4061-C078279BA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335982"/>
              </p:ext>
            </p:extLst>
          </p:nvPr>
        </p:nvGraphicFramePr>
        <p:xfrm>
          <a:off x="202062" y="695366"/>
          <a:ext cx="10068567" cy="50182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857">
                  <a:extLst>
                    <a:ext uri="{9D8B030D-6E8A-4147-A177-3AD203B41FA5}">
                      <a16:colId xmlns:a16="http://schemas.microsoft.com/office/drawing/2014/main" val="1366873650"/>
                    </a:ext>
                  </a:extLst>
                </a:gridCol>
                <a:gridCol w="988669">
                  <a:extLst>
                    <a:ext uri="{9D8B030D-6E8A-4147-A177-3AD203B41FA5}">
                      <a16:colId xmlns:a16="http://schemas.microsoft.com/office/drawing/2014/main" val="1109673889"/>
                    </a:ext>
                  </a:extLst>
                </a:gridCol>
                <a:gridCol w="1429929">
                  <a:extLst>
                    <a:ext uri="{9D8B030D-6E8A-4147-A177-3AD203B41FA5}">
                      <a16:colId xmlns:a16="http://schemas.microsoft.com/office/drawing/2014/main" val="1425555609"/>
                    </a:ext>
                  </a:extLst>
                </a:gridCol>
                <a:gridCol w="1182954">
                  <a:extLst>
                    <a:ext uri="{9D8B030D-6E8A-4147-A177-3AD203B41FA5}">
                      <a16:colId xmlns:a16="http://schemas.microsoft.com/office/drawing/2014/main" val="2226725746"/>
                    </a:ext>
                  </a:extLst>
                </a:gridCol>
                <a:gridCol w="1501202">
                  <a:extLst>
                    <a:ext uri="{9D8B030D-6E8A-4147-A177-3AD203B41FA5}">
                      <a16:colId xmlns:a16="http://schemas.microsoft.com/office/drawing/2014/main" val="769718040"/>
                    </a:ext>
                  </a:extLst>
                </a:gridCol>
                <a:gridCol w="1386758">
                  <a:extLst>
                    <a:ext uri="{9D8B030D-6E8A-4147-A177-3AD203B41FA5}">
                      <a16:colId xmlns:a16="http://schemas.microsoft.com/office/drawing/2014/main" val="644879308"/>
                    </a:ext>
                  </a:extLst>
                </a:gridCol>
                <a:gridCol w="1225505">
                  <a:extLst>
                    <a:ext uri="{9D8B030D-6E8A-4147-A177-3AD203B41FA5}">
                      <a16:colId xmlns:a16="http://schemas.microsoft.com/office/drawing/2014/main" val="1101448034"/>
                    </a:ext>
                  </a:extLst>
                </a:gridCol>
                <a:gridCol w="1638693">
                  <a:extLst>
                    <a:ext uri="{9D8B030D-6E8A-4147-A177-3AD203B41FA5}">
                      <a16:colId xmlns:a16="http://schemas.microsoft.com/office/drawing/2014/main" val="203382331"/>
                    </a:ext>
                  </a:extLst>
                </a:gridCol>
              </a:tblGrid>
              <a:tr h="403969">
                <a:tc>
                  <a:txBody>
                    <a:bodyPr/>
                    <a:lstStyle/>
                    <a:p>
                      <a:r>
                        <a:rPr lang="en-US" sz="900"/>
                        <a:t> 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Scope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/>
                        <a:t>Job Execution Status</a:t>
                      </a:r>
                    </a:p>
                    <a:p>
                      <a:pPr lvl="0" algn="ctr">
                        <a:buNone/>
                      </a:pPr>
                      <a:endParaRPr 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IIT Testing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IIT Execution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Plan Next Week</a:t>
                      </a: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(Current week?)</a:t>
                      </a: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Overall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18397"/>
                  </a:ext>
                </a:extLst>
              </a:tr>
              <a:tr h="958397">
                <a:tc>
                  <a:txBody>
                    <a:bodyPr/>
                    <a:lstStyle/>
                    <a:p>
                      <a:r>
                        <a:rPr lang="en-US" sz="900"/>
                        <a:t>P1G1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 Apps</a:t>
                      </a:r>
                    </a:p>
                    <a:p>
                      <a:r>
                        <a:rPr lang="en-US" sz="900"/>
                        <a:t>51 jobs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Vendor files: 9</a:t>
                      </a:r>
                      <a:endParaRPr lang="en-US" sz="900"/>
                    </a:p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stage </a:t>
                      </a: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Sequence 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Executed 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: </a:t>
                      </a: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5 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Completed : 5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Failed : 0</a:t>
                      </a:r>
                      <a:endParaRPr kumimoji="0"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Matillion Sequence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Executed :  5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Completed : 5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Failed 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 Complete: 1/5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900" dirty="0"/>
                        <a:t>Total Test Cases : 72 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Test Cases Executed : 63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Test Cases Passed: 61</a:t>
                      </a:r>
                    </a:p>
                    <a:p>
                      <a:pPr lvl="0">
                        <a:buNone/>
                      </a:pPr>
                      <a:r>
                        <a:rPr lang="en-US" sz="900" dirty="0"/>
                        <a:t> Bugs raised :16</a:t>
                      </a:r>
                    </a:p>
                    <a:p>
                      <a:pPr lvl="0">
                        <a:buNone/>
                      </a:pPr>
                      <a:r>
                        <a:rPr lang="en-US" sz="900" dirty="0"/>
                        <a:t> Bugs fixed : 13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04/01 - 4/12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A/B framework retesting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Progress : 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Case Execution %: 87</a:t>
                      </a:r>
                    </a:p>
                    <a:p>
                      <a:pPr marL="0" marR="0" lvl="0" indent="0" algn="l" rtl="0" eaLnBrk="1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43409"/>
                  </a:ext>
                </a:extLst>
              </a:tr>
              <a:tr h="1116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P1G2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 Apps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900"/>
                        <a:t>+ 2 sub apps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79 jobs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Vendor files : 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stage </a:t>
                      </a: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Sequence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Executed :  12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Completed : 12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Failed :</a:t>
                      </a: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0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Matillion Sequence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Executed :  12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Completed : 11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Failed :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Apps Complete: 3/6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900"/>
                        <a:t>Total Test Cases : 480</a:t>
                      </a:r>
                    </a:p>
                    <a:p>
                      <a:pPr lvl="0">
                        <a:buNone/>
                      </a:pPr>
                      <a:r>
                        <a:rPr lang="en-US" sz="900"/>
                        <a:t>Test Case Executed: 30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Test Cases Passed: 28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900"/>
                        <a:t>Bugs raised : 25</a:t>
                      </a:r>
                    </a:p>
                    <a:p>
                      <a:pPr lvl="0">
                        <a:buNone/>
                      </a:pPr>
                      <a:r>
                        <a:rPr lang="en-US" sz="900"/>
                        <a:t> Bugs fixed :  23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3/18 - </a:t>
                      </a:r>
                      <a:r>
                        <a:rPr lang="en-US" sz="900" strike="sngStrike"/>
                        <a:t>3/15</a:t>
                      </a:r>
                      <a:r>
                        <a:rPr lang="en-US" sz="900" strike="noStrike"/>
                        <a:t> </a:t>
                      </a:r>
                      <a:r>
                        <a:rPr lang="en-US" sz="900" strike="sngStrike"/>
                        <a:t>3/22</a:t>
                      </a:r>
                      <a:r>
                        <a:rPr lang="en-US" sz="900" strike="noStrike"/>
                        <a:t> </a:t>
                      </a:r>
                      <a:r>
                        <a:rPr lang="en-US" sz="900" strike="sngStrike"/>
                        <a:t>4/4</a:t>
                      </a: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4/26</a:t>
                      </a:r>
                    </a:p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IIT Testing </a:t>
                      </a: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Progress with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exception of PDM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latin typeface="+mn-lt"/>
                        </a:rPr>
                        <a:t>Blocked on PDM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Progress : 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Test Case Execution %: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5  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54029"/>
                  </a:ext>
                </a:extLst>
              </a:tr>
              <a:tr h="1290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P1G3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 Applications </a:t>
                      </a:r>
                    </a:p>
                    <a:p>
                      <a:pPr lvl="0">
                        <a:buNone/>
                      </a:pPr>
                      <a:r>
                        <a:rPr lang="en-US" sz="900"/>
                        <a:t>(+ 3 Sub-apps)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147 jobs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Vendor files :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Data stage</a:t>
                      </a: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 Sequence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Executed : 22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Completed : 22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Failed 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:</a:t>
                      </a: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 1</a:t>
                      </a:r>
                      <a:endParaRPr kumimoji="0" lang="en-US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endParaRPr kumimoji="0" lang="en-US"/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Matillion Sequence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Executed :  19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Completed : 18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Failed :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Apps Complete: 0/10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 Test Cases : 152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Test Case Executed: 35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Test Cases Passed: 33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Bugs raised : 25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Bugs fixed :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3/25 - </a:t>
                      </a:r>
                      <a:r>
                        <a:rPr lang="en-US" sz="900" strike="sngStrike"/>
                        <a:t>3/15 </a:t>
                      </a:r>
                      <a:r>
                        <a:rPr lang="en-US" sz="900" strike="sngStrike">
                          <a:solidFill>
                            <a:schemeClr val="tx1"/>
                          </a:solidFill>
                        </a:rPr>
                        <a:t>3/22</a:t>
                      </a:r>
                      <a:r>
                        <a:rPr lang="en-US" sz="900" strike="noStrike">
                          <a:solidFill>
                            <a:schemeClr val="tx1"/>
                          </a:solidFill>
                        </a:rPr>
                        <a:t> 4/26</a:t>
                      </a:r>
                      <a:endParaRPr lang="en-US" sz="9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IIT Test 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dk1"/>
                          </a:solidFill>
                          <a:latin typeface="Arial"/>
                        </a:rPr>
                        <a:t>Test Case Execution %:18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05107"/>
                  </a:ext>
                </a:extLst>
              </a:tr>
              <a:tr h="1082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P1G4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2Applications</a:t>
                      </a:r>
                    </a:p>
                    <a:p>
                      <a:r>
                        <a:rPr lang="en-US" sz="900"/>
                        <a:t>55 jobs</a:t>
                      </a:r>
                    </a:p>
                    <a:p>
                      <a:pPr lvl="0">
                        <a:buNone/>
                      </a:pPr>
                      <a:endParaRPr lang="en-US" sz="900"/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Vendor files :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Data stage Sequence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Executed :  6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Completed :  2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Failed : 4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Matillion Sequence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Executed :  6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Completed : 1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Failed 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Apps Complete: 0/2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 Test Cases : 152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Test Case Executed: 28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Test Cases Passed: 16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Bugs raised : 8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Bugs fixed : 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4/2 – 4/26</a:t>
                      </a:r>
                    </a:p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</a:rPr>
                        <a:t>IIT Test in Progress</a:t>
                      </a:r>
                      <a:endParaRPr kumimoji="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Test Case Execution :18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  <a:b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4/6  app are failing   DataStage Execution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3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10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D43EF-5E89-70BB-9367-0D34DF932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285-4B21-EBC1-5498-89EC57DA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41651"/>
            <a:ext cx="11449050" cy="792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eorgia"/>
              </a:rPr>
              <a:t>IIT (A/B Testing) Release 1 – MSS -  Status as of 4/5 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FC862-43CD-3301-4061-C078279BA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708" y="769798"/>
          <a:ext cx="10068567" cy="26509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857">
                  <a:extLst>
                    <a:ext uri="{9D8B030D-6E8A-4147-A177-3AD203B41FA5}">
                      <a16:colId xmlns:a16="http://schemas.microsoft.com/office/drawing/2014/main" val="1366873650"/>
                    </a:ext>
                  </a:extLst>
                </a:gridCol>
                <a:gridCol w="1212272">
                  <a:extLst>
                    <a:ext uri="{9D8B030D-6E8A-4147-A177-3AD203B41FA5}">
                      <a16:colId xmlns:a16="http://schemas.microsoft.com/office/drawing/2014/main" val="1109673889"/>
                    </a:ext>
                  </a:extLst>
                </a:gridCol>
                <a:gridCol w="1206326">
                  <a:extLst>
                    <a:ext uri="{9D8B030D-6E8A-4147-A177-3AD203B41FA5}">
                      <a16:colId xmlns:a16="http://schemas.microsoft.com/office/drawing/2014/main" val="1425555609"/>
                    </a:ext>
                  </a:extLst>
                </a:gridCol>
                <a:gridCol w="1182954">
                  <a:extLst>
                    <a:ext uri="{9D8B030D-6E8A-4147-A177-3AD203B41FA5}">
                      <a16:colId xmlns:a16="http://schemas.microsoft.com/office/drawing/2014/main" val="2226725746"/>
                    </a:ext>
                  </a:extLst>
                </a:gridCol>
                <a:gridCol w="1501202">
                  <a:extLst>
                    <a:ext uri="{9D8B030D-6E8A-4147-A177-3AD203B41FA5}">
                      <a16:colId xmlns:a16="http://schemas.microsoft.com/office/drawing/2014/main" val="769718040"/>
                    </a:ext>
                  </a:extLst>
                </a:gridCol>
                <a:gridCol w="1386758">
                  <a:extLst>
                    <a:ext uri="{9D8B030D-6E8A-4147-A177-3AD203B41FA5}">
                      <a16:colId xmlns:a16="http://schemas.microsoft.com/office/drawing/2014/main" val="644879308"/>
                    </a:ext>
                  </a:extLst>
                </a:gridCol>
                <a:gridCol w="1290094">
                  <a:extLst>
                    <a:ext uri="{9D8B030D-6E8A-4147-A177-3AD203B41FA5}">
                      <a16:colId xmlns:a16="http://schemas.microsoft.com/office/drawing/2014/main" val="1101448034"/>
                    </a:ext>
                  </a:extLst>
                </a:gridCol>
                <a:gridCol w="1574104">
                  <a:extLst>
                    <a:ext uri="{9D8B030D-6E8A-4147-A177-3AD203B41FA5}">
                      <a16:colId xmlns:a16="http://schemas.microsoft.com/office/drawing/2014/main" val="203382331"/>
                    </a:ext>
                  </a:extLst>
                </a:gridCol>
              </a:tblGrid>
              <a:tr h="483649">
                <a:tc>
                  <a:txBody>
                    <a:bodyPr/>
                    <a:lstStyle/>
                    <a:p>
                      <a:r>
                        <a:rPr lang="en-US" sz="900"/>
                        <a:t> 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Scope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/>
                        <a:t>Job Execution 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IIT Testing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IIT Execution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Plan Next Week</a:t>
                      </a: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(Current week?)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Overall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18397"/>
                  </a:ext>
                </a:extLst>
              </a:tr>
              <a:tr h="127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MSS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3Application</a:t>
                      </a:r>
                    </a:p>
                    <a:p>
                      <a:r>
                        <a:rPr lang="en-US" sz="900"/>
                        <a:t>66 jobs</a:t>
                      </a:r>
                    </a:p>
                    <a:p>
                      <a:pPr lvl="0">
                        <a:buNone/>
                      </a:pPr>
                      <a:endParaRPr lang="en-US" sz="900"/>
                    </a:p>
                    <a:p>
                      <a:pPr lvl="0">
                        <a:buNone/>
                      </a:pPr>
                      <a:r>
                        <a:rPr lang="en-US" sz="900"/>
                        <a:t>Non Claims : 36</a:t>
                      </a:r>
                    </a:p>
                    <a:p>
                      <a:pPr lvl="0">
                        <a:buNone/>
                      </a:pPr>
                      <a:r>
                        <a:rPr lang="en-US" sz="900"/>
                        <a:t>Claims : 218</a:t>
                      </a:r>
                    </a:p>
                    <a:p>
                      <a:pPr lvl="0">
                        <a:buNone/>
                      </a:pPr>
                      <a:endParaRPr lang="en-US" sz="900"/>
                    </a:p>
                    <a:p>
                      <a:pPr lvl="0">
                        <a:buNone/>
                      </a:pPr>
                      <a:r>
                        <a:rPr lang="en-US" sz="900"/>
                        <a:t>263 Tables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Data stage Sequence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Executed :  1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Completed :  1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Failed :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Matillion Sequence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Executed : 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Completed :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Failed 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Apps Complete: 0/3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 Test Cases : 0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Test Case Executed:0 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Test Cases Passed: 0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Bugs raised : 0</a:t>
                      </a:r>
                    </a:p>
                    <a:p>
                      <a:pPr lvl="0"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Bugs fixed :  0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trike="sngStrike"/>
                        <a:t>3/25 – 4/5</a:t>
                      </a:r>
                    </a:p>
                    <a:p>
                      <a:pPr algn="ctr"/>
                      <a:r>
                        <a:rPr lang="en-US" sz="900"/>
                        <a:t>4/1 – 5/10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SQL Server cloning In Progress</a:t>
                      </a: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l" defTabSz="91440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7794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MSS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17 Modules</a:t>
                      </a:r>
                    </a:p>
                    <a:p>
                      <a:r>
                        <a:rPr lang="en-US" sz="900"/>
                        <a:t>204 jobs</a:t>
                      </a:r>
                    </a:p>
                    <a:p>
                      <a:pPr lvl="0">
                        <a:buNone/>
                      </a:pPr>
                      <a:r>
                        <a:rPr lang="en-US" sz="900"/>
                        <a:t>Files : 12</a:t>
                      </a:r>
                    </a:p>
                    <a:p>
                      <a:pPr lvl="0">
                        <a:buNone/>
                      </a:pPr>
                      <a:r>
                        <a:rPr lang="en-US" sz="900"/>
                        <a:t>Table : 24</a:t>
                      </a:r>
                    </a:p>
                    <a:p>
                      <a:pPr lvl="0"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Apps Complete: 0/1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strike="sngStrike"/>
                        <a:t>3/18 - 5/3</a:t>
                      </a:r>
                      <a:endParaRPr lang="en-US" sz="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strike="sngStrike">
                          <a:solidFill>
                            <a:schemeClr val="tx1"/>
                          </a:solidFill>
                        </a:rPr>
                        <a:t>3/18 – 4/23</a:t>
                      </a:r>
                      <a:endParaRPr lang="en-US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4/19 – TBD</a:t>
                      </a:r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69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951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Widescreen</PresentationFormat>
  <Paragraphs>152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Georgia</vt:lpstr>
      <vt:lpstr>Office Theme</vt:lpstr>
      <vt:lpstr>IIT (A/B Testing) Release 1 – P1  Apps - Status as of 4/5</vt:lpstr>
      <vt:lpstr>IIT (A/B Testing) Release 1 – MSS -  Status as of 4/5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(A/B Testing) Release 1 – P1  Apps - Status as of 4/5</dc:title>
  <dc:creator>Nayak, Utpal</dc:creator>
  <cp:lastModifiedBy>Nayak, Utpal</cp:lastModifiedBy>
  <cp:revision>1</cp:revision>
  <dcterms:created xsi:type="dcterms:W3CDTF">2024-04-08T03:57:03Z</dcterms:created>
  <dcterms:modified xsi:type="dcterms:W3CDTF">2024-04-08T03:58:01Z</dcterms:modified>
</cp:coreProperties>
</file>