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8169-F442-462D-8EAA-0DE56114D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0E521-C6CA-4A83-BE8F-7645B80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70112-EBEB-4081-B476-1DB2154C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65-2E3B-4997-84E5-2A337AB3A6E8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C06AC-1C1E-4052-9B4D-02044295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297-26D8-41B2-984C-C54A462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034E-EF4A-464E-99CF-0CA64747DF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24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BAD3-56F3-4AE1-BC97-2C75623B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B171A-05D3-49AD-9C63-9B6034AB5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04DDC-2A98-4D18-95AB-5D9A6F26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65-2E3B-4997-84E5-2A337AB3A6E8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E8742-90FD-4048-82C8-2078C2F9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60A0-DFFC-4DA0-BF75-0427B021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034E-EF4A-464E-99CF-0CA64747DF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09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5D1E5-FB71-4CF3-AA3B-D97EF2156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C4616-C45F-481C-A303-233F49EA7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D495-E956-497C-A350-7B556727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65-2E3B-4997-84E5-2A337AB3A6E8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72AC4-63F1-4A79-93AE-7B49DCFF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F64F-48F1-43D0-9329-59ADD4EA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034E-EF4A-464E-99CF-0CA64747DF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585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2B51-0408-48BF-A0EE-622D9FA5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7D6F-CB9B-43CE-AD33-BB53E7C7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C403-CBCB-489A-8EBC-40B36C64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65-2E3B-4997-84E5-2A337AB3A6E8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2E201-3129-45F4-9961-C4B5605B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82169-5C42-4C02-8F99-D29BA5C8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034E-EF4A-464E-99CF-0CA64747DF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93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9E14-C816-4596-8CDC-4C106D68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FAF7-C12B-4261-8203-710E73B4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DD3D-4A87-431A-A03F-74C1D67F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65-2E3B-4997-84E5-2A337AB3A6E8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D192-F4F9-4859-AB3B-3DC4173E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083A8-1FE3-49E5-8CA7-E634062B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034E-EF4A-464E-99CF-0CA64747DF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62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1743-391D-44BC-9D51-3BD9E9B3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B671-C9E4-4331-8AF6-49D475A62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65499-0527-4508-8048-0F0137CAB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C9B99-C82A-46EF-B936-FBE1DC5C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65-2E3B-4997-84E5-2A337AB3A6E8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8CFD8-7014-4287-A102-8B41FCBC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C0C2D-6D6E-4279-B654-4406A621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034E-EF4A-464E-99CF-0CA64747DF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43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D5E6-25AA-4232-971D-5BD5054A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6E750-13CD-4C4B-A5E5-9A4D7A66B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5D9FD-9B77-4F9F-AB9D-A8AB5E729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4319A-63A2-40AE-A47A-3F2A6EC35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5E185-52BF-4954-AC93-F721304D8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20CB3-8755-4FA9-B02B-64AFDA8A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65-2E3B-4997-84E5-2A337AB3A6E8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1B6A1-94FA-478B-9AD1-4E0EBF6F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8D10E-B552-4B7C-B43D-7673DD29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034E-EF4A-464E-99CF-0CA64747DF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160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E5D0-549D-4B26-A216-EF896405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0142C-6759-489B-A446-30CF4FE2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65-2E3B-4997-84E5-2A337AB3A6E8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56852-05FE-4BB6-AE3E-748FA012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91C3-C37E-4318-80DB-8CE25B8C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034E-EF4A-464E-99CF-0CA64747DF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638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5DDA7-DD00-4C00-8A9A-800C9930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65-2E3B-4997-84E5-2A337AB3A6E8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58E37-BD65-4551-8515-EB430971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D3293-2EC1-4BE4-B8DF-E3B15763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034E-EF4A-464E-99CF-0CA64747DF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289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A850-53B8-41EA-82D5-0B497C18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8DF4-7210-4372-AB30-E5E9E553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E602A-EE82-4853-B6B0-4092BCC0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24D46-2269-40BB-A697-737BFE33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65-2E3B-4997-84E5-2A337AB3A6E8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3FEF6-6A6B-4AB4-A471-093F900B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3E9-8DEA-485C-B769-6C3A502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034E-EF4A-464E-99CF-0CA64747DF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5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32AB-33BE-409D-9D56-593E6FDC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39A9E-A0B0-4512-B3B3-CC4B7548F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3B00C-F023-441B-905E-E7EAF4547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731D-3800-4F8F-B12C-D6737904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8465-2E3B-4997-84E5-2A337AB3A6E8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FB6AF-B1ED-4F54-A09E-6CF80E11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A530E-69B0-408F-9F6B-2538AC4E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034E-EF4A-464E-99CF-0CA64747DF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8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6574A-0E3B-491E-97B1-44974A14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294DC-57BB-4F36-863D-A3C0650D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11F1A-FD22-4A3E-A109-3DF5426F1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8465-2E3B-4997-84E5-2A337AB3A6E8}" type="datetimeFigureOut">
              <a:rPr lang="nl-NL" smtClean="0"/>
              <a:t>29-6-2021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DEFF1-E94F-4CD2-9394-2C2CA7F10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32B0-CBA1-4E23-9D30-7AC731453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0034E-EF4A-464E-99CF-0CA64747DF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6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CAB6-73DF-419F-AD4C-A15A045A5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6286"/>
            <a:ext cx="9144000" cy="342835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Solution slides Part 4</a:t>
            </a:r>
            <a:br>
              <a:rPr lang="en-US" dirty="0"/>
            </a:br>
            <a:r>
              <a:rPr lang="en-US" dirty="0"/>
              <a:t>Introduction to R &amp; Data for Humanities</a:t>
            </a:r>
            <a:br>
              <a:rPr lang="en-US" dirty="0"/>
            </a:b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362C5-7B12-4D6C-900D-66C0F53FD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100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Afternoon session</a:t>
            </a:r>
            <a:br>
              <a:rPr lang="en-US" sz="4000" dirty="0"/>
            </a:br>
            <a:r>
              <a:rPr lang="en-US" sz="4000" i="1" dirty="0"/>
              <a:t>Text-mining with </a:t>
            </a:r>
            <a:r>
              <a:rPr lang="en-US" sz="4000" i="1" dirty="0" err="1"/>
              <a:t>Tidyverse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66223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1E37-5327-48FE-A7C2-716FFED2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12d.</a:t>
            </a:r>
            <a:endParaRPr lang="nl-NL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E16FCB9-FB31-478A-83C2-1D48ADD1B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191" y="365125"/>
            <a:ext cx="9018591" cy="62046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5CD08-C9CA-42CB-9A79-7883A932098A}"/>
              </a:ext>
            </a:extLst>
          </p:cNvPr>
          <p:cNvSpPr txBox="1"/>
          <p:nvPr/>
        </p:nvSpPr>
        <p:spPr>
          <a:xfrm rot="10800000" flipV="1">
            <a:off x="127634" y="2631257"/>
            <a:ext cx="2463165" cy="286232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 of the word correlations that stand out (both in the </a:t>
            </a:r>
            <a:r>
              <a:rPr lang="en-US" dirty="0" err="1"/>
              <a:t>tibble</a:t>
            </a:r>
            <a:r>
              <a:rPr lang="en-US" dirty="0"/>
              <a:t> in exercise 12c and in this visualization, is the one between “marry” and “money”. This could be a semantic relationship to explore in further analyses.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171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9DE9-718A-403C-8133-22D0EB02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Exercise 11</a:t>
            </a:r>
            <a:endParaRPr lang="nl-NL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8751-C601-4982-9393-F9D8C2A8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11a.</a:t>
            </a:r>
            <a:endParaRPr lang="nl-NL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C9F3CCF-0C82-4B67-944A-C5D7E3AD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05" y="1413798"/>
            <a:ext cx="9735909" cy="4763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5BCC4-9749-49AF-AA36-24E4DD7D2897}"/>
              </a:ext>
            </a:extLst>
          </p:cNvPr>
          <p:cNvSpPr txBox="1"/>
          <p:nvPr/>
        </p:nvSpPr>
        <p:spPr>
          <a:xfrm rot="10800000" flipV="1">
            <a:off x="182880" y="3410974"/>
            <a:ext cx="1595120" cy="20313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Notice that these bigrams overlap: “</a:t>
            </a:r>
            <a:r>
              <a:rPr lang="en-US" dirty="0" err="1"/>
              <a:t>norland</a:t>
            </a:r>
            <a:r>
              <a:rPr lang="en-US" dirty="0"/>
              <a:t> park” is one token, while “park in” is another.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909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EF82-4B36-439D-B2E0-4B8FA9A6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11b.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EC3EC-3648-470A-AE4D-8B47B7DC8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60" y="579278"/>
            <a:ext cx="8681340" cy="5956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A46B6-5652-4681-BCCF-5AB5E86A2F2D}"/>
              </a:ext>
            </a:extLst>
          </p:cNvPr>
          <p:cNvSpPr txBox="1"/>
          <p:nvPr/>
        </p:nvSpPr>
        <p:spPr>
          <a:xfrm rot="10800000" flipV="1">
            <a:off x="518160" y="2854854"/>
            <a:ext cx="1595120" cy="147732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output here is based on running the piece of code in blue.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522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5780-049C-4F47-AB1D-D2525331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11b. (resumed)</a:t>
            </a:r>
            <a:endParaRPr lang="nl-NL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BF08D92-86A3-4A63-8FD2-451C448C6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85" y="1546225"/>
            <a:ext cx="9470015" cy="5032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968BB-FA9D-4504-9457-7D3ECCFB7ED9}"/>
              </a:ext>
            </a:extLst>
          </p:cNvPr>
          <p:cNvSpPr txBox="1"/>
          <p:nvPr/>
        </p:nvSpPr>
        <p:spPr>
          <a:xfrm rot="10800000" flipV="1">
            <a:off x="127635" y="3462247"/>
            <a:ext cx="1595120" cy="120032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Looks familiar? Again with the proper nouns, that is: names!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116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8ECE-8C26-46C2-8CE4-C5E60998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11c.</a:t>
            </a:r>
            <a:endParaRPr lang="nl-NL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95641E-EB07-4D60-8048-65CDAF619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7" y="1690688"/>
            <a:ext cx="11057640" cy="4541147"/>
          </a:xfrm>
        </p:spPr>
      </p:pic>
    </p:spTree>
    <p:extLst>
      <p:ext uri="{BB962C8B-B14F-4D97-AF65-F5344CB8AC3E}">
        <p14:creationId xmlns:p14="http://schemas.microsoft.com/office/powerpoint/2010/main" val="225397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EFA7-8E54-44CF-A239-D392FB11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11d.</a:t>
            </a:r>
            <a:endParaRPr lang="nl-NL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B8B1F49-68A5-43E4-9E4C-5B4E1CAEE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" y="1504950"/>
            <a:ext cx="10958833" cy="4839796"/>
          </a:xfrm>
        </p:spPr>
      </p:pic>
    </p:spTree>
    <p:extLst>
      <p:ext uri="{BB962C8B-B14F-4D97-AF65-F5344CB8AC3E}">
        <p14:creationId xmlns:p14="http://schemas.microsoft.com/office/powerpoint/2010/main" val="296049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4B54-3997-4E0E-A900-068FC996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Exercise 12</a:t>
            </a:r>
            <a:endParaRPr lang="nl-NL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2E40-7814-47CD-A108-2537D262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12a.</a:t>
            </a:r>
            <a:endParaRPr lang="nl-NL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A0E4F6B-E512-4835-923E-9E6B9C69D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39" y="1514138"/>
            <a:ext cx="983117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2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65DD-7629-4592-AF83-37A86FBD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87" y="403225"/>
            <a:ext cx="10515600" cy="1325563"/>
          </a:xfrm>
        </p:spPr>
        <p:txBody>
          <a:bodyPr/>
          <a:lstStyle/>
          <a:p>
            <a:r>
              <a:rPr lang="en-US" dirty="0"/>
              <a:t>12b.</a:t>
            </a:r>
            <a:endParaRPr lang="nl-NL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E89D763-2FEE-44DF-8C15-174161C59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36" y="840581"/>
            <a:ext cx="10137602" cy="5443538"/>
          </a:xfrm>
        </p:spPr>
      </p:pic>
    </p:spTree>
    <p:extLst>
      <p:ext uri="{BB962C8B-B14F-4D97-AF65-F5344CB8AC3E}">
        <p14:creationId xmlns:p14="http://schemas.microsoft.com/office/powerpoint/2010/main" val="322318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AA03-3075-4E33-8D85-0821A2C8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12c.</a:t>
            </a:r>
            <a:endParaRPr lang="nl-NL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D926050-0FF1-4844-92F4-02B1A7CCD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94" y="1568242"/>
            <a:ext cx="10564460" cy="4924633"/>
          </a:xfrm>
        </p:spPr>
      </p:pic>
    </p:spTree>
    <p:extLst>
      <p:ext uri="{BB962C8B-B14F-4D97-AF65-F5344CB8AC3E}">
        <p14:creationId xmlns:p14="http://schemas.microsoft.com/office/powerpoint/2010/main" val="155301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  Solution slides Part 4 Introduction to R &amp; Data for Humanities </vt:lpstr>
      <vt:lpstr>Exercise 11</vt:lpstr>
      <vt:lpstr>11b.</vt:lpstr>
      <vt:lpstr>11b. (resumed)</vt:lpstr>
      <vt:lpstr>11c.</vt:lpstr>
      <vt:lpstr>11d.</vt:lpstr>
      <vt:lpstr>Exercise 12</vt:lpstr>
      <vt:lpstr>12b.</vt:lpstr>
      <vt:lpstr>12c.</vt:lpstr>
      <vt:lpstr>12d.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Solution slides Part 4 Introduction to R &amp; Data for Humanities </dc:title>
  <dc:creator>Wildschut, P.A. (Puck)</dc:creator>
  <cp:lastModifiedBy>Wildschut, P.A. (Puck)</cp:lastModifiedBy>
  <cp:revision>1</cp:revision>
  <dcterms:created xsi:type="dcterms:W3CDTF">2021-06-29T09:28:35Z</dcterms:created>
  <dcterms:modified xsi:type="dcterms:W3CDTF">2021-06-29T09:29:28Z</dcterms:modified>
</cp:coreProperties>
</file>