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5" r:id="rId3"/>
    <p:sldId id="266" r:id="rId4"/>
    <p:sldId id="267" r:id="rId5"/>
    <p:sldId id="268" r:id="rId6"/>
    <p:sldId id="269" r:id="rId7"/>
    <p:sldId id="270" r:id="rId8"/>
    <p:sldId id="271" r:id="rId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31C70-0712-4ABC-9872-404F733DD2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EB7D411E-C7F2-4C4D-9CA7-5B4F9175BF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C151A82B-78EB-4BC9-B2DD-096CBCE6390F}"/>
              </a:ext>
            </a:extLst>
          </p:cNvPr>
          <p:cNvSpPr>
            <a:spLocks noGrp="1"/>
          </p:cNvSpPr>
          <p:nvPr>
            <p:ph type="dt" sz="half" idx="10"/>
          </p:nvPr>
        </p:nvSpPr>
        <p:spPr/>
        <p:txBody>
          <a:bodyPr/>
          <a:lstStyle/>
          <a:p>
            <a:fld id="{A1E8CC80-C581-41FB-B187-CAD45DBAAF0F}" type="datetimeFigureOut">
              <a:rPr lang="nl-NL" smtClean="0"/>
              <a:t>29-6-2021</a:t>
            </a:fld>
            <a:endParaRPr lang="nl-NL"/>
          </a:p>
        </p:txBody>
      </p:sp>
      <p:sp>
        <p:nvSpPr>
          <p:cNvPr id="5" name="Footer Placeholder 4">
            <a:extLst>
              <a:ext uri="{FF2B5EF4-FFF2-40B4-BE49-F238E27FC236}">
                <a16:creationId xmlns:a16="http://schemas.microsoft.com/office/drawing/2014/main" id="{D4BB0B7D-35C0-470A-9952-E295D0B35B80}"/>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F64BF000-F0CD-430B-826F-9F40425CC40F}"/>
              </a:ext>
            </a:extLst>
          </p:cNvPr>
          <p:cNvSpPr>
            <a:spLocks noGrp="1"/>
          </p:cNvSpPr>
          <p:nvPr>
            <p:ph type="sldNum" sz="quarter" idx="12"/>
          </p:nvPr>
        </p:nvSpPr>
        <p:spPr/>
        <p:txBody>
          <a:bodyPr/>
          <a:lstStyle/>
          <a:p>
            <a:fld id="{02E0CDC1-A7BE-42BF-88F4-E70F855FE9DC}" type="slidenum">
              <a:rPr lang="nl-NL" smtClean="0"/>
              <a:t>‹#›</a:t>
            </a:fld>
            <a:endParaRPr lang="nl-NL"/>
          </a:p>
        </p:txBody>
      </p:sp>
    </p:spTree>
    <p:extLst>
      <p:ext uri="{BB962C8B-B14F-4D97-AF65-F5344CB8AC3E}">
        <p14:creationId xmlns:p14="http://schemas.microsoft.com/office/powerpoint/2010/main" val="2552288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B97AF-A117-4DA9-B796-276F75FD273D}"/>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0D595121-6E5D-4270-96B0-8D3239DCF7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8ED931F-A734-43DF-B714-AE4A2E655A1D}"/>
              </a:ext>
            </a:extLst>
          </p:cNvPr>
          <p:cNvSpPr>
            <a:spLocks noGrp="1"/>
          </p:cNvSpPr>
          <p:nvPr>
            <p:ph type="dt" sz="half" idx="10"/>
          </p:nvPr>
        </p:nvSpPr>
        <p:spPr/>
        <p:txBody>
          <a:bodyPr/>
          <a:lstStyle/>
          <a:p>
            <a:fld id="{A1E8CC80-C581-41FB-B187-CAD45DBAAF0F}" type="datetimeFigureOut">
              <a:rPr lang="nl-NL" smtClean="0"/>
              <a:t>29-6-2021</a:t>
            </a:fld>
            <a:endParaRPr lang="nl-NL"/>
          </a:p>
        </p:txBody>
      </p:sp>
      <p:sp>
        <p:nvSpPr>
          <p:cNvPr id="5" name="Footer Placeholder 4">
            <a:extLst>
              <a:ext uri="{FF2B5EF4-FFF2-40B4-BE49-F238E27FC236}">
                <a16:creationId xmlns:a16="http://schemas.microsoft.com/office/drawing/2014/main" id="{6977CFDA-8458-4EEE-BA48-78637B4A73A7}"/>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864AC639-8706-4647-96D0-68D2A4F0EF22}"/>
              </a:ext>
            </a:extLst>
          </p:cNvPr>
          <p:cNvSpPr>
            <a:spLocks noGrp="1"/>
          </p:cNvSpPr>
          <p:nvPr>
            <p:ph type="sldNum" sz="quarter" idx="12"/>
          </p:nvPr>
        </p:nvSpPr>
        <p:spPr/>
        <p:txBody>
          <a:bodyPr/>
          <a:lstStyle/>
          <a:p>
            <a:fld id="{02E0CDC1-A7BE-42BF-88F4-E70F855FE9DC}" type="slidenum">
              <a:rPr lang="nl-NL" smtClean="0"/>
              <a:t>‹#›</a:t>
            </a:fld>
            <a:endParaRPr lang="nl-NL"/>
          </a:p>
        </p:txBody>
      </p:sp>
    </p:spTree>
    <p:extLst>
      <p:ext uri="{BB962C8B-B14F-4D97-AF65-F5344CB8AC3E}">
        <p14:creationId xmlns:p14="http://schemas.microsoft.com/office/powerpoint/2010/main" val="3077181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D58641-FF12-4A4B-ADDA-2DB5D1F77E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8E9BF25B-B2EB-40A2-AB03-DACCB5A4AB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244A7366-11C9-4D54-B46E-DC09EFE13F5E}"/>
              </a:ext>
            </a:extLst>
          </p:cNvPr>
          <p:cNvSpPr>
            <a:spLocks noGrp="1"/>
          </p:cNvSpPr>
          <p:nvPr>
            <p:ph type="dt" sz="half" idx="10"/>
          </p:nvPr>
        </p:nvSpPr>
        <p:spPr/>
        <p:txBody>
          <a:bodyPr/>
          <a:lstStyle/>
          <a:p>
            <a:fld id="{A1E8CC80-C581-41FB-B187-CAD45DBAAF0F}" type="datetimeFigureOut">
              <a:rPr lang="nl-NL" smtClean="0"/>
              <a:t>29-6-2021</a:t>
            </a:fld>
            <a:endParaRPr lang="nl-NL"/>
          </a:p>
        </p:txBody>
      </p:sp>
      <p:sp>
        <p:nvSpPr>
          <p:cNvPr id="5" name="Footer Placeholder 4">
            <a:extLst>
              <a:ext uri="{FF2B5EF4-FFF2-40B4-BE49-F238E27FC236}">
                <a16:creationId xmlns:a16="http://schemas.microsoft.com/office/drawing/2014/main" id="{971A5090-8BB1-4EC2-85CF-34B4B371D4E2}"/>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ADB8A3B6-C4A1-47F5-B623-47DCC7D4A482}"/>
              </a:ext>
            </a:extLst>
          </p:cNvPr>
          <p:cNvSpPr>
            <a:spLocks noGrp="1"/>
          </p:cNvSpPr>
          <p:nvPr>
            <p:ph type="sldNum" sz="quarter" idx="12"/>
          </p:nvPr>
        </p:nvSpPr>
        <p:spPr/>
        <p:txBody>
          <a:bodyPr/>
          <a:lstStyle/>
          <a:p>
            <a:fld id="{02E0CDC1-A7BE-42BF-88F4-E70F855FE9DC}" type="slidenum">
              <a:rPr lang="nl-NL" smtClean="0"/>
              <a:t>‹#›</a:t>
            </a:fld>
            <a:endParaRPr lang="nl-NL"/>
          </a:p>
        </p:txBody>
      </p:sp>
    </p:spTree>
    <p:extLst>
      <p:ext uri="{BB962C8B-B14F-4D97-AF65-F5344CB8AC3E}">
        <p14:creationId xmlns:p14="http://schemas.microsoft.com/office/powerpoint/2010/main" val="1617828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85AE2-1DEA-4F6A-99EE-38FF3E0CE991}"/>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94495E4B-C80E-4C58-BE8B-566BBF3A37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F4C52B5-C895-4FEE-B66C-A7D58D1E6683}"/>
              </a:ext>
            </a:extLst>
          </p:cNvPr>
          <p:cNvSpPr>
            <a:spLocks noGrp="1"/>
          </p:cNvSpPr>
          <p:nvPr>
            <p:ph type="dt" sz="half" idx="10"/>
          </p:nvPr>
        </p:nvSpPr>
        <p:spPr/>
        <p:txBody>
          <a:bodyPr/>
          <a:lstStyle/>
          <a:p>
            <a:fld id="{A1E8CC80-C581-41FB-B187-CAD45DBAAF0F}" type="datetimeFigureOut">
              <a:rPr lang="nl-NL" smtClean="0"/>
              <a:t>29-6-2021</a:t>
            </a:fld>
            <a:endParaRPr lang="nl-NL"/>
          </a:p>
        </p:txBody>
      </p:sp>
      <p:sp>
        <p:nvSpPr>
          <p:cNvPr id="5" name="Footer Placeholder 4">
            <a:extLst>
              <a:ext uri="{FF2B5EF4-FFF2-40B4-BE49-F238E27FC236}">
                <a16:creationId xmlns:a16="http://schemas.microsoft.com/office/drawing/2014/main" id="{4A4512D2-357B-44D1-B61A-5A1A1442F199}"/>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CF62E566-F59B-4208-8F57-C22941EA601B}"/>
              </a:ext>
            </a:extLst>
          </p:cNvPr>
          <p:cNvSpPr>
            <a:spLocks noGrp="1"/>
          </p:cNvSpPr>
          <p:nvPr>
            <p:ph type="sldNum" sz="quarter" idx="12"/>
          </p:nvPr>
        </p:nvSpPr>
        <p:spPr/>
        <p:txBody>
          <a:bodyPr/>
          <a:lstStyle/>
          <a:p>
            <a:fld id="{02E0CDC1-A7BE-42BF-88F4-E70F855FE9DC}" type="slidenum">
              <a:rPr lang="nl-NL" smtClean="0"/>
              <a:t>‹#›</a:t>
            </a:fld>
            <a:endParaRPr lang="nl-NL"/>
          </a:p>
        </p:txBody>
      </p:sp>
    </p:spTree>
    <p:extLst>
      <p:ext uri="{BB962C8B-B14F-4D97-AF65-F5344CB8AC3E}">
        <p14:creationId xmlns:p14="http://schemas.microsoft.com/office/powerpoint/2010/main" val="384409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E46A0-537E-4CA8-926B-2567AF1815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358567BF-235D-40AA-BB11-2CB321C7BF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50284C-EE33-4A13-B607-FA800AAA0DE8}"/>
              </a:ext>
            </a:extLst>
          </p:cNvPr>
          <p:cNvSpPr>
            <a:spLocks noGrp="1"/>
          </p:cNvSpPr>
          <p:nvPr>
            <p:ph type="dt" sz="half" idx="10"/>
          </p:nvPr>
        </p:nvSpPr>
        <p:spPr/>
        <p:txBody>
          <a:bodyPr/>
          <a:lstStyle/>
          <a:p>
            <a:fld id="{A1E8CC80-C581-41FB-B187-CAD45DBAAF0F}" type="datetimeFigureOut">
              <a:rPr lang="nl-NL" smtClean="0"/>
              <a:t>29-6-2021</a:t>
            </a:fld>
            <a:endParaRPr lang="nl-NL"/>
          </a:p>
        </p:txBody>
      </p:sp>
      <p:sp>
        <p:nvSpPr>
          <p:cNvPr id="5" name="Footer Placeholder 4">
            <a:extLst>
              <a:ext uri="{FF2B5EF4-FFF2-40B4-BE49-F238E27FC236}">
                <a16:creationId xmlns:a16="http://schemas.microsoft.com/office/drawing/2014/main" id="{D70E078A-0C8E-48D2-A256-F8D86240DBB1}"/>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40CC2D05-18E0-42C4-A743-62126A4A3855}"/>
              </a:ext>
            </a:extLst>
          </p:cNvPr>
          <p:cNvSpPr>
            <a:spLocks noGrp="1"/>
          </p:cNvSpPr>
          <p:nvPr>
            <p:ph type="sldNum" sz="quarter" idx="12"/>
          </p:nvPr>
        </p:nvSpPr>
        <p:spPr/>
        <p:txBody>
          <a:bodyPr/>
          <a:lstStyle/>
          <a:p>
            <a:fld id="{02E0CDC1-A7BE-42BF-88F4-E70F855FE9DC}" type="slidenum">
              <a:rPr lang="nl-NL" smtClean="0"/>
              <a:t>‹#›</a:t>
            </a:fld>
            <a:endParaRPr lang="nl-NL"/>
          </a:p>
        </p:txBody>
      </p:sp>
    </p:spTree>
    <p:extLst>
      <p:ext uri="{BB962C8B-B14F-4D97-AF65-F5344CB8AC3E}">
        <p14:creationId xmlns:p14="http://schemas.microsoft.com/office/powerpoint/2010/main" val="2385259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33EE4-F61C-416F-93FF-678BAD842CBF}"/>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D457730B-681A-4996-9C9F-2B8B0911D3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D2B0FE69-CDBB-440C-877B-C0C0A21B0A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9885A240-E400-439C-8777-F0A83F25E8EE}"/>
              </a:ext>
            </a:extLst>
          </p:cNvPr>
          <p:cNvSpPr>
            <a:spLocks noGrp="1"/>
          </p:cNvSpPr>
          <p:nvPr>
            <p:ph type="dt" sz="half" idx="10"/>
          </p:nvPr>
        </p:nvSpPr>
        <p:spPr/>
        <p:txBody>
          <a:bodyPr/>
          <a:lstStyle/>
          <a:p>
            <a:fld id="{A1E8CC80-C581-41FB-B187-CAD45DBAAF0F}" type="datetimeFigureOut">
              <a:rPr lang="nl-NL" smtClean="0"/>
              <a:t>29-6-2021</a:t>
            </a:fld>
            <a:endParaRPr lang="nl-NL"/>
          </a:p>
        </p:txBody>
      </p:sp>
      <p:sp>
        <p:nvSpPr>
          <p:cNvPr id="6" name="Footer Placeholder 5">
            <a:extLst>
              <a:ext uri="{FF2B5EF4-FFF2-40B4-BE49-F238E27FC236}">
                <a16:creationId xmlns:a16="http://schemas.microsoft.com/office/drawing/2014/main" id="{C97359B5-23A8-49B4-8FA1-7303A98E22B1}"/>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6AB05954-FE51-45E0-8D91-260D9EA5A8FE}"/>
              </a:ext>
            </a:extLst>
          </p:cNvPr>
          <p:cNvSpPr>
            <a:spLocks noGrp="1"/>
          </p:cNvSpPr>
          <p:nvPr>
            <p:ph type="sldNum" sz="quarter" idx="12"/>
          </p:nvPr>
        </p:nvSpPr>
        <p:spPr/>
        <p:txBody>
          <a:bodyPr/>
          <a:lstStyle/>
          <a:p>
            <a:fld id="{02E0CDC1-A7BE-42BF-88F4-E70F855FE9DC}" type="slidenum">
              <a:rPr lang="nl-NL" smtClean="0"/>
              <a:t>‹#›</a:t>
            </a:fld>
            <a:endParaRPr lang="nl-NL"/>
          </a:p>
        </p:txBody>
      </p:sp>
    </p:spTree>
    <p:extLst>
      <p:ext uri="{BB962C8B-B14F-4D97-AF65-F5344CB8AC3E}">
        <p14:creationId xmlns:p14="http://schemas.microsoft.com/office/powerpoint/2010/main" val="3026125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CA0C-B140-4EF2-AEE1-31E7A53173BB}"/>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F4E6A67E-D8C3-4016-AC0B-548BA86CA2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6DE05E-0903-437E-8D42-B74F658DAD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9973BD5B-2C43-4B8E-AA80-69D9AA5281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50C176-53D6-450D-A29B-EDFCD19F04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A95A2630-1B42-4E7F-9D80-D192BCFD76FB}"/>
              </a:ext>
            </a:extLst>
          </p:cNvPr>
          <p:cNvSpPr>
            <a:spLocks noGrp="1"/>
          </p:cNvSpPr>
          <p:nvPr>
            <p:ph type="dt" sz="half" idx="10"/>
          </p:nvPr>
        </p:nvSpPr>
        <p:spPr/>
        <p:txBody>
          <a:bodyPr/>
          <a:lstStyle/>
          <a:p>
            <a:fld id="{A1E8CC80-C581-41FB-B187-CAD45DBAAF0F}" type="datetimeFigureOut">
              <a:rPr lang="nl-NL" smtClean="0"/>
              <a:t>29-6-2021</a:t>
            </a:fld>
            <a:endParaRPr lang="nl-NL"/>
          </a:p>
        </p:txBody>
      </p:sp>
      <p:sp>
        <p:nvSpPr>
          <p:cNvPr id="8" name="Footer Placeholder 7">
            <a:extLst>
              <a:ext uri="{FF2B5EF4-FFF2-40B4-BE49-F238E27FC236}">
                <a16:creationId xmlns:a16="http://schemas.microsoft.com/office/drawing/2014/main" id="{6DAE3A59-D86B-47E2-90A2-8F39FE15CFD0}"/>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AC552AC9-8038-4EBD-91C5-B9F378188AF0}"/>
              </a:ext>
            </a:extLst>
          </p:cNvPr>
          <p:cNvSpPr>
            <a:spLocks noGrp="1"/>
          </p:cNvSpPr>
          <p:nvPr>
            <p:ph type="sldNum" sz="quarter" idx="12"/>
          </p:nvPr>
        </p:nvSpPr>
        <p:spPr/>
        <p:txBody>
          <a:bodyPr/>
          <a:lstStyle/>
          <a:p>
            <a:fld id="{02E0CDC1-A7BE-42BF-88F4-E70F855FE9DC}" type="slidenum">
              <a:rPr lang="nl-NL" smtClean="0"/>
              <a:t>‹#›</a:t>
            </a:fld>
            <a:endParaRPr lang="nl-NL"/>
          </a:p>
        </p:txBody>
      </p:sp>
    </p:spTree>
    <p:extLst>
      <p:ext uri="{BB962C8B-B14F-4D97-AF65-F5344CB8AC3E}">
        <p14:creationId xmlns:p14="http://schemas.microsoft.com/office/powerpoint/2010/main" val="219266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DB73D-CEE0-475E-848D-697DBBC566CE}"/>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BEDC5E48-DF15-4F4A-9A71-0DB7C594C7DD}"/>
              </a:ext>
            </a:extLst>
          </p:cNvPr>
          <p:cNvSpPr>
            <a:spLocks noGrp="1"/>
          </p:cNvSpPr>
          <p:nvPr>
            <p:ph type="dt" sz="half" idx="10"/>
          </p:nvPr>
        </p:nvSpPr>
        <p:spPr/>
        <p:txBody>
          <a:bodyPr/>
          <a:lstStyle/>
          <a:p>
            <a:fld id="{A1E8CC80-C581-41FB-B187-CAD45DBAAF0F}" type="datetimeFigureOut">
              <a:rPr lang="nl-NL" smtClean="0"/>
              <a:t>29-6-2021</a:t>
            </a:fld>
            <a:endParaRPr lang="nl-NL"/>
          </a:p>
        </p:txBody>
      </p:sp>
      <p:sp>
        <p:nvSpPr>
          <p:cNvPr id="4" name="Footer Placeholder 3">
            <a:extLst>
              <a:ext uri="{FF2B5EF4-FFF2-40B4-BE49-F238E27FC236}">
                <a16:creationId xmlns:a16="http://schemas.microsoft.com/office/drawing/2014/main" id="{C2E8B1FE-2196-4B2A-B7DC-9C3E40E90DD8}"/>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B397DF7E-2036-47FB-8E98-D5461C007C9D}"/>
              </a:ext>
            </a:extLst>
          </p:cNvPr>
          <p:cNvSpPr>
            <a:spLocks noGrp="1"/>
          </p:cNvSpPr>
          <p:nvPr>
            <p:ph type="sldNum" sz="quarter" idx="12"/>
          </p:nvPr>
        </p:nvSpPr>
        <p:spPr/>
        <p:txBody>
          <a:bodyPr/>
          <a:lstStyle/>
          <a:p>
            <a:fld id="{02E0CDC1-A7BE-42BF-88F4-E70F855FE9DC}" type="slidenum">
              <a:rPr lang="nl-NL" smtClean="0"/>
              <a:t>‹#›</a:t>
            </a:fld>
            <a:endParaRPr lang="nl-NL"/>
          </a:p>
        </p:txBody>
      </p:sp>
    </p:spTree>
    <p:extLst>
      <p:ext uri="{BB962C8B-B14F-4D97-AF65-F5344CB8AC3E}">
        <p14:creationId xmlns:p14="http://schemas.microsoft.com/office/powerpoint/2010/main" val="1234802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A0792F-211B-4A0D-9333-F3A03E554BB2}"/>
              </a:ext>
            </a:extLst>
          </p:cNvPr>
          <p:cNvSpPr>
            <a:spLocks noGrp="1"/>
          </p:cNvSpPr>
          <p:nvPr>
            <p:ph type="dt" sz="half" idx="10"/>
          </p:nvPr>
        </p:nvSpPr>
        <p:spPr/>
        <p:txBody>
          <a:bodyPr/>
          <a:lstStyle/>
          <a:p>
            <a:fld id="{A1E8CC80-C581-41FB-B187-CAD45DBAAF0F}" type="datetimeFigureOut">
              <a:rPr lang="nl-NL" smtClean="0"/>
              <a:t>29-6-2021</a:t>
            </a:fld>
            <a:endParaRPr lang="nl-NL"/>
          </a:p>
        </p:txBody>
      </p:sp>
      <p:sp>
        <p:nvSpPr>
          <p:cNvPr id="3" name="Footer Placeholder 2">
            <a:extLst>
              <a:ext uri="{FF2B5EF4-FFF2-40B4-BE49-F238E27FC236}">
                <a16:creationId xmlns:a16="http://schemas.microsoft.com/office/drawing/2014/main" id="{EC97AA2D-F8E9-4F33-AA35-789AD025FE33}"/>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AC639D3F-B5E0-4F7F-8CB7-C153B53964A5}"/>
              </a:ext>
            </a:extLst>
          </p:cNvPr>
          <p:cNvSpPr>
            <a:spLocks noGrp="1"/>
          </p:cNvSpPr>
          <p:nvPr>
            <p:ph type="sldNum" sz="quarter" idx="12"/>
          </p:nvPr>
        </p:nvSpPr>
        <p:spPr/>
        <p:txBody>
          <a:bodyPr/>
          <a:lstStyle/>
          <a:p>
            <a:fld id="{02E0CDC1-A7BE-42BF-88F4-E70F855FE9DC}" type="slidenum">
              <a:rPr lang="nl-NL" smtClean="0"/>
              <a:t>‹#›</a:t>
            </a:fld>
            <a:endParaRPr lang="nl-NL"/>
          </a:p>
        </p:txBody>
      </p:sp>
    </p:spTree>
    <p:extLst>
      <p:ext uri="{BB962C8B-B14F-4D97-AF65-F5344CB8AC3E}">
        <p14:creationId xmlns:p14="http://schemas.microsoft.com/office/powerpoint/2010/main" val="3194321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3D22A-E9C5-4C68-A5E6-22B9A7ED91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C347546E-058E-4EBE-8ECE-21A25962C1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4F43ABB0-5C10-4C49-BFBF-EDCF5BCF8A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4350C5-606D-4032-82BA-314E280C6293}"/>
              </a:ext>
            </a:extLst>
          </p:cNvPr>
          <p:cNvSpPr>
            <a:spLocks noGrp="1"/>
          </p:cNvSpPr>
          <p:nvPr>
            <p:ph type="dt" sz="half" idx="10"/>
          </p:nvPr>
        </p:nvSpPr>
        <p:spPr/>
        <p:txBody>
          <a:bodyPr/>
          <a:lstStyle/>
          <a:p>
            <a:fld id="{A1E8CC80-C581-41FB-B187-CAD45DBAAF0F}" type="datetimeFigureOut">
              <a:rPr lang="nl-NL" smtClean="0"/>
              <a:t>29-6-2021</a:t>
            </a:fld>
            <a:endParaRPr lang="nl-NL"/>
          </a:p>
        </p:txBody>
      </p:sp>
      <p:sp>
        <p:nvSpPr>
          <p:cNvPr id="6" name="Footer Placeholder 5">
            <a:extLst>
              <a:ext uri="{FF2B5EF4-FFF2-40B4-BE49-F238E27FC236}">
                <a16:creationId xmlns:a16="http://schemas.microsoft.com/office/drawing/2014/main" id="{18251F44-1EF5-4638-857E-C142D67A6205}"/>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5A97B528-D061-4BE9-A474-B61CFB9463D7}"/>
              </a:ext>
            </a:extLst>
          </p:cNvPr>
          <p:cNvSpPr>
            <a:spLocks noGrp="1"/>
          </p:cNvSpPr>
          <p:nvPr>
            <p:ph type="sldNum" sz="quarter" idx="12"/>
          </p:nvPr>
        </p:nvSpPr>
        <p:spPr/>
        <p:txBody>
          <a:bodyPr/>
          <a:lstStyle/>
          <a:p>
            <a:fld id="{02E0CDC1-A7BE-42BF-88F4-E70F855FE9DC}" type="slidenum">
              <a:rPr lang="nl-NL" smtClean="0"/>
              <a:t>‹#›</a:t>
            </a:fld>
            <a:endParaRPr lang="nl-NL"/>
          </a:p>
        </p:txBody>
      </p:sp>
    </p:spTree>
    <p:extLst>
      <p:ext uri="{BB962C8B-B14F-4D97-AF65-F5344CB8AC3E}">
        <p14:creationId xmlns:p14="http://schemas.microsoft.com/office/powerpoint/2010/main" val="2260698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F049B-4A89-40D9-84B3-39CC6FAA85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0DA39CB4-D8D4-4A20-922A-8884C3AD3B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E99E9198-D540-4590-A7B9-7784503F67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948299-08E1-49BD-98AC-5A219337E192}"/>
              </a:ext>
            </a:extLst>
          </p:cNvPr>
          <p:cNvSpPr>
            <a:spLocks noGrp="1"/>
          </p:cNvSpPr>
          <p:nvPr>
            <p:ph type="dt" sz="half" idx="10"/>
          </p:nvPr>
        </p:nvSpPr>
        <p:spPr/>
        <p:txBody>
          <a:bodyPr/>
          <a:lstStyle/>
          <a:p>
            <a:fld id="{A1E8CC80-C581-41FB-B187-CAD45DBAAF0F}" type="datetimeFigureOut">
              <a:rPr lang="nl-NL" smtClean="0"/>
              <a:t>29-6-2021</a:t>
            </a:fld>
            <a:endParaRPr lang="nl-NL"/>
          </a:p>
        </p:txBody>
      </p:sp>
      <p:sp>
        <p:nvSpPr>
          <p:cNvPr id="6" name="Footer Placeholder 5">
            <a:extLst>
              <a:ext uri="{FF2B5EF4-FFF2-40B4-BE49-F238E27FC236}">
                <a16:creationId xmlns:a16="http://schemas.microsoft.com/office/drawing/2014/main" id="{C9F66FEE-A399-43F4-92D8-B05C4BA2827C}"/>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0EDE8829-AE52-45BB-8B40-3D69D952FD44}"/>
              </a:ext>
            </a:extLst>
          </p:cNvPr>
          <p:cNvSpPr>
            <a:spLocks noGrp="1"/>
          </p:cNvSpPr>
          <p:nvPr>
            <p:ph type="sldNum" sz="quarter" idx="12"/>
          </p:nvPr>
        </p:nvSpPr>
        <p:spPr/>
        <p:txBody>
          <a:bodyPr/>
          <a:lstStyle/>
          <a:p>
            <a:fld id="{02E0CDC1-A7BE-42BF-88F4-E70F855FE9DC}" type="slidenum">
              <a:rPr lang="nl-NL" smtClean="0"/>
              <a:t>‹#›</a:t>
            </a:fld>
            <a:endParaRPr lang="nl-NL"/>
          </a:p>
        </p:txBody>
      </p:sp>
    </p:spTree>
    <p:extLst>
      <p:ext uri="{BB962C8B-B14F-4D97-AF65-F5344CB8AC3E}">
        <p14:creationId xmlns:p14="http://schemas.microsoft.com/office/powerpoint/2010/main" val="1266661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D1E78A-25CD-44E8-AAE6-677604D95A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E2A47978-C23E-4B0D-B5C3-3F0852A623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7C5ADEE-5BDB-443C-B92B-03DC3A3F4E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E8CC80-C581-41FB-B187-CAD45DBAAF0F}" type="datetimeFigureOut">
              <a:rPr lang="nl-NL" smtClean="0"/>
              <a:t>29-6-2021</a:t>
            </a:fld>
            <a:endParaRPr lang="nl-NL"/>
          </a:p>
        </p:txBody>
      </p:sp>
      <p:sp>
        <p:nvSpPr>
          <p:cNvPr id="5" name="Footer Placeholder 4">
            <a:extLst>
              <a:ext uri="{FF2B5EF4-FFF2-40B4-BE49-F238E27FC236}">
                <a16:creationId xmlns:a16="http://schemas.microsoft.com/office/drawing/2014/main" id="{C5515CF2-66DD-4203-9509-2370D584F0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637DB9E2-2D03-4A5F-AAC7-079B1BF893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E0CDC1-A7BE-42BF-88F4-E70F855FE9DC}" type="slidenum">
              <a:rPr lang="nl-NL" smtClean="0"/>
              <a:t>‹#›</a:t>
            </a:fld>
            <a:endParaRPr lang="nl-NL"/>
          </a:p>
        </p:txBody>
      </p:sp>
    </p:spTree>
    <p:extLst>
      <p:ext uri="{BB962C8B-B14F-4D97-AF65-F5344CB8AC3E}">
        <p14:creationId xmlns:p14="http://schemas.microsoft.com/office/powerpoint/2010/main" val="2764382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9CAB6-73DF-419F-AD4C-A15A045A5AA9}"/>
              </a:ext>
            </a:extLst>
          </p:cNvPr>
          <p:cNvSpPr>
            <a:spLocks noGrp="1"/>
          </p:cNvSpPr>
          <p:nvPr>
            <p:ph type="ctrTitle"/>
          </p:nvPr>
        </p:nvSpPr>
        <p:spPr>
          <a:xfrm>
            <a:off x="1524000" y="696286"/>
            <a:ext cx="9144000" cy="3428356"/>
          </a:xfrm>
        </p:spPr>
        <p:txBody>
          <a:bodyPr>
            <a:normAutofit fontScale="90000"/>
          </a:bodyPr>
          <a:lstStyle/>
          <a:p>
            <a:br>
              <a:rPr lang="en-US" dirty="0"/>
            </a:br>
            <a:br>
              <a:rPr lang="en-US" dirty="0"/>
            </a:br>
            <a:br>
              <a:rPr lang="en-US" dirty="0"/>
            </a:br>
            <a:br>
              <a:rPr lang="en-US" dirty="0"/>
            </a:br>
            <a:r>
              <a:rPr lang="en-US" dirty="0"/>
              <a:t>Solution slides Part 2</a:t>
            </a:r>
            <a:br>
              <a:rPr lang="en-US" dirty="0"/>
            </a:br>
            <a:r>
              <a:rPr lang="en-US" dirty="0"/>
              <a:t>Introduction to R &amp; Data for Humanities</a:t>
            </a:r>
            <a:br>
              <a:rPr lang="en-US" dirty="0"/>
            </a:br>
            <a:endParaRPr lang="nl-NL" dirty="0"/>
          </a:p>
        </p:txBody>
      </p:sp>
      <p:sp>
        <p:nvSpPr>
          <p:cNvPr id="3" name="Subtitle 2">
            <a:extLst>
              <a:ext uri="{FF2B5EF4-FFF2-40B4-BE49-F238E27FC236}">
                <a16:creationId xmlns:a16="http://schemas.microsoft.com/office/drawing/2014/main" id="{BB6362C5-7B12-4D6C-900D-66C0F53FDA7A}"/>
              </a:ext>
            </a:extLst>
          </p:cNvPr>
          <p:cNvSpPr>
            <a:spLocks noGrp="1"/>
          </p:cNvSpPr>
          <p:nvPr>
            <p:ph type="subTitle" idx="1"/>
          </p:nvPr>
        </p:nvSpPr>
        <p:spPr>
          <a:xfrm>
            <a:off x="1524000" y="4251008"/>
            <a:ext cx="9144000" cy="1655762"/>
          </a:xfrm>
        </p:spPr>
        <p:txBody>
          <a:bodyPr>
            <a:normAutofit/>
          </a:bodyPr>
          <a:lstStyle/>
          <a:p>
            <a:r>
              <a:rPr lang="en-US" sz="4000" dirty="0"/>
              <a:t>Afternoon session</a:t>
            </a:r>
            <a:br>
              <a:rPr lang="en-US" sz="4000" dirty="0"/>
            </a:br>
            <a:r>
              <a:rPr lang="en-US" sz="4000" i="1" dirty="0"/>
              <a:t>Text-mining with </a:t>
            </a:r>
            <a:r>
              <a:rPr lang="en-US" sz="4000" i="1" dirty="0" err="1"/>
              <a:t>Tidyverse</a:t>
            </a:r>
            <a:endParaRPr lang="nl-NL" sz="4000" dirty="0"/>
          </a:p>
        </p:txBody>
      </p:sp>
    </p:spTree>
    <p:extLst>
      <p:ext uri="{BB962C8B-B14F-4D97-AF65-F5344CB8AC3E}">
        <p14:creationId xmlns:p14="http://schemas.microsoft.com/office/powerpoint/2010/main" val="2662232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C5930-2DB7-432A-A6C9-F15B35A1EE47}"/>
              </a:ext>
            </a:extLst>
          </p:cNvPr>
          <p:cNvSpPr>
            <a:spLocks noGrp="1"/>
          </p:cNvSpPr>
          <p:nvPr>
            <p:ph type="title"/>
          </p:nvPr>
        </p:nvSpPr>
        <p:spPr/>
        <p:txBody>
          <a:bodyPr/>
          <a:lstStyle/>
          <a:p>
            <a:r>
              <a:rPr lang="en-US" i="1" dirty="0"/>
              <a:t>Exercise 9</a:t>
            </a:r>
            <a:endParaRPr lang="nl-NL" i="1" dirty="0"/>
          </a:p>
        </p:txBody>
      </p:sp>
      <p:pic>
        <p:nvPicPr>
          <p:cNvPr id="5" name="Picture 4" descr="Graphical user interface, text, application&#10;&#10;Description automatically generated">
            <a:extLst>
              <a:ext uri="{FF2B5EF4-FFF2-40B4-BE49-F238E27FC236}">
                <a16:creationId xmlns:a16="http://schemas.microsoft.com/office/drawing/2014/main" id="{151FD760-5611-4BF7-9C4E-88D98277E7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3350" y="1309939"/>
            <a:ext cx="9783540" cy="5020376"/>
          </a:xfrm>
          <a:prstGeom prst="rect">
            <a:avLst/>
          </a:prstGeom>
        </p:spPr>
      </p:pic>
      <p:sp>
        <p:nvSpPr>
          <p:cNvPr id="6" name="TextBox 5">
            <a:extLst>
              <a:ext uri="{FF2B5EF4-FFF2-40B4-BE49-F238E27FC236}">
                <a16:creationId xmlns:a16="http://schemas.microsoft.com/office/drawing/2014/main" id="{B45724F5-CB1C-46CF-803E-2B2F8813BA4E}"/>
              </a:ext>
            </a:extLst>
          </p:cNvPr>
          <p:cNvSpPr txBox="1"/>
          <p:nvPr/>
        </p:nvSpPr>
        <p:spPr>
          <a:xfrm>
            <a:off x="386080" y="1818640"/>
            <a:ext cx="1056640" cy="769441"/>
          </a:xfrm>
          <a:prstGeom prst="rect">
            <a:avLst/>
          </a:prstGeom>
          <a:noFill/>
        </p:spPr>
        <p:txBody>
          <a:bodyPr wrap="square" rtlCol="0">
            <a:spAutoFit/>
          </a:bodyPr>
          <a:lstStyle/>
          <a:p>
            <a:r>
              <a:rPr lang="en-US" sz="4400" dirty="0">
                <a:latin typeface="+mj-lt"/>
              </a:rPr>
              <a:t>9a.</a:t>
            </a:r>
            <a:endParaRPr lang="nl-NL" sz="4400" dirty="0">
              <a:latin typeface="+mj-lt"/>
            </a:endParaRPr>
          </a:p>
        </p:txBody>
      </p:sp>
      <p:sp>
        <p:nvSpPr>
          <p:cNvPr id="7" name="TextBox 6">
            <a:extLst>
              <a:ext uri="{FF2B5EF4-FFF2-40B4-BE49-F238E27FC236}">
                <a16:creationId xmlns:a16="http://schemas.microsoft.com/office/drawing/2014/main" id="{6DFF555F-A570-4ED2-A835-0D399629F2E0}"/>
              </a:ext>
            </a:extLst>
          </p:cNvPr>
          <p:cNvSpPr txBox="1"/>
          <p:nvPr/>
        </p:nvSpPr>
        <p:spPr>
          <a:xfrm>
            <a:off x="274320" y="3291840"/>
            <a:ext cx="1280160" cy="2308324"/>
          </a:xfrm>
          <a:prstGeom prst="rect">
            <a:avLst/>
          </a:prstGeom>
          <a:noFill/>
          <a:ln w="28575">
            <a:solidFill>
              <a:srgbClr val="00B0F0"/>
            </a:solidFill>
          </a:ln>
        </p:spPr>
        <p:txBody>
          <a:bodyPr wrap="square" rtlCol="0">
            <a:spAutoFit/>
          </a:bodyPr>
          <a:lstStyle/>
          <a:p>
            <a:r>
              <a:rPr lang="en-US" dirty="0"/>
              <a:t>See next slide for a </a:t>
            </a:r>
            <a:r>
              <a:rPr lang="en-US" dirty="0" err="1"/>
              <a:t>characteri-zation</a:t>
            </a:r>
            <a:r>
              <a:rPr lang="en-US" dirty="0"/>
              <a:t> of how these lexicons score sentiment </a:t>
            </a:r>
            <a:endParaRPr lang="nl-NL" dirty="0"/>
          </a:p>
        </p:txBody>
      </p:sp>
    </p:spTree>
    <p:extLst>
      <p:ext uri="{BB962C8B-B14F-4D97-AF65-F5344CB8AC3E}">
        <p14:creationId xmlns:p14="http://schemas.microsoft.com/office/powerpoint/2010/main" val="3666803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8EA3B-CD1C-444F-A69E-840082D3BA2B}"/>
              </a:ext>
            </a:extLst>
          </p:cNvPr>
          <p:cNvSpPr>
            <a:spLocks noGrp="1"/>
          </p:cNvSpPr>
          <p:nvPr>
            <p:ph type="title"/>
          </p:nvPr>
        </p:nvSpPr>
        <p:spPr/>
        <p:txBody>
          <a:bodyPr/>
          <a:lstStyle/>
          <a:p>
            <a:r>
              <a:rPr lang="en-US" dirty="0"/>
              <a:t>9a. (resumed)</a:t>
            </a:r>
            <a:endParaRPr lang="nl-NL" dirty="0"/>
          </a:p>
        </p:txBody>
      </p:sp>
      <p:sp>
        <p:nvSpPr>
          <p:cNvPr id="3" name="Content Placeholder 2">
            <a:extLst>
              <a:ext uri="{FF2B5EF4-FFF2-40B4-BE49-F238E27FC236}">
                <a16:creationId xmlns:a16="http://schemas.microsoft.com/office/drawing/2014/main" id="{53325355-BC73-4733-BBA1-E40398750235}"/>
              </a:ext>
            </a:extLst>
          </p:cNvPr>
          <p:cNvSpPr>
            <a:spLocks noGrp="1"/>
          </p:cNvSpPr>
          <p:nvPr>
            <p:ph idx="1"/>
          </p:nvPr>
        </p:nvSpPr>
        <p:spPr/>
        <p:txBody>
          <a:bodyPr/>
          <a:lstStyle/>
          <a:p>
            <a:pPr marL="0" indent="0">
              <a:buNone/>
            </a:pPr>
            <a:r>
              <a:rPr lang="en-US" dirty="0"/>
              <a:t>All three of these lexicons are based on unigrams, i.e., single words. These lexicons contain many English words and the words are assigned scores for positive/negative sentiment, and also possibly emotions like joy, anger, sadness, and so forth. The </a:t>
            </a:r>
            <a:r>
              <a:rPr lang="en-US" dirty="0" err="1"/>
              <a:t>nrc</a:t>
            </a:r>
            <a:r>
              <a:rPr lang="en-US" dirty="0"/>
              <a:t> lexicon categorizes words in a binary fashion (“yes”/“no”) into categories of positive, negative, anger, anticipation, disgust, fear, joy, sadness, surprise, and trust. The </a:t>
            </a:r>
            <a:r>
              <a:rPr lang="en-US" dirty="0" err="1"/>
              <a:t>bing</a:t>
            </a:r>
            <a:r>
              <a:rPr lang="en-US" dirty="0"/>
              <a:t> lexicon categorizes words in a binary fashion into positive and negative categories. The AFINN lexicon assigns words with a score that runs between -5 and 5, with negative scores indicating negative sentiment and positive scores indicating positive sentiment.</a:t>
            </a:r>
            <a:endParaRPr lang="nl-NL" dirty="0"/>
          </a:p>
        </p:txBody>
      </p:sp>
    </p:spTree>
    <p:extLst>
      <p:ext uri="{BB962C8B-B14F-4D97-AF65-F5344CB8AC3E}">
        <p14:creationId xmlns:p14="http://schemas.microsoft.com/office/powerpoint/2010/main" val="24134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8C07A-BC71-477A-A773-72DF6F7CB27A}"/>
              </a:ext>
            </a:extLst>
          </p:cNvPr>
          <p:cNvSpPr>
            <a:spLocks noGrp="1"/>
          </p:cNvSpPr>
          <p:nvPr>
            <p:ph type="title"/>
          </p:nvPr>
        </p:nvSpPr>
        <p:spPr>
          <a:xfrm>
            <a:off x="838200" y="365125"/>
            <a:ext cx="1143000" cy="1325563"/>
          </a:xfrm>
        </p:spPr>
        <p:txBody>
          <a:bodyPr/>
          <a:lstStyle/>
          <a:p>
            <a:r>
              <a:rPr lang="en-US" dirty="0"/>
              <a:t>9b.</a:t>
            </a:r>
            <a:endParaRPr lang="nl-NL" dirty="0"/>
          </a:p>
        </p:txBody>
      </p:sp>
      <p:pic>
        <p:nvPicPr>
          <p:cNvPr id="5" name="Content Placeholder 4" descr="Graphical user interface, text, application, email&#10;&#10;Description automatically generated">
            <a:extLst>
              <a:ext uri="{FF2B5EF4-FFF2-40B4-BE49-F238E27FC236}">
                <a16:creationId xmlns:a16="http://schemas.microsoft.com/office/drawing/2014/main" id="{D7BE6874-AF87-472E-9173-1D7A44C930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247968"/>
            <a:ext cx="9907132" cy="5776912"/>
          </a:xfrm>
        </p:spPr>
      </p:pic>
      <p:sp>
        <p:nvSpPr>
          <p:cNvPr id="8" name="TextBox 7">
            <a:extLst>
              <a:ext uri="{FF2B5EF4-FFF2-40B4-BE49-F238E27FC236}">
                <a16:creationId xmlns:a16="http://schemas.microsoft.com/office/drawing/2014/main" id="{DD727C1F-08E2-47DB-AFFA-12125F5556F5}"/>
              </a:ext>
            </a:extLst>
          </p:cNvPr>
          <p:cNvSpPr txBox="1"/>
          <p:nvPr/>
        </p:nvSpPr>
        <p:spPr>
          <a:xfrm>
            <a:off x="1260972" y="6308209"/>
            <a:ext cx="10758308" cy="369332"/>
          </a:xfrm>
          <a:prstGeom prst="rect">
            <a:avLst/>
          </a:prstGeom>
          <a:noFill/>
          <a:ln w="28575">
            <a:solidFill>
              <a:srgbClr val="00B0F0"/>
            </a:solidFill>
          </a:ln>
        </p:spPr>
        <p:txBody>
          <a:bodyPr wrap="square" rtlCol="0">
            <a:spAutoFit/>
          </a:bodyPr>
          <a:lstStyle/>
          <a:p>
            <a:r>
              <a:rPr lang="en-US" dirty="0"/>
              <a:t>We only run this code to make sure that our data is tidy; there is no visible output you need to take into account.</a:t>
            </a:r>
            <a:endParaRPr lang="nl-NL" dirty="0"/>
          </a:p>
        </p:txBody>
      </p:sp>
    </p:spTree>
    <p:extLst>
      <p:ext uri="{BB962C8B-B14F-4D97-AF65-F5344CB8AC3E}">
        <p14:creationId xmlns:p14="http://schemas.microsoft.com/office/powerpoint/2010/main" val="889798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5A088-B65F-4B3B-9BC2-3D6147C57E32}"/>
              </a:ext>
            </a:extLst>
          </p:cNvPr>
          <p:cNvSpPr>
            <a:spLocks noGrp="1"/>
          </p:cNvSpPr>
          <p:nvPr>
            <p:ph type="title"/>
          </p:nvPr>
        </p:nvSpPr>
        <p:spPr/>
        <p:txBody>
          <a:bodyPr/>
          <a:lstStyle/>
          <a:p>
            <a:r>
              <a:rPr lang="en-US" dirty="0"/>
              <a:t>9c.</a:t>
            </a:r>
            <a:endParaRPr lang="nl-NL" dirty="0"/>
          </a:p>
        </p:txBody>
      </p:sp>
      <p:pic>
        <p:nvPicPr>
          <p:cNvPr id="5" name="Picture 4" descr="Graphical user interface, table, Teams&#10;&#10;Description automatically generated">
            <a:extLst>
              <a:ext uri="{FF2B5EF4-FFF2-40B4-BE49-F238E27FC236}">
                <a16:creationId xmlns:a16="http://schemas.microsoft.com/office/drawing/2014/main" id="{AF071E08-5032-440C-8C91-99A5FDBA25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081" y="1027906"/>
            <a:ext cx="9869277" cy="5220429"/>
          </a:xfrm>
          <a:prstGeom prst="rect">
            <a:avLst/>
          </a:prstGeom>
        </p:spPr>
      </p:pic>
    </p:spTree>
    <p:extLst>
      <p:ext uri="{BB962C8B-B14F-4D97-AF65-F5344CB8AC3E}">
        <p14:creationId xmlns:p14="http://schemas.microsoft.com/office/powerpoint/2010/main" val="1866446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11B48-2D6D-4FEC-8F80-B0A85C54EB65}"/>
              </a:ext>
            </a:extLst>
          </p:cNvPr>
          <p:cNvSpPr>
            <a:spLocks noGrp="1"/>
          </p:cNvSpPr>
          <p:nvPr>
            <p:ph type="title"/>
          </p:nvPr>
        </p:nvSpPr>
        <p:spPr/>
        <p:txBody>
          <a:bodyPr/>
          <a:lstStyle/>
          <a:p>
            <a:r>
              <a:rPr lang="en-US" dirty="0"/>
              <a:t>9d.</a:t>
            </a:r>
            <a:endParaRPr lang="nl-NL" dirty="0"/>
          </a:p>
        </p:txBody>
      </p:sp>
      <p:pic>
        <p:nvPicPr>
          <p:cNvPr id="5" name="Picture 4" descr="Graphical user interface, text, application, email&#10;&#10;Description automatically generated">
            <a:extLst>
              <a:ext uri="{FF2B5EF4-FFF2-40B4-BE49-F238E27FC236}">
                <a16:creationId xmlns:a16="http://schemas.microsoft.com/office/drawing/2014/main" id="{214677CA-1A5C-4014-A3C8-EC11A037F8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361" y="1477148"/>
            <a:ext cx="9869277" cy="2562583"/>
          </a:xfrm>
          <a:prstGeom prst="rect">
            <a:avLst/>
          </a:prstGeom>
        </p:spPr>
      </p:pic>
      <p:sp>
        <p:nvSpPr>
          <p:cNvPr id="6" name="TextBox 5">
            <a:extLst>
              <a:ext uri="{FF2B5EF4-FFF2-40B4-BE49-F238E27FC236}">
                <a16:creationId xmlns:a16="http://schemas.microsoft.com/office/drawing/2014/main" id="{68F6D50C-9338-4D73-B66C-39A5FEFA4F5E}"/>
              </a:ext>
            </a:extLst>
          </p:cNvPr>
          <p:cNvSpPr txBox="1"/>
          <p:nvPr/>
        </p:nvSpPr>
        <p:spPr>
          <a:xfrm>
            <a:off x="1493520" y="4947920"/>
            <a:ext cx="5750560" cy="1754326"/>
          </a:xfrm>
          <a:prstGeom prst="rect">
            <a:avLst/>
          </a:prstGeom>
          <a:noFill/>
          <a:ln w="28575">
            <a:solidFill>
              <a:srgbClr val="00B0F0"/>
            </a:solidFill>
          </a:ln>
        </p:spPr>
        <p:txBody>
          <a:bodyPr wrap="square" rtlCol="0">
            <a:spAutoFit/>
          </a:bodyPr>
          <a:lstStyle/>
          <a:p>
            <a:r>
              <a:rPr lang="en-US" dirty="0"/>
              <a:t>We run this code as a precursor to visualizing how sentiment changes throughout each of Austen’s novels, so there is no visible output you need to take into account right now.</a:t>
            </a:r>
          </a:p>
          <a:p>
            <a:endParaRPr lang="en-US" dirty="0"/>
          </a:p>
          <a:p>
            <a:r>
              <a:rPr lang="en-US" dirty="0"/>
              <a:t>If you see the warning in red, you can safely ignore it.</a:t>
            </a:r>
            <a:endParaRPr lang="nl-NL" dirty="0"/>
          </a:p>
        </p:txBody>
      </p:sp>
    </p:spTree>
    <p:extLst>
      <p:ext uri="{BB962C8B-B14F-4D97-AF65-F5344CB8AC3E}">
        <p14:creationId xmlns:p14="http://schemas.microsoft.com/office/powerpoint/2010/main" val="3235172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6F478-CA9B-4197-9A07-794B25AFCCF0}"/>
              </a:ext>
            </a:extLst>
          </p:cNvPr>
          <p:cNvSpPr>
            <a:spLocks noGrp="1"/>
          </p:cNvSpPr>
          <p:nvPr>
            <p:ph type="title"/>
          </p:nvPr>
        </p:nvSpPr>
        <p:spPr/>
        <p:txBody>
          <a:bodyPr/>
          <a:lstStyle/>
          <a:p>
            <a:r>
              <a:rPr lang="en-US" dirty="0"/>
              <a:t>9e.</a:t>
            </a:r>
            <a:endParaRPr lang="nl-NL" dirty="0"/>
          </a:p>
        </p:txBody>
      </p:sp>
      <p:pic>
        <p:nvPicPr>
          <p:cNvPr id="5" name="Picture 4">
            <a:extLst>
              <a:ext uri="{FF2B5EF4-FFF2-40B4-BE49-F238E27FC236}">
                <a16:creationId xmlns:a16="http://schemas.microsoft.com/office/drawing/2014/main" id="{E6650141-5C12-4F49-8E6F-529F78FEBB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567" y="541233"/>
            <a:ext cx="9850225" cy="6039693"/>
          </a:xfrm>
          <a:prstGeom prst="rect">
            <a:avLst/>
          </a:prstGeom>
        </p:spPr>
      </p:pic>
    </p:spTree>
    <p:extLst>
      <p:ext uri="{BB962C8B-B14F-4D97-AF65-F5344CB8AC3E}">
        <p14:creationId xmlns:p14="http://schemas.microsoft.com/office/powerpoint/2010/main" val="2414142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448A5-D732-47EE-B8A9-CD2CBB76AA90}"/>
              </a:ext>
            </a:extLst>
          </p:cNvPr>
          <p:cNvSpPr>
            <a:spLocks noGrp="1"/>
          </p:cNvSpPr>
          <p:nvPr>
            <p:ph type="title"/>
          </p:nvPr>
        </p:nvSpPr>
        <p:spPr/>
        <p:txBody>
          <a:bodyPr/>
          <a:lstStyle/>
          <a:p>
            <a:r>
              <a:rPr lang="en-US" dirty="0"/>
              <a:t>9e. (resumed)</a:t>
            </a:r>
            <a:endParaRPr lang="nl-NL" dirty="0"/>
          </a:p>
        </p:txBody>
      </p:sp>
      <p:sp>
        <p:nvSpPr>
          <p:cNvPr id="3" name="Content Placeholder 2">
            <a:extLst>
              <a:ext uri="{FF2B5EF4-FFF2-40B4-BE49-F238E27FC236}">
                <a16:creationId xmlns:a16="http://schemas.microsoft.com/office/drawing/2014/main" id="{44761F53-8184-49C6-B1E9-3BF994A56E26}"/>
              </a:ext>
            </a:extLst>
          </p:cNvPr>
          <p:cNvSpPr>
            <a:spLocks noGrp="1"/>
          </p:cNvSpPr>
          <p:nvPr>
            <p:ph idx="1"/>
          </p:nvPr>
        </p:nvSpPr>
        <p:spPr/>
        <p:txBody>
          <a:bodyPr/>
          <a:lstStyle/>
          <a:p>
            <a:pPr marL="0" indent="0">
              <a:buNone/>
            </a:pPr>
            <a:r>
              <a:rPr lang="en-US" dirty="0">
                <a:sym typeface="Wingdings" panose="05000000000000000000" pitchFamily="2" charset="2"/>
              </a:rPr>
              <a:t>Based on these graphs, we can begin to explore trends or differences in the novels’ sentiment structures. For example, </a:t>
            </a:r>
            <a:r>
              <a:rPr lang="en-US" dirty="0"/>
              <a:t>how the plot of each novel changes toward more positive or negative sentiment over the trajectory of the story. Based on your observations of the visualization you might want to start close reading certain passages of the novels, in order to analyze the specific language used in specific sections. You could also use these graphs as a starting point to look into how Austen’s writing changes over time when it comes to the sentiment character of her novels.</a:t>
            </a:r>
            <a:endParaRPr lang="nl-NL" dirty="0"/>
          </a:p>
        </p:txBody>
      </p:sp>
    </p:spTree>
    <p:extLst>
      <p:ext uri="{BB962C8B-B14F-4D97-AF65-F5344CB8AC3E}">
        <p14:creationId xmlns:p14="http://schemas.microsoft.com/office/powerpoint/2010/main" val="2407546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367</Words>
  <Application>Microsoft Office PowerPoint</Application>
  <PresentationFormat>Widescreen</PresentationFormat>
  <Paragraphs>17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    Solution slides Part 2 Introduction to R &amp; Data for Humanities </vt:lpstr>
      <vt:lpstr>Exercise 9</vt:lpstr>
      <vt:lpstr>9a. (resumed)</vt:lpstr>
      <vt:lpstr>9b.</vt:lpstr>
      <vt:lpstr>9c.</vt:lpstr>
      <vt:lpstr>9d.</vt:lpstr>
      <vt:lpstr>9e.</vt:lpstr>
      <vt:lpstr>9e. (resumed)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Solution slides Part 2 Introduction to R &amp; Data for Humanities </dc:title>
  <dc:creator>Wildschut, P.A. (Puck)</dc:creator>
  <cp:lastModifiedBy>Wildschut, P.A. (Puck)</cp:lastModifiedBy>
  <cp:revision>1</cp:revision>
  <dcterms:created xsi:type="dcterms:W3CDTF">2021-06-29T09:26:15Z</dcterms:created>
  <dcterms:modified xsi:type="dcterms:W3CDTF">2021-06-29T09:27:11Z</dcterms:modified>
</cp:coreProperties>
</file>