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3" r:id="rId4"/>
    <p:sldId id="274" r:id="rId5"/>
    <p:sldId id="275"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F0D6-63AE-4FF6-B95B-4160A2AF2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96D24D24-6271-4F8A-9116-A4AD4B06E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DE023690-E4E5-4358-9B27-80380E701A4E}"/>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FC3A711C-E233-450E-BDD3-5F15E3F7E7A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ECF0A19-D654-4BE9-95D1-B0E7F1AB50C5}"/>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421668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0C7D-CEB0-4861-9AC5-42A755F1740F}"/>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AB8CC23-B383-4799-A621-6704622C3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DF979EC-4176-44E7-AE20-B3CB0B14C0B3}"/>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07D6B23F-77CB-4B29-A14F-5CDDAB5AB72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0A6583D-CF11-4755-B050-7A7DECA35CA5}"/>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33352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29688-D3A8-436F-8D3D-0975DBBD0D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BB9B1BF-11E3-4B37-B2B4-CAE3031D4C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C961331-94BF-4716-8CB5-7D9A84918E82}"/>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D82D4FA9-A44A-4D79-8758-C69964257AA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DD5EEAE-C978-45EE-A059-E28623B39D1A}"/>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29846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F737-6645-4020-9646-0B0703F94F2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A7EFEB2-C55A-49E5-A605-7C6482CC4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5393D65-2E61-4966-BB3D-1C54156B96E3}"/>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608CA2D6-2424-42C4-B3D6-FD8A79D4632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B2A1508-A5B5-4921-A44A-94764E0BD726}"/>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256252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6E41-BEAF-4D37-8CDD-406611EDC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789D64C-A9C6-4BB0-84BF-D83FAD797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9A23F-CA7B-484D-99B2-4BC1A18C9F77}"/>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60D002EB-A662-45A8-B576-F3A33BF90F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F08FE1-D47F-44EB-AA3F-8DE29E3B5BD6}"/>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4079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7B4C-D434-41AF-9F13-96A5D08943D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373C395-4624-4CF5-A9AF-F703167241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FC446E98-A733-44E1-BAD2-6205EED3C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8A17223A-4114-4BCC-BA3B-EA2390E35B41}"/>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6" name="Footer Placeholder 5">
            <a:extLst>
              <a:ext uri="{FF2B5EF4-FFF2-40B4-BE49-F238E27FC236}">
                <a16:creationId xmlns:a16="http://schemas.microsoft.com/office/drawing/2014/main" id="{2C09015C-566F-44A5-9D24-BFFF6BE6930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F38A5DE8-C801-4BB3-A43E-430F5EA4BA7C}"/>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12636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F23D-4FF7-4488-B865-FDFA96383D28}"/>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F1C172E-AC05-4740-B4B2-5129789F0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154AC-BBBA-490F-815B-CC6FCDF1C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EA049A0-F9EB-46FE-B0D7-BBA0AA565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BECC6-73BA-42A9-9CCA-068B02D58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92F36C7-6513-4E6D-937C-ACFA028DE1A5}"/>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8" name="Footer Placeholder 7">
            <a:extLst>
              <a:ext uri="{FF2B5EF4-FFF2-40B4-BE49-F238E27FC236}">
                <a16:creationId xmlns:a16="http://schemas.microsoft.com/office/drawing/2014/main" id="{8A97F244-3AD6-427B-8A21-60E58DD95F8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FEDBC55-1D2E-48DF-90A4-0E06AF52F7A2}"/>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386102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8AAE-EEAB-4F48-91FE-F56E21206208}"/>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59369DC-9316-41B7-994F-A2E6573530FC}"/>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4" name="Footer Placeholder 3">
            <a:extLst>
              <a:ext uri="{FF2B5EF4-FFF2-40B4-BE49-F238E27FC236}">
                <a16:creationId xmlns:a16="http://schemas.microsoft.com/office/drawing/2014/main" id="{67F8FF28-A259-47A8-9B99-CB2D58CCD75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8147866-55BB-4638-B317-0945B8152C8C}"/>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28418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C0ACA-56D4-4E66-8CDA-11BB54CB3305}"/>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3" name="Footer Placeholder 2">
            <a:extLst>
              <a:ext uri="{FF2B5EF4-FFF2-40B4-BE49-F238E27FC236}">
                <a16:creationId xmlns:a16="http://schemas.microsoft.com/office/drawing/2014/main" id="{C9B0B7AA-67B8-4C9D-90AC-BB82A4F9A560}"/>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CA6D914-EDC3-4530-B746-2FA861D75A44}"/>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100995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A451-503A-4981-9C7F-ACD3152CA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DEBC3953-3DD2-463C-9B53-0B3A8FC82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C60FEA9-AC84-4E26-A2AB-09CA39912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9D570-2DDA-45EF-943C-7CDB28F5983E}"/>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6" name="Footer Placeholder 5">
            <a:extLst>
              <a:ext uri="{FF2B5EF4-FFF2-40B4-BE49-F238E27FC236}">
                <a16:creationId xmlns:a16="http://schemas.microsoft.com/office/drawing/2014/main" id="{CDE8F59A-B0F4-47FC-BCE9-40566D6C3B7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F46E7BA-E3B3-4DD3-BC71-95A13402261E}"/>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136195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E7D-1EED-47F4-B597-65793554F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D439F46-6047-47D9-8F35-5DAFEEE01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D993B45-92C3-4EAF-AC27-A89D616C0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E7927-60B9-4C92-AB43-5311EDA0CBF0}"/>
              </a:ext>
            </a:extLst>
          </p:cNvPr>
          <p:cNvSpPr>
            <a:spLocks noGrp="1"/>
          </p:cNvSpPr>
          <p:nvPr>
            <p:ph type="dt" sz="half" idx="10"/>
          </p:nvPr>
        </p:nvSpPr>
        <p:spPr/>
        <p:txBody>
          <a:bodyPr/>
          <a:lstStyle/>
          <a:p>
            <a:fld id="{A18BE588-AF0A-4DF9-89DD-9ED70A493B18}" type="datetimeFigureOut">
              <a:rPr lang="nl-NL" smtClean="0"/>
              <a:t>29-6-2021</a:t>
            </a:fld>
            <a:endParaRPr lang="nl-NL"/>
          </a:p>
        </p:txBody>
      </p:sp>
      <p:sp>
        <p:nvSpPr>
          <p:cNvPr id="6" name="Footer Placeholder 5">
            <a:extLst>
              <a:ext uri="{FF2B5EF4-FFF2-40B4-BE49-F238E27FC236}">
                <a16:creationId xmlns:a16="http://schemas.microsoft.com/office/drawing/2014/main" id="{86A9E980-9CAA-415D-A907-6DD2B71E23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14F1893-3D67-4FD5-8766-628A495B131E}"/>
              </a:ext>
            </a:extLst>
          </p:cNvPr>
          <p:cNvSpPr>
            <a:spLocks noGrp="1"/>
          </p:cNvSpPr>
          <p:nvPr>
            <p:ph type="sldNum" sz="quarter" idx="12"/>
          </p:nvPr>
        </p:nvSpPr>
        <p:spPr/>
        <p:txBody>
          <a:bodyPr/>
          <a:lstStyle/>
          <a:p>
            <a:fld id="{FE1A25FC-4C3B-41FC-9CA3-42227F2E4E41}" type="slidenum">
              <a:rPr lang="nl-NL" smtClean="0"/>
              <a:t>‹#›</a:t>
            </a:fld>
            <a:endParaRPr lang="nl-NL"/>
          </a:p>
        </p:txBody>
      </p:sp>
    </p:spTree>
    <p:extLst>
      <p:ext uri="{BB962C8B-B14F-4D97-AF65-F5344CB8AC3E}">
        <p14:creationId xmlns:p14="http://schemas.microsoft.com/office/powerpoint/2010/main" val="53000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7277E-E3AB-43A8-B607-278905D05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E4451DF-CCF4-42EF-9C9D-1F5B708FF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92E989E-CA56-423D-AD5B-D0D3C718D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BE588-AF0A-4DF9-89DD-9ED70A493B18}" type="datetimeFigureOut">
              <a:rPr lang="nl-NL" smtClean="0"/>
              <a:t>29-6-2021</a:t>
            </a:fld>
            <a:endParaRPr lang="nl-NL"/>
          </a:p>
        </p:txBody>
      </p:sp>
      <p:sp>
        <p:nvSpPr>
          <p:cNvPr id="5" name="Footer Placeholder 4">
            <a:extLst>
              <a:ext uri="{FF2B5EF4-FFF2-40B4-BE49-F238E27FC236}">
                <a16:creationId xmlns:a16="http://schemas.microsoft.com/office/drawing/2014/main" id="{FACF7E5C-53B6-4061-B0D2-B531E81B1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1D73AD97-C61D-4111-8681-070EB3EFC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A25FC-4C3B-41FC-9CA3-42227F2E4E41}" type="slidenum">
              <a:rPr lang="nl-NL" smtClean="0"/>
              <a:t>‹#›</a:t>
            </a:fld>
            <a:endParaRPr lang="nl-NL"/>
          </a:p>
        </p:txBody>
      </p:sp>
    </p:spTree>
    <p:extLst>
      <p:ext uri="{BB962C8B-B14F-4D97-AF65-F5344CB8AC3E}">
        <p14:creationId xmlns:p14="http://schemas.microsoft.com/office/powerpoint/2010/main" val="108042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CAB6-73DF-419F-AD4C-A15A045A5AA9}"/>
              </a:ext>
            </a:extLst>
          </p:cNvPr>
          <p:cNvSpPr>
            <a:spLocks noGrp="1"/>
          </p:cNvSpPr>
          <p:nvPr>
            <p:ph type="ctrTitle"/>
          </p:nvPr>
        </p:nvSpPr>
        <p:spPr>
          <a:xfrm>
            <a:off x="1524000" y="696286"/>
            <a:ext cx="9144000" cy="3428356"/>
          </a:xfrm>
        </p:spPr>
        <p:txBody>
          <a:bodyPr>
            <a:normAutofit fontScale="90000"/>
          </a:bodyPr>
          <a:lstStyle/>
          <a:p>
            <a:br>
              <a:rPr lang="en-US" dirty="0"/>
            </a:br>
            <a:br>
              <a:rPr lang="en-US" dirty="0"/>
            </a:br>
            <a:br>
              <a:rPr lang="en-US" dirty="0"/>
            </a:br>
            <a:br>
              <a:rPr lang="en-US" dirty="0"/>
            </a:br>
            <a:r>
              <a:rPr lang="en-US" dirty="0"/>
              <a:t>Solution slides Part 3</a:t>
            </a:r>
            <a:br>
              <a:rPr lang="en-US" dirty="0"/>
            </a:br>
            <a:r>
              <a:rPr lang="en-US" dirty="0"/>
              <a:t>Introduction to R &amp; Data for Humanities</a:t>
            </a:r>
            <a:br>
              <a:rPr lang="en-US" dirty="0"/>
            </a:br>
            <a:endParaRPr lang="nl-NL" dirty="0"/>
          </a:p>
        </p:txBody>
      </p:sp>
      <p:sp>
        <p:nvSpPr>
          <p:cNvPr id="3" name="Subtitle 2">
            <a:extLst>
              <a:ext uri="{FF2B5EF4-FFF2-40B4-BE49-F238E27FC236}">
                <a16:creationId xmlns:a16="http://schemas.microsoft.com/office/drawing/2014/main" id="{BB6362C5-7B12-4D6C-900D-66C0F53FDA7A}"/>
              </a:ext>
            </a:extLst>
          </p:cNvPr>
          <p:cNvSpPr>
            <a:spLocks noGrp="1"/>
          </p:cNvSpPr>
          <p:nvPr>
            <p:ph type="subTitle" idx="1"/>
          </p:nvPr>
        </p:nvSpPr>
        <p:spPr>
          <a:xfrm>
            <a:off x="1524000" y="4251008"/>
            <a:ext cx="9144000" cy="1655762"/>
          </a:xfrm>
        </p:spPr>
        <p:txBody>
          <a:bodyPr>
            <a:normAutofit/>
          </a:bodyPr>
          <a:lstStyle/>
          <a:p>
            <a:r>
              <a:rPr lang="en-US" sz="4000" dirty="0"/>
              <a:t>Afternoon session</a:t>
            </a:r>
            <a:br>
              <a:rPr lang="en-US" sz="4000" dirty="0"/>
            </a:br>
            <a:r>
              <a:rPr lang="en-US" sz="4000" i="1" dirty="0"/>
              <a:t>Text-mining with </a:t>
            </a:r>
            <a:r>
              <a:rPr lang="en-US" sz="4000" i="1" dirty="0" err="1"/>
              <a:t>Tidyverse</a:t>
            </a:r>
            <a:endParaRPr lang="nl-NL" sz="4000" dirty="0"/>
          </a:p>
        </p:txBody>
      </p:sp>
    </p:spTree>
    <p:extLst>
      <p:ext uri="{BB962C8B-B14F-4D97-AF65-F5344CB8AC3E}">
        <p14:creationId xmlns:p14="http://schemas.microsoft.com/office/powerpoint/2010/main" val="266223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F07E-B599-41A4-9286-F838F239A3A9}"/>
              </a:ext>
            </a:extLst>
          </p:cNvPr>
          <p:cNvSpPr>
            <a:spLocks noGrp="1"/>
          </p:cNvSpPr>
          <p:nvPr>
            <p:ph type="title"/>
          </p:nvPr>
        </p:nvSpPr>
        <p:spPr>
          <a:xfrm>
            <a:off x="248920" y="192405"/>
            <a:ext cx="10515600" cy="1325563"/>
          </a:xfrm>
        </p:spPr>
        <p:txBody>
          <a:bodyPr/>
          <a:lstStyle/>
          <a:p>
            <a:r>
              <a:rPr lang="en-US" dirty="0"/>
              <a:t>Exercise 10</a:t>
            </a:r>
            <a:endParaRPr lang="nl-NL" dirty="0"/>
          </a:p>
        </p:txBody>
      </p:sp>
      <p:sp>
        <p:nvSpPr>
          <p:cNvPr id="3" name="Content Placeholder 2">
            <a:extLst>
              <a:ext uri="{FF2B5EF4-FFF2-40B4-BE49-F238E27FC236}">
                <a16:creationId xmlns:a16="http://schemas.microsoft.com/office/drawing/2014/main" id="{C1AB86C1-BD6D-40EC-AB6D-506A735BD28F}"/>
              </a:ext>
            </a:extLst>
          </p:cNvPr>
          <p:cNvSpPr>
            <a:spLocks noGrp="1"/>
          </p:cNvSpPr>
          <p:nvPr>
            <p:ph idx="1"/>
          </p:nvPr>
        </p:nvSpPr>
        <p:spPr>
          <a:xfrm>
            <a:off x="2027983" y="1368425"/>
            <a:ext cx="960120" cy="501015"/>
          </a:xfrm>
        </p:spPr>
        <p:txBody>
          <a:bodyPr/>
          <a:lstStyle/>
          <a:p>
            <a:pPr marL="0" indent="0">
              <a:buNone/>
            </a:pPr>
            <a:r>
              <a:rPr lang="en-US" dirty="0"/>
              <a:t>10a.</a:t>
            </a:r>
            <a:endParaRPr lang="nl-NL" dirty="0"/>
          </a:p>
        </p:txBody>
      </p:sp>
      <p:pic>
        <p:nvPicPr>
          <p:cNvPr id="5" name="Picture 4" descr="Table&#10;&#10;Description automatically generated">
            <a:extLst>
              <a:ext uri="{FF2B5EF4-FFF2-40B4-BE49-F238E27FC236}">
                <a16:creationId xmlns:a16="http://schemas.microsoft.com/office/drawing/2014/main" id="{1BBCE109-3AD9-4AD3-9538-FDA189E58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543" y="470260"/>
            <a:ext cx="8736537" cy="5917480"/>
          </a:xfrm>
          <a:prstGeom prst="rect">
            <a:avLst/>
          </a:prstGeom>
        </p:spPr>
      </p:pic>
      <p:sp>
        <p:nvSpPr>
          <p:cNvPr id="6" name="TextBox 5">
            <a:extLst>
              <a:ext uri="{FF2B5EF4-FFF2-40B4-BE49-F238E27FC236}">
                <a16:creationId xmlns:a16="http://schemas.microsoft.com/office/drawing/2014/main" id="{DB15E1BD-38E1-4C85-80F0-C19369D1706C}"/>
              </a:ext>
            </a:extLst>
          </p:cNvPr>
          <p:cNvSpPr txBox="1"/>
          <p:nvPr/>
        </p:nvSpPr>
        <p:spPr>
          <a:xfrm>
            <a:off x="666012" y="2804161"/>
            <a:ext cx="2123440" cy="1477328"/>
          </a:xfrm>
          <a:prstGeom prst="rect">
            <a:avLst/>
          </a:prstGeom>
          <a:noFill/>
          <a:ln w="28575">
            <a:solidFill>
              <a:srgbClr val="00B0F0"/>
            </a:solidFill>
          </a:ln>
        </p:spPr>
        <p:txBody>
          <a:bodyPr wrap="square" rtlCol="0">
            <a:spAutoFit/>
          </a:bodyPr>
          <a:lstStyle/>
          <a:p>
            <a:r>
              <a:rPr lang="en-US" dirty="0"/>
              <a:t>Note that the usual suspects are here with the highest n, “the”, “and”, “to”, and so forth.</a:t>
            </a:r>
            <a:endParaRPr lang="nl-NL" dirty="0"/>
          </a:p>
        </p:txBody>
      </p:sp>
    </p:spTree>
    <p:extLst>
      <p:ext uri="{BB962C8B-B14F-4D97-AF65-F5344CB8AC3E}">
        <p14:creationId xmlns:p14="http://schemas.microsoft.com/office/powerpoint/2010/main" val="410489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1A5D-7F34-4900-97FA-6E47A40F9E51}"/>
              </a:ext>
            </a:extLst>
          </p:cNvPr>
          <p:cNvSpPr>
            <a:spLocks noGrp="1"/>
          </p:cNvSpPr>
          <p:nvPr>
            <p:ph type="title"/>
          </p:nvPr>
        </p:nvSpPr>
        <p:spPr>
          <a:xfrm>
            <a:off x="411480" y="344805"/>
            <a:ext cx="10515600" cy="1325563"/>
          </a:xfrm>
        </p:spPr>
        <p:txBody>
          <a:bodyPr/>
          <a:lstStyle/>
          <a:p>
            <a:r>
              <a:rPr lang="en-US" dirty="0"/>
              <a:t>10b.</a:t>
            </a:r>
            <a:endParaRPr lang="nl-NL" dirty="0"/>
          </a:p>
        </p:txBody>
      </p:sp>
      <p:pic>
        <p:nvPicPr>
          <p:cNvPr id="5" name="Picture 4">
            <a:extLst>
              <a:ext uri="{FF2B5EF4-FFF2-40B4-BE49-F238E27FC236}">
                <a16:creationId xmlns:a16="http://schemas.microsoft.com/office/drawing/2014/main" id="{B4DC4738-930A-4F44-A2C2-C05A8B85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470" y="75253"/>
            <a:ext cx="9783540" cy="6782747"/>
          </a:xfrm>
          <a:prstGeom prst="rect">
            <a:avLst/>
          </a:prstGeom>
        </p:spPr>
      </p:pic>
      <p:sp>
        <p:nvSpPr>
          <p:cNvPr id="6" name="TextBox 5">
            <a:extLst>
              <a:ext uri="{FF2B5EF4-FFF2-40B4-BE49-F238E27FC236}">
                <a16:creationId xmlns:a16="http://schemas.microsoft.com/office/drawing/2014/main" id="{BDDF410F-8D4F-4754-A091-D4B408C1F0BB}"/>
              </a:ext>
            </a:extLst>
          </p:cNvPr>
          <p:cNvSpPr txBox="1"/>
          <p:nvPr/>
        </p:nvSpPr>
        <p:spPr>
          <a:xfrm>
            <a:off x="9362440" y="2819480"/>
            <a:ext cx="1818640" cy="2585323"/>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These plots exhibit similar distributions for all the novels, with many words that occur rarely and fewer words that occur frequently.</a:t>
            </a:r>
            <a:endParaRPr lang="nl-NL" dirty="0"/>
          </a:p>
        </p:txBody>
      </p:sp>
    </p:spTree>
    <p:extLst>
      <p:ext uri="{BB962C8B-B14F-4D97-AF65-F5344CB8AC3E}">
        <p14:creationId xmlns:p14="http://schemas.microsoft.com/office/powerpoint/2010/main" val="252966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E419-1751-4D2E-B619-309501B3F876}"/>
              </a:ext>
            </a:extLst>
          </p:cNvPr>
          <p:cNvSpPr>
            <a:spLocks noGrp="1"/>
          </p:cNvSpPr>
          <p:nvPr>
            <p:ph type="title"/>
          </p:nvPr>
        </p:nvSpPr>
        <p:spPr/>
        <p:txBody>
          <a:bodyPr/>
          <a:lstStyle/>
          <a:p>
            <a:r>
              <a:rPr lang="en-US" dirty="0"/>
              <a:t>10c.</a:t>
            </a:r>
            <a:endParaRPr lang="nl-NL" dirty="0"/>
          </a:p>
        </p:txBody>
      </p:sp>
      <p:pic>
        <p:nvPicPr>
          <p:cNvPr id="5" name="Picture 4" descr="Table&#10;&#10;Description automatically generated">
            <a:extLst>
              <a:ext uri="{FF2B5EF4-FFF2-40B4-BE49-F238E27FC236}">
                <a16:creationId xmlns:a16="http://schemas.microsoft.com/office/drawing/2014/main" id="{DE692E9E-940A-4597-9346-BF29B94E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223" y="365125"/>
            <a:ext cx="9802593" cy="4648849"/>
          </a:xfrm>
          <a:prstGeom prst="rect">
            <a:avLst/>
          </a:prstGeom>
        </p:spPr>
      </p:pic>
      <p:sp>
        <p:nvSpPr>
          <p:cNvPr id="6" name="TextBox 5">
            <a:extLst>
              <a:ext uri="{FF2B5EF4-FFF2-40B4-BE49-F238E27FC236}">
                <a16:creationId xmlns:a16="http://schemas.microsoft.com/office/drawing/2014/main" id="{4EA696F2-6C4D-4A62-81AC-C68EF7428339}"/>
              </a:ext>
            </a:extLst>
          </p:cNvPr>
          <p:cNvSpPr txBox="1"/>
          <p:nvPr/>
        </p:nvSpPr>
        <p:spPr>
          <a:xfrm rot="10800000" flipV="1">
            <a:off x="2814320" y="5162267"/>
            <a:ext cx="5100320" cy="1477328"/>
          </a:xfrm>
          <a:prstGeom prst="rect">
            <a:avLst/>
          </a:prstGeom>
          <a:noFill/>
          <a:ln w="28575">
            <a:solidFill>
              <a:srgbClr val="00B0F0"/>
            </a:solidFill>
          </a:ln>
        </p:spPr>
        <p:txBody>
          <a:bodyPr wrap="square" rtlCol="0">
            <a:spAutoFit/>
          </a:bodyPr>
          <a:lstStyle/>
          <a:p>
            <a:r>
              <a:rPr lang="en-US" dirty="0"/>
              <a:t>Here we see all proper nouns, names that are in fact important in these novels. None of them occur in all of the novels, and they are important, characteristic words for each text within the corpus of Jane Austen’s novels.</a:t>
            </a:r>
            <a:endParaRPr lang="nl-NL" dirty="0"/>
          </a:p>
        </p:txBody>
      </p:sp>
    </p:spTree>
    <p:extLst>
      <p:ext uri="{BB962C8B-B14F-4D97-AF65-F5344CB8AC3E}">
        <p14:creationId xmlns:p14="http://schemas.microsoft.com/office/powerpoint/2010/main" val="353804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812-3A5D-4E55-B280-DB82C2E418CF}"/>
              </a:ext>
            </a:extLst>
          </p:cNvPr>
          <p:cNvSpPr>
            <a:spLocks noGrp="1"/>
          </p:cNvSpPr>
          <p:nvPr>
            <p:ph type="title"/>
          </p:nvPr>
        </p:nvSpPr>
        <p:spPr/>
        <p:txBody>
          <a:bodyPr/>
          <a:lstStyle/>
          <a:p>
            <a:r>
              <a:rPr lang="en-US" dirty="0"/>
              <a:t>10d.</a:t>
            </a:r>
            <a:endParaRPr lang="nl-NL" dirty="0"/>
          </a:p>
        </p:txBody>
      </p:sp>
      <p:pic>
        <p:nvPicPr>
          <p:cNvPr id="5" name="Content Placeholder 4">
            <a:extLst>
              <a:ext uri="{FF2B5EF4-FFF2-40B4-BE49-F238E27FC236}">
                <a16:creationId xmlns:a16="http://schemas.microsoft.com/office/drawing/2014/main" id="{EBD49572-1A56-4C8D-B91A-7B4ECABE7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150" y="365125"/>
            <a:ext cx="9038650" cy="6127750"/>
          </a:xfrm>
        </p:spPr>
      </p:pic>
    </p:spTree>
    <p:extLst>
      <p:ext uri="{BB962C8B-B14F-4D97-AF65-F5344CB8AC3E}">
        <p14:creationId xmlns:p14="http://schemas.microsoft.com/office/powerpoint/2010/main" val="2858090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Solution slides Part 3 Introduction to R &amp; Data for Humanities </vt:lpstr>
      <vt:lpstr>Exercise 10</vt:lpstr>
      <vt:lpstr>10b.</vt:lpstr>
      <vt:lpstr>10c.</vt:lpstr>
      <vt:lpstr>10d.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Solution slides Part 3 Introduction to R &amp; Data for Humanities </dc:title>
  <dc:creator>Wildschut, P.A. (Puck)</dc:creator>
  <cp:lastModifiedBy>Wildschut, P.A. (Puck)</cp:lastModifiedBy>
  <cp:revision>1</cp:revision>
  <dcterms:created xsi:type="dcterms:W3CDTF">2021-06-29T09:27:28Z</dcterms:created>
  <dcterms:modified xsi:type="dcterms:W3CDTF">2021-06-29T09:28:24Z</dcterms:modified>
</cp:coreProperties>
</file>