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8" r:id="rId5"/>
    <p:sldId id="266" r:id="rId6"/>
    <p:sldId id="273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6" autoAdjust="0"/>
    <p:restoredTop sz="94451" autoAdjust="0"/>
  </p:normalViewPr>
  <p:slideViewPr>
    <p:cSldViewPr>
      <p:cViewPr>
        <p:scale>
          <a:sx n="80" d="100"/>
          <a:sy n="80" d="100"/>
        </p:scale>
        <p:origin x="-4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01.07.2014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556792"/>
            <a:ext cx="9144000" cy="1470025"/>
          </a:xfrm>
        </p:spPr>
        <p:txBody>
          <a:bodyPr/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Individuelle Produktivarbeit - IPA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anose="020B0604020202020204" pitchFamily="34" charset="0"/>
              </a:rPr>
              <a:t>Touch-Simulations-Roboter - TSR</a:t>
            </a:r>
            <a:endParaRPr lang="de-CH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323528" y="98072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68" y="183846"/>
            <a:ext cx="19431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4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Inhalt:</a:t>
            </a:r>
          </a:p>
          <a:p>
            <a:pPr marL="0" indent="0">
              <a:buNone/>
            </a:pP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12996" y="2132856"/>
            <a:ext cx="3312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Einleitung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TSR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TSR Steuerprogramm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Vorführung</a:t>
            </a:r>
            <a:endParaRPr lang="de-CH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323528" y="98072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68" y="183846"/>
            <a:ext cx="19431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49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695552" y="98419"/>
            <a:ext cx="18125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Übersicht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08104" y="97356"/>
            <a:ext cx="136815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TSR</a:t>
            </a:r>
            <a:r>
              <a:rPr lang="de-CH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Library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68" y="183846"/>
            <a:ext cx="19431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323528" y="98072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954379" y="703729"/>
            <a:ext cx="194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Samuel A. Marti 01.07.2014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483768" y="489313"/>
            <a:ext cx="258796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TSR Steuerprogramm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483768" y="97356"/>
            <a:ext cx="121981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Einleitung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071736" y="490233"/>
            <a:ext cx="180451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Vorführung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95426" y="3398094"/>
            <a:ext cx="713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Dauerprüfung und automatisierte Softwareprüfung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95426" y="2260775"/>
            <a:ext cx="713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Hans und Philippe Betreuung.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95426" y="4565030"/>
            <a:ext cx="7131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IPA Note 5.3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0" y="982609"/>
            <a:ext cx="9144000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Infos:</a:t>
            </a:r>
          </a:p>
          <a:p>
            <a:pPr marL="0" indent="0">
              <a:buNone/>
            </a:pP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7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68" y="183846"/>
            <a:ext cx="19431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Gerade Verbindung 13"/>
          <p:cNvCxnSpPr/>
          <p:nvPr/>
        </p:nvCxnSpPr>
        <p:spPr>
          <a:xfrm>
            <a:off x="323528" y="98072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954379" y="703729"/>
            <a:ext cx="194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Samuel A. Marti 11.04.2014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64" y="1787549"/>
            <a:ext cx="8331774" cy="45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feld 17"/>
          <p:cNvSpPr txBox="1"/>
          <p:nvPr/>
        </p:nvSpPr>
        <p:spPr>
          <a:xfrm>
            <a:off x="3695552" y="98419"/>
            <a:ext cx="181255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Übersicht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508104" y="97356"/>
            <a:ext cx="136815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TSR</a:t>
            </a:r>
            <a:r>
              <a:rPr lang="de-CH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Library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483768" y="489313"/>
            <a:ext cx="258796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TSR Steuerprogramm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483768" y="97356"/>
            <a:ext cx="12198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Einleitung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071736" y="490233"/>
            <a:ext cx="180451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Vorführung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Inhaltsplatzhalt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Diagramm:</a:t>
            </a:r>
          </a:p>
          <a:p>
            <a:pPr marL="0" indent="0">
              <a:buNone/>
            </a:pP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04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68" y="183846"/>
            <a:ext cx="19431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323528" y="98072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954379" y="703729"/>
            <a:ext cx="194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Samuel A. Marti 11.04.2014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551632" y="1794132"/>
            <a:ext cx="8100392" cy="4900084"/>
            <a:chOff x="1115616" y="1196752"/>
            <a:chExt cx="6537423" cy="34020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960" y="1196752"/>
              <a:ext cx="6162079" cy="340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1115616" y="4022738"/>
              <a:ext cx="1008112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3695552" y="98419"/>
            <a:ext cx="18125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Übersicht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508104" y="97356"/>
            <a:ext cx="136815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TSR</a:t>
            </a:r>
            <a:r>
              <a:rPr lang="de-CH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Library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483768" y="489313"/>
            <a:ext cx="258796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TSR Steuerprogramm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483768" y="97356"/>
            <a:ext cx="12198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Einleitung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071736" y="490233"/>
            <a:ext cx="180451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Vorführung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Inhaltsplatzhalter 2"/>
          <p:cNvSpPr>
            <a:spLocks noGrp="1"/>
          </p:cNvSpPr>
          <p:nvPr>
            <p:ph idx="1"/>
          </p:nvPr>
        </p:nvSpPr>
        <p:spPr>
          <a:xfrm>
            <a:off x="0" y="981852"/>
            <a:ext cx="9144000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Library Hierarchie:</a:t>
            </a:r>
          </a:p>
          <a:p>
            <a:pPr marL="0" indent="0">
              <a:buNone/>
            </a:pP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9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68" y="183846"/>
            <a:ext cx="19431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323528" y="98072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954379" y="703729"/>
            <a:ext cx="194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Samuel A. Marti 11.04.2014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695552" y="98419"/>
            <a:ext cx="18125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Übersicht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508104" y="97356"/>
            <a:ext cx="136815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TSR</a:t>
            </a:r>
            <a:r>
              <a:rPr lang="de-CH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Library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483768" y="489313"/>
            <a:ext cx="258796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TSR Steuerprogramm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483768" y="97356"/>
            <a:ext cx="12198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Einleitung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071736" y="490233"/>
            <a:ext cx="1804519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Vorführung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0" y="98072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Befehlssatz</a:t>
            </a:r>
            <a:endParaRPr lang="de-CH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48685"/>
              </p:ext>
            </p:extLst>
          </p:nvPr>
        </p:nvGraphicFramePr>
        <p:xfrm>
          <a:off x="323528" y="1600601"/>
          <a:ext cx="8496944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64100"/>
                <a:gridCol w="1932844"/>
              </a:tblGrid>
              <a:tr h="207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+mn-lt"/>
                        </a:rPr>
                        <a:t>Befehl: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+mn-lt"/>
                        </a:rPr>
                        <a:t>Ort: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7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+mn-lt"/>
                        </a:rPr>
                        <a:t>HEADER_START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+mn-lt"/>
                        </a:rPr>
                        <a:t>HEADER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7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+mn-lt"/>
                        </a:rPr>
                        <a:t>HEADER_END</a:t>
                      </a:r>
                      <a:endParaRPr lang="de-CH" sz="18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‘’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7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+mn-lt"/>
                        </a:rPr>
                        <a:t>PROG_NAME	=	STRING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‘’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7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+mn-lt"/>
                        </a:rPr>
                        <a:t>DATE		=	STRING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‘’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7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+mn-lt"/>
                        </a:rPr>
                        <a:t>USER_NAME	=	STRING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‘’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7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+mn-lt"/>
                        </a:rPr>
                        <a:t>LOOP		=	ON/OFF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‘’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14472"/>
              </p:ext>
            </p:extLst>
          </p:nvPr>
        </p:nvGraphicFramePr>
        <p:xfrm>
          <a:off x="297568" y="3645024"/>
          <a:ext cx="8522904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78688"/>
                <a:gridCol w="1944216"/>
              </a:tblGrid>
              <a:tr h="238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Befehl: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Ort: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8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+mn-lt"/>
                        </a:rPr>
                        <a:t>PROGRAMM_START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+mn-lt"/>
                        </a:rPr>
                        <a:t>PROGRAMM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8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+mn-lt"/>
                        </a:rPr>
                        <a:t>PROGRAMM_END</a:t>
                      </a:r>
                      <a:endParaRPr lang="de-CH" sz="18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‘’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8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+mn-lt"/>
                        </a:rPr>
                        <a:t>GOTO			x:y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‘’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8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+mn-lt"/>
                        </a:rPr>
                        <a:t>MOV			x:y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‘’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8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+mn-lt"/>
                        </a:rPr>
                        <a:t>WAIT			</a:t>
                      </a:r>
                      <a:r>
                        <a:rPr lang="de-DE" sz="1800" dirty="0" err="1" smtClean="0">
                          <a:effectLst/>
                          <a:latin typeface="+mn-lt"/>
                        </a:rPr>
                        <a:t>ms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‘’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8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+mn-lt"/>
                        </a:rPr>
                        <a:t>PENUP</a:t>
                      </a:r>
                      <a:endParaRPr lang="de-CH" sz="180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‘’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8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+mn-lt"/>
                        </a:rPr>
                        <a:t>PENDOWN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‘’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8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800" dirty="0" smtClean="0">
                          <a:effectLst/>
                          <a:latin typeface="+mn-lt"/>
                        </a:rPr>
                        <a:t>STARTPOINT		x:y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‘’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8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CLICK			x:y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‘’</a:t>
                      </a:r>
                    </a:p>
                  </a:txBody>
                  <a:tcPr marL="68580" marR="68580" marT="0" marB="0"/>
                </a:tc>
              </a:tr>
              <a:tr h="238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DCLICK			x:y</a:t>
                      </a:r>
                      <a:endParaRPr lang="de-CH" sz="18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‘’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26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68" y="183846"/>
            <a:ext cx="19431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323528" y="98072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6954379" y="703729"/>
            <a:ext cx="194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Samuel A. Marti 11.04.2014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-20413" y="98072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		Vorführung</a:t>
            </a:r>
            <a:endParaRPr lang="de-CH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695552" y="98419"/>
            <a:ext cx="181255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Übersicht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508104" y="97356"/>
            <a:ext cx="136815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TSR</a:t>
            </a:r>
            <a:r>
              <a:rPr lang="de-CH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Library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483768" y="489313"/>
            <a:ext cx="258796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TSR Steuerprogramm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483768" y="97356"/>
            <a:ext cx="12198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Einleitung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071736" y="490233"/>
            <a:ext cx="18045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Vorführung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5832648" cy="363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7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Bildschirmpräsentation 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Individuelle Produktivarbeit - IPA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Individuelle Produktivarbeit IPA</dc:title>
  <dc:creator>Marti, Samuel A</dc:creator>
  <cp:lastModifiedBy>Marti, Samuel A</cp:lastModifiedBy>
  <cp:revision>59</cp:revision>
  <dcterms:created xsi:type="dcterms:W3CDTF">2014-04-11T08:39:16Z</dcterms:created>
  <dcterms:modified xsi:type="dcterms:W3CDTF">2014-07-01T12:53:21Z</dcterms:modified>
</cp:coreProperties>
</file>