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42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710EDB-2850-CAA7-7BBB-FE28616F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D93EC9B-27E1-17D3-B6EF-F72471D0D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2EC258C-3CC2-628D-E33B-AAC50596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C95303D-5DB6-5634-88F7-48F62742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7419B2-553A-07D4-7C24-701F3951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33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798597-AAB4-1CA9-5467-A736428A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E86D332-70A3-181D-FCDE-AC776A11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B4549A-6821-9B57-5C9D-6212D582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0D7DDCF-8108-DD37-E773-3893455E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3FEDFC-1886-E124-7EB2-ED7B84CD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8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1A76BB0-E593-EA39-E47D-305A16215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68D3DEE-860A-723C-939F-67C3FC9C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71400C-BB2C-642E-DB62-AE349375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781759-A7D0-7695-B4AF-99BEFCEB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11441B7-80E8-555B-27B7-DBB30BB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2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0C3908-2377-07C2-F924-D0A83C5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57FD241-FC86-1DA4-EB17-E2BDABB2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71E3E4-9E52-7936-42BF-26C48D1A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B5C14F3-59B5-1D84-74A7-EEB0394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47E7B88-EB27-CB6D-E30F-F7E5E1FE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36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13A5B1-235B-99A4-A76E-0C7BCB63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A022AE1-F3DB-B207-71A4-8C6CE46B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33DE1DA-2E14-2991-D3A2-E33FE98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3885C28-CB09-CB36-99A6-054C2BE3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F7683AC-F0F6-A182-BAEB-6FEABB3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46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0E2C1C-E54A-4A24-9812-FFB4BD4A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8ED4534-1E54-A5A5-430B-0C434EB8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FC9D6BC-F79E-6B7E-5833-44644400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456B5A-A04F-B652-E93D-FC19C5FD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9548582-6DCD-61B6-4E25-856657F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279E589-ABB8-EC36-1EB5-2E0B8DD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0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3A1127-59CC-485B-CCFD-610E4A62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BED3659-C9B9-884C-30AF-24D09CB3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E95C0B4-8E0A-C4D9-6F7E-A002E2AB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498E38C-84E3-D69B-4E5D-9EDECFDE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A951F11-9958-7B61-CEA8-5397AF00A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9E082DB-B758-4076-32FE-2A127DA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547DFFD-6657-9E74-5682-1DBD9897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ED15A64-5DCF-B8A7-42B9-C3852BF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62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213F39-34A9-515D-8055-4B95390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B90EB7B-49C7-879D-638E-987CC20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93F3BAE-B91A-DB5F-4ADE-5B0AF811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0D86938-5463-FD8A-0563-D1ADBBE4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316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8B0EEA9-7E7F-1D7C-54D7-A07FE123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022DB76-B76E-29EE-7181-5CAE515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404CDD0-E6F9-5017-97A4-1A20AA9E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47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12DC0D-B192-B253-0275-9EC436A7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B4F21E-982D-0EB1-7B5C-6E247D61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2C99BF8-972B-DA7F-F9A9-B20E5EBB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A1E83C-0CD9-E5FB-F7BD-B6416975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AA9890A-A3C6-68BA-02CF-76A00F5E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71826E3-FC9C-D86D-1279-359A928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73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F885C5-21FF-A8BD-C534-7921CAFF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AE99310-3820-10F0-3003-3F6BFE11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32BDAE5-F131-8670-ABDD-AF27A3DB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93EDA2A-E52B-AB7A-5FE0-B11AE1F9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9EAD3C2-FFE9-50DB-B044-EE8903FF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BA25EA-6F6A-83D0-DB26-3068167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67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7111A3-AC5E-AD29-B68F-CE5424F6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865D605-203F-27C5-50E1-F3D93BFD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52BDF4-3F54-6C58-3676-FFB092DE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3F0BF-454B-4CB2-8D9B-1E10B547CEBD}" type="datetimeFigureOut">
              <a:rPr lang="fi-FI" smtClean="0"/>
              <a:t>26.4.2024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D69FD2-2704-C6C9-ADB2-B4936D5D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5EDB5B-5315-C660-F090-1D6AD3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71C25-9F24-4010-A147-F60850D8417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583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>
            <a:extLst>
              <a:ext uri="{FF2B5EF4-FFF2-40B4-BE49-F238E27FC236}">
                <a16:creationId xmlns:a16="http://schemas.microsoft.com/office/drawing/2014/main" id="{66C0AA7E-87BB-847A-E1A1-80B1AC9E171C}"/>
              </a:ext>
            </a:extLst>
          </p:cNvPr>
          <p:cNvGrpSpPr/>
          <p:nvPr/>
        </p:nvGrpSpPr>
        <p:grpSpPr>
          <a:xfrm>
            <a:off x="736830" y="799288"/>
            <a:ext cx="10718339" cy="5259424"/>
            <a:chOff x="736830" y="799288"/>
            <a:chExt cx="10718339" cy="5259424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8AD2BDFE-B4A8-5075-396A-BEDFD32A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2754" y="1336898"/>
              <a:ext cx="2872847" cy="3600000"/>
            </a:xfrm>
            <a:prstGeom prst="rect">
              <a:avLst/>
            </a:prstGeom>
          </p:spPr>
        </p:pic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96250B99-1E49-36C7-726B-120726083AEE}"/>
                </a:ext>
              </a:extLst>
            </p:cNvPr>
            <p:cNvSpPr/>
            <p:nvPr/>
          </p:nvSpPr>
          <p:spPr>
            <a:xfrm>
              <a:off x="5998828" y="1492248"/>
              <a:ext cx="527050" cy="279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uora nuoliyhdysviiva 7">
              <a:extLst>
                <a:ext uri="{FF2B5EF4-FFF2-40B4-BE49-F238E27FC236}">
                  <a16:creationId xmlns:a16="http://schemas.microsoft.com/office/drawing/2014/main" id="{211B088B-BE08-0BE6-E3AE-1F4FDD5799BA}"/>
                </a:ext>
              </a:extLst>
            </p:cNvPr>
            <p:cNvCxnSpPr>
              <a:cxnSpLocks/>
              <a:stCxn id="6" idx="0"/>
              <a:endCxn id="9" idx="2"/>
            </p:cNvCxnSpPr>
            <p:nvPr/>
          </p:nvCxnSpPr>
          <p:spPr>
            <a:xfrm flipH="1" flipV="1">
              <a:off x="6259178" y="1168620"/>
              <a:ext cx="3175" cy="3236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3431D9F3-4850-7823-A029-7BA30648B4AF}"/>
                </a:ext>
              </a:extLst>
            </p:cNvPr>
            <p:cNvSpPr txBox="1"/>
            <p:nvPr/>
          </p:nvSpPr>
          <p:spPr>
            <a:xfrm>
              <a:off x="5432285" y="799288"/>
              <a:ext cx="1653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/>
                <a:t>Active </a:t>
              </a:r>
              <a:r>
                <a:rPr lang="fi-FI" dirty="0" err="1"/>
                <a:t>location</a:t>
              </a:r>
              <a:endParaRPr lang="fi-FI" dirty="0"/>
            </a:p>
          </p:txBody>
        </p:sp>
        <p:sp>
          <p:nvSpPr>
            <p:cNvPr id="12" name="Ellipsi 11">
              <a:extLst>
                <a:ext uri="{FF2B5EF4-FFF2-40B4-BE49-F238E27FC236}">
                  <a16:creationId xmlns:a16="http://schemas.microsoft.com/office/drawing/2014/main" id="{2DA77B77-F7E1-3A77-9875-55C361D313E3}"/>
                </a:ext>
              </a:extLst>
            </p:cNvPr>
            <p:cNvSpPr/>
            <p:nvPr/>
          </p:nvSpPr>
          <p:spPr>
            <a:xfrm>
              <a:off x="6335378" y="1926998"/>
              <a:ext cx="527050" cy="555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4" name="Suora nuoliyhdysviiva 13">
              <a:extLst>
                <a:ext uri="{FF2B5EF4-FFF2-40B4-BE49-F238E27FC236}">
                  <a16:creationId xmlns:a16="http://schemas.microsoft.com/office/drawing/2014/main" id="{2F0ECB3F-BD2C-FCD8-E92E-416580820C03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>
              <a:off x="6862428" y="2204923"/>
              <a:ext cx="10287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iruutu 14">
              <a:extLst>
                <a:ext uri="{FF2B5EF4-FFF2-40B4-BE49-F238E27FC236}">
                  <a16:creationId xmlns:a16="http://schemas.microsoft.com/office/drawing/2014/main" id="{3961060F-A4EF-46E8-B675-6093AB98D561}"/>
                </a:ext>
              </a:extLst>
            </p:cNvPr>
            <p:cNvSpPr txBox="1"/>
            <p:nvPr/>
          </p:nvSpPr>
          <p:spPr>
            <a:xfrm>
              <a:off x="7891128" y="2020257"/>
              <a:ext cx="2229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19" name="Ellipsi 18">
              <a:extLst>
                <a:ext uri="{FF2B5EF4-FFF2-40B4-BE49-F238E27FC236}">
                  <a16:creationId xmlns:a16="http://schemas.microsoft.com/office/drawing/2014/main" id="{A98C8399-F9E2-A33D-4B92-352018FDE10A}"/>
                </a:ext>
              </a:extLst>
            </p:cNvPr>
            <p:cNvSpPr/>
            <p:nvPr/>
          </p:nvSpPr>
          <p:spPr>
            <a:xfrm>
              <a:off x="6669415" y="2651126"/>
              <a:ext cx="527050" cy="2666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1" name="Suora nuoliyhdysviiva 20">
              <a:extLst>
                <a:ext uri="{FF2B5EF4-FFF2-40B4-BE49-F238E27FC236}">
                  <a16:creationId xmlns:a16="http://schemas.microsoft.com/office/drawing/2014/main" id="{60A86B65-B080-2673-A64E-7B960209FBFB}"/>
                </a:ext>
              </a:extLst>
            </p:cNvPr>
            <p:cNvCxnSpPr>
              <a:cxnSpLocks/>
              <a:stCxn id="19" idx="6"/>
              <a:endCxn id="22" idx="1"/>
            </p:cNvCxnSpPr>
            <p:nvPr/>
          </p:nvCxnSpPr>
          <p:spPr>
            <a:xfrm flipV="1">
              <a:off x="7196465" y="2784475"/>
              <a:ext cx="694663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iruutu 21">
              <a:extLst>
                <a:ext uri="{FF2B5EF4-FFF2-40B4-BE49-F238E27FC236}">
                  <a16:creationId xmlns:a16="http://schemas.microsoft.com/office/drawing/2014/main" id="{EE77D27E-CB5F-9EF0-F4A0-48B48D40A67B}"/>
                </a:ext>
              </a:extLst>
            </p:cNvPr>
            <p:cNvSpPr txBox="1"/>
            <p:nvPr/>
          </p:nvSpPr>
          <p:spPr>
            <a:xfrm>
              <a:off x="7891128" y="2599809"/>
              <a:ext cx="213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wind</a:t>
              </a:r>
              <a:r>
                <a:rPr lang="fi-FI" dirty="0"/>
                <a:t> </a:t>
              </a:r>
              <a:r>
                <a:rPr lang="fi-FI" dirty="0" err="1"/>
                <a:t>speed</a:t>
              </a:r>
              <a:endParaRPr lang="fi-FI" dirty="0"/>
            </a:p>
          </p:txBody>
        </p:sp>
        <p:sp>
          <p:nvSpPr>
            <p:cNvPr id="26" name="Ellipsi 25">
              <a:extLst>
                <a:ext uri="{FF2B5EF4-FFF2-40B4-BE49-F238E27FC236}">
                  <a16:creationId xmlns:a16="http://schemas.microsoft.com/office/drawing/2014/main" id="{A5F06442-F8C1-7465-DB72-572AEFBA7161}"/>
                </a:ext>
              </a:extLst>
            </p:cNvPr>
            <p:cNvSpPr/>
            <p:nvPr/>
          </p:nvSpPr>
          <p:spPr>
            <a:xfrm>
              <a:off x="5998828" y="2670173"/>
              <a:ext cx="609600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8" name="Suora nuoliyhdysviiva 27">
              <a:extLst>
                <a:ext uri="{FF2B5EF4-FFF2-40B4-BE49-F238E27FC236}">
                  <a16:creationId xmlns:a16="http://schemas.microsoft.com/office/drawing/2014/main" id="{6335649B-5102-E919-1AD6-6C7681ADEAB7}"/>
                </a:ext>
              </a:extLst>
            </p:cNvPr>
            <p:cNvCxnSpPr>
              <a:cxnSpLocks/>
              <a:stCxn id="26" idx="7"/>
              <a:endCxn id="29" idx="1"/>
            </p:cNvCxnSpPr>
            <p:nvPr/>
          </p:nvCxnSpPr>
          <p:spPr>
            <a:xfrm rot="5400000" flipH="1" flipV="1">
              <a:off x="7106880" y="1920522"/>
              <a:ext cx="194008" cy="136946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iruutu 28">
              <a:extLst>
                <a:ext uri="{FF2B5EF4-FFF2-40B4-BE49-F238E27FC236}">
                  <a16:creationId xmlns:a16="http://schemas.microsoft.com/office/drawing/2014/main" id="{6DC184FF-7B25-5B85-603B-B1B2F89014E5}"/>
                </a:ext>
              </a:extLst>
            </p:cNvPr>
            <p:cNvSpPr txBox="1"/>
            <p:nvPr/>
          </p:nvSpPr>
          <p:spPr>
            <a:xfrm>
              <a:off x="7888615" y="2323582"/>
              <a:ext cx="2265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endParaRPr lang="fi-FI" dirty="0"/>
            </a:p>
          </p:txBody>
        </p:sp>
        <p:sp>
          <p:nvSpPr>
            <p:cNvPr id="36" name="Ellipsi 35">
              <a:extLst>
                <a:ext uri="{FF2B5EF4-FFF2-40B4-BE49-F238E27FC236}">
                  <a16:creationId xmlns:a16="http://schemas.microsoft.com/office/drawing/2014/main" id="{FC9119A0-09C6-2964-B10F-D36BB2953616}"/>
                </a:ext>
              </a:extLst>
            </p:cNvPr>
            <p:cNvSpPr/>
            <p:nvPr/>
          </p:nvSpPr>
          <p:spPr>
            <a:xfrm>
              <a:off x="5321353" y="2702257"/>
              <a:ext cx="623377" cy="1869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38" name="Suora nuoliyhdysviiva 37">
              <a:extLst>
                <a:ext uri="{FF2B5EF4-FFF2-40B4-BE49-F238E27FC236}">
                  <a16:creationId xmlns:a16="http://schemas.microsoft.com/office/drawing/2014/main" id="{717455C9-72D6-C6E8-0775-52F839A85F29}"/>
                </a:ext>
              </a:extLst>
            </p:cNvPr>
            <p:cNvCxnSpPr>
              <a:cxnSpLocks/>
              <a:stCxn id="36" idx="2"/>
              <a:endCxn id="39" idx="3"/>
            </p:cNvCxnSpPr>
            <p:nvPr/>
          </p:nvCxnSpPr>
          <p:spPr>
            <a:xfrm flipH="1" flipV="1">
              <a:off x="4617636" y="2785548"/>
              <a:ext cx="703717" cy="102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kstiruutu 38">
              <a:extLst>
                <a:ext uri="{FF2B5EF4-FFF2-40B4-BE49-F238E27FC236}">
                  <a16:creationId xmlns:a16="http://schemas.microsoft.com/office/drawing/2014/main" id="{489C5CD5-12AF-F080-7120-175FD31260DA}"/>
                </a:ext>
              </a:extLst>
            </p:cNvPr>
            <p:cNvSpPr txBox="1"/>
            <p:nvPr/>
          </p:nvSpPr>
          <p:spPr>
            <a:xfrm>
              <a:off x="2647160" y="2600882"/>
              <a:ext cx="19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Current</a:t>
              </a:r>
              <a:r>
                <a:rPr lang="fi-FI" dirty="0"/>
                <a:t> air </a:t>
              </a:r>
              <a:r>
                <a:rPr lang="fi-FI" dirty="0" err="1"/>
                <a:t>quality</a:t>
              </a:r>
              <a:endParaRPr lang="fi-FI" dirty="0"/>
            </a:p>
          </p:txBody>
        </p:sp>
        <p:sp>
          <p:nvSpPr>
            <p:cNvPr id="43" name="Suorakulmio 42">
              <a:extLst>
                <a:ext uri="{FF2B5EF4-FFF2-40B4-BE49-F238E27FC236}">
                  <a16:creationId xmlns:a16="http://schemas.microsoft.com/office/drawing/2014/main" id="{E8254E2A-43B2-D7BA-B969-2C4A789B81E2}"/>
                </a:ext>
              </a:extLst>
            </p:cNvPr>
            <p:cNvSpPr/>
            <p:nvPr/>
          </p:nvSpPr>
          <p:spPr>
            <a:xfrm>
              <a:off x="4749466" y="3029794"/>
              <a:ext cx="2995611" cy="76614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5" name="Suora nuoliyhdysviiva 44">
              <a:extLst>
                <a:ext uri="{FF2B5EF4-FFF2-40B4-BE49-F238E27FC236}">
                  <a16:creationId xmlns:a16="http://schemas.microsoft.com/office/drawing/2014/main" id="{4268F0FD-1857-97C1-1D8E-CE3CD1622F2D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 flipV="1">
              <a:off x="7745077" y="3412865"/>
              <a:ext cx="143538" cy="1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kstiruutu 45">
              <a:extLst>
                <a:ext uri="{FF2B5EF4-FFF2-40B4-BE49-F238E27FC236}">
                  <a16:creationId xmlns:a16="http://schemas.microsoft.com/office/drawing/2014/main" id="{11B80F36-B054-B946-70C9-541258640418}"/>
                </a:ext>
              </a:extLst>
            </p:cNvPr>
            <p:cNvSpPr txBox="1"/>
            <p:nvPr/>
          </p:nvSpPr>
          <p:spPr>
            <a:xfrm>
              <a:off x="7888615" y="3228199"/>
              <a:ext cx="2368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Daily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(5 </a:t>
              </a:r>
              <a:r>
                <a:rPr lang="fi-FI" dirty="0" err="1"/>
                <a:t>days</a:t>
              </a:r>
              <a:r>
                <a:rPr lang="fi-FI" dirty="0"/>
                <a:t>)</a:t>
              </a:r>
            </a:p>
          </p:txBody>
        </p:sp>
        <p:sp>
          <p:nvSpPr>
            <p:cNvPr id="51" name="Suorakulmio 50">
              <a:extLst>
                <a:ext uri="{FF2B5EF4-FFF2-40B4-BE49-F238E27FC236}">
                  <a16:creationId xmlns:a16="http://schemas.microsoft.com/office/drawing/2014/main" id="{1E335AB6-EC73-1FCF-E370-173E95728863}"/>
                </a:ext>
              </a:extLst>
            </p:cNvPr>
            <p:cNvSpPr/>
            <p:nvPr/>
          </p:nvSpPr>
          <p:spPr>
            <a:xfrm>
              <a:off x="4749466" y="3917948"/>
              <a:ext cx="2995612" cy="862013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13021D53-CFE3-BE16-51D2-E0EF91418256}"/>
                </a:ext>
              </a:extLst>
            </p:cNvPr>
            <p:cNvCxnSpPr>
              <a:cxnSpLocks/>
              <a:stCxn id="51" idx="3"/>
              <a:endCxn id="54" idx="1"/>
            </p:cNvCxnSpPr>
            <p:nvPr/>
          </p:nvCxnSpPr>
          <p:spPr>
            <a:xfrm flipV="1">
              <a:off x="7745078" y="4348954"/>
              <a:ext cx="143537" cy="1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kstiruutu 53">
              <a:extLst>
                <a:ext uri="{FF2B5EF4-FFF2-40B4-BE49-F238E27FC236}">
                  <a16:creationId xmlns:a16="http://schemas.microsoft.com/office/drawing/2014/main" id="{DF85D5C9-2D86-EB95-6CEE-0668090BA714}"/>
                </a:ext>
              </a:extLst>
            </p:cNvPr>
            <p:cNvSpPr txBox="1"/>
            <p:nvPr/>
          </p:nvSpPr>
          <p:spPr>
            <a:xfrm>
              <a:off x="7888615" y="4164288"/>
              <a:ext cx="3566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Hourly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(16 </a:t>
              </a:r>
              <a:r>
                <a:rPr lang="fi-FI" dirty="0" err="1"/>
                <a:t>hours</a:t>
              </a:r>
              <a:r>
                <a:rPr lang="fi-FI" dirty="0"/>
                <a:t> </a:t>
              </a:r>
              <a:r>
                <a:rPr lang="fi-FI" dirty="0" err="1"/>
                <a:t>window</a:t>
              </a:r>
              <a:r>
                <a:rPr lang="fi-FI" dirty="0"/>
                <a:t>)</a:t>
              </a:r>
            </a:p>
          </p:txBody>
        </p:sp>
        <p:sp>
          <p:nvSpPr>
            <p:cNvPr id="60" name="Suorakulmio 59">
              <a:extLst>
                <a:ext uri="{FF2B5EF4-FFF2-40B4-BE49-F238E27FC236}">
                  <a16:creationId xmlns:a16="http://schemas.microsoft.com/office/drawing/2014/main" id="{FE4E6B42-C9A4-B157-83EA-DE536AC08BD2}"/>
                </a:ext>
              </a:extLst>
            </p:cNvPr>
            <p:cNvSpPr/>
            <p:nvPr/>
          </p:nvSpPr>
          <p:spPr>
            <a:xfrm>
              <a:off x="4822753" y="4799010"/>
              <a:ext cx="2872848" cy="1378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4" name="Tekstiruutu 63">
              <a:extLst>
                <a:ext uri="{FF2B5EF4-FFF2-40B4-BE49-F238E27FC236}">
                  <a16:creationId xmlns:a16="http://schemas.microsoft.com/office/drawing/2014/main" id="{84BA064A-320A-960D-3726-669E135DA604}"/>
                </a:ext>
              </a:extLst>
            </p:cNvPr>
            <p:cNvSpPr txBox="1"/>
            <p:nvPr/>
          </p:nvSpPr>
          <p:spPr>
            <a:xfrm>
              <a:off x="5078076" y="5128663"/>
              <a:ext cx="2362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 err="1"/>
                <a:t>Hourly</a:t>
              </a:r>
              <a:r>
                <a:rPr lang="fi-FI" dirty="0"/>
                <a:t> </a:t>
              </a:r>
              <a:r>
                <a:rPr lang="fi-FI" dirty="0" err="1"/>
                <a:t>forecast</a:t>
              </a:r>
              <a:r>
                <a:rPr lang="fi-FI" dirty="0"/>
                <a:t> </a:t>
              </a:r>
              <a:r>
                <a:rPr lang="fi-FI" dirty="0" err="1"/>
                <a:t>slider</a:t>
              </a:r>
              <a:endParaRPr lang="fi-FI" dirty="0"/>
            </a:p>
          </p:txBody>
        </p:sp>
        <p:cxnSp>
          <p:nvCxnSpPr>
            <p:cNvPr id="66" name="Suora nuoliyhdysviiva 65">
              <a:extLst>
                <a:ext uri="{FF2B5EF4-FFF2-40B4-BE49-F238E27FC236}">
                  <a16:creationId xmlns:a16="http://schemas.microsoft.com/office/drawing/2014/main" id="{AC543BAD-20DF-F702-9895-5D0953F32106}"/>
                </a:ext>
              </a:extLst>
            </p:cNvPr>
            <p:cNvCxnSpPr>
              <a:stCxn id="60" idx="2"/>
              <a:endCxn id="64" idx="0"/>
            </p:cNvCxnSpPr>
            <p:nvPr/>
          </p:nvCxnSpPr>
          <p:spPr>
            <a:xfrm>
              <a:off x="6259177" y="4936897"/>
              <a:ext cx="0" cy="1917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i 68">
              <a:extLst>
                <a:ext uri="{FF2B5EF4-FFF2-40B4-BE49-F238E27FC236}">
                  <a16:creationId xmlns:a16="http://schemas.microsoft.com/office/drawing/2014/main" id="{98024A14-3CF1-6F8A-CC05-4336A18C173D}"/>
                </a:ext>
              </a:extLst>
            </p:cNvPr>
            <p:cNvSpPr/>
            <p:nvPr/>
          </p:nvSpPr>
          <p:spPr>
            <a:xfrm>
              <a:off x="4932028" y="3010745"/>
              <a:ext cx="382436" cy="1483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71" name="Suora nuoliyhdysviiva 70">
              <a:extLst>
                <a:ext uri="{FF2B5EF4-FFF2-40B4-BE49-F238E27FC236}">
                  <a16:creationId xmlns:a16="http://schemas.microsoft.com/office/drawing/2014/main" id="{625AAE87-FD9A-B2D3-D069-25383EEA32F8}"/>
                </a:ext>
              </a:extLst>
            </p:cNvPr>
            <p:cNvCxnSpPr>
              <a:cxnSpLocks/>
              <a:stCxn id="69" idx="2"/>
              <a:endCxn id="72" idx="3"/>
            </p:cNvCxnSpPr>
            <p:nvPr/>
          </p:nvCxnSpPr>
          <p:spPr>
            <a:xfrm flipH="1">
              <a:off x="4617636" y="3084934"/>
              <a:ext cx="3143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kstiruutu 71">
              <a:extLst>
                <a:ext uri="{FF2B5EF4-FFF2-40B4-BE49-F238E27FC236}">
                  <a16:creationId xmlns:a16="http://schemas.microsoft.com/office/drawing/2014/main" id="{331047CB-D296-008B-12DC-9F8DEDA5EF6B}"/>
                </a:ext>
              </a:extLst>
            </p:cNvPr>
            <p:cNvSpPr txBox="1"/>
            <p:nvPr/>
          </p:nvSpPr>
          <p:spPr>
            <a:xfrm>
              <a:off x="2586299" y="2900268"/>
              <a:ext cx="203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err="1"/>
                <a:t>Weekday</a:t>
              </a:r>
              <a:r>
                <a:rPr lang="fi-FI" dirty="0"/>
                <a:t> and </a:t>
              </a:r>
              <a:r>
                <a:rPr lang="fi-FI" dirty="0" err="1"/>
                <a:t>date</a:t>
              </a:r>
              <a:endParaRPr lang="fi-FI" dirty="0"/>
            </a:p>
          </p:txBody>
        </p:sp>
        <p:sp>
          <p:nvSpPr>
            <p:cNvPr id="75" name="Ellipsi 74">
              <a:extLst>
                <a:ext uri="{FF2B5EF4-FFF2-40B4-BE49-F238E27FC236}">
                  <a16:creationId xmlns:a16="http://schemas.microsoft.com/office/drawing/2014/main" id="{A77F3D03-3FAA-B624-8580-3923487BE2D0}"/>
                </a:ext>
              </a:extLst>
            </p:cNvPr>
            <p:cNvSpPr/>
            <p:nvPr/>
          </p:nvSpPr>
          <p:spPr>
            <a:xfrm>
              <a:off x="4932028" y="3691729"/>
              <a:ext cx="365125" cy="1232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77" name="Suora nuoliyhdysviiva 76">
              <a:extLst>
                <a:ext uri="{FF2B5EF4-FFF2-40B4-BE49-F238E27FC236}">
                  <a16:creationId xmlns:a16="http://schemas.microsoft.com/office/drawing/2014/main" id="{2474B7F3-0F7E-6EDC-173D-EA25F11EFD41}"/>
                </a:ext>
              </a:extLst>
            </p:cNvPr>
            <p:cNvCxnSpPr>
              <a:cxnSpLocks/>
              <a:stCxn id="75" idx="2"/>
              <a:endCxn id="78" idx="3"/>
            </p:cNvCxnSpPr>
            <p:nvPr/>
          </p:nvCxnSpPr>
          <p:spPr>
            <a:xfrm flipH="1">
              <a:off x="4617636" y="3753358"/>
              <a:ext cx="314392" cy="39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kstiruutu 77">
              <a:extLst>
                <a:ext uri="{FF2B5EF4-FFF2-40B4-BE49-F238E27FC236}">
                  <a16:creationId xmlns:a16="http://schemas.microsoft.com/office/drawing/2014/main" id="{3EA36F19-63F7-904E-66A4-A4DA78CA79BB}"/>
                </a:ext>
              </a:extLst>
            </p:cNvPr>
            <p:cNvSpPr txBox="1"/>
            <p:nvPr/>
          </p:nvSpPr>
          <p:spPr>
            <a:xfrm>
              <a:off x="736830" y="3572639"/>
              <a:ext cx="388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Minimum</a:t>
              </a:r>
              <a:r>
                <a:rPr lang="fi-FI" dirty="0"/>
                <a:t> and </a:t>
              </a:r>
              <a:r>
                <a:rPr lang="fi-FI" dirty="0" err="1"/>
                <a:t>maximum</a:t>
              </a:r>
              <a:r>
                <a:rPr lang="fi-FI" dirty="0"/>
                <a:t> </a:t>
              </a:r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81" name="Ellipsi 80">
              <a:extLst>
                <a:ext uri="{FF2B5EF4-FFF2-40B4-BE49-F238E27FC236}">
                  <a16:creationId xmlns:a16="http://schemas.microsoft.com/office/drawing/2014/main" id="{5380B28A-723A-A0FE-79D9-81F20EDEDE27}"/>
                </a:ext>
              </a:extLst>
            </p:cNvPr>
            <p:cNvSpPr/>
            <p:nvPr/>
          </p:nvSpPr>
          <p:spPr>
            <a:xfrm>
              <a:off x="5678153" y="1893660"/>
              <a:ext cx="657225" cy="6545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5" name="Suora nuoliyhdysviiva 84">
              <a:extLst>
                <a:ext uri="{FF2B5EF4-FFF2-40B4-BE49-F238E27FC236}">
                  <a16:creationId xmlns:a16="http://schemas.microsoft.com/office/drawing/2014/main" id="{3D17EF40-4AB7-9E68-7BC1-FFA2D804E38B}"/>
                </a:ext>
              </a:extLst>
            </p:cNvPr>
            <p:cNvCxnSpPr>
              <a:cxnSpLocks/>
              <a:stCxn id="81" idx="2"/>
              <a:endCxn id="86" idx="3"/>
            </p:cNvCxnSpPr>
            <p:nvPr/>
          </p:nvCxnSpPr>
          <p:spPr>
            <a:xfrm flipH="1">
              <a:off x="4621664" y="2220911"/>
              <a:ext cx="105648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kstiruutu 85">
              <a:extLst>
                <a:ext uri="{FF2B5EF4-FFF2-40B4-BE49-F238E27FC236}">
                  <a16:creationId xmlns:a16="http://schemas.microsoft.com/office/drawing/2014/main" id="{E3ACE564-A318-5E34-FE1E-BE1AB6CB91C4}"/>
                </a:ext>
              </a:extLst>
            </p:cNvPr>
            <p:cNvSpPr txBox="1"/>
            <p:nvPr/>
          </p:nvSpPr>
          <p:spPr>
            <a:xfrm>
              <a:off x="851336" y="2036245"/>
              <a:ext cx="3770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Current</a:t>
              </a:r>
              <a:r>
                <a:rPr lang="fi-FI" dirty="0"/>
                <a:t> </a:t>
              </a:r>
              <a:r>
                <a:rPr lang="fi-FI" dirty="0" err="1"/>
                <a:t>weather</a:t>
              </a:r>
              <a:r>
                <a:rPr lang="fi-FI" dirty="0"/>
                <a:t> (</a:t>
              </a:r>
              <a:r>
                <a:rPr lang="fi-FI" dirty="0" err="1"/>
                <a:t>cloudy</a:t>
              </a:r>
              <a:r>
                <a:rPr lang="fi-FI" dirty="0"/>
                <a:t>, </a:t>
              </a:r>
              <a:r>
                <a:rPr lang="fi-FI" dirty="0" err="1"/>
                <a:t>night-time</a:t>
              </a:r>
              <a:r>
                <a:rPr lang="fi-FI" dirty="0"/>
                <a:t>)</a:t>
              </a:r>
            </a:p>
          </p:txBody>
        </p:sp>
        <p:sp>
          <p:nvSpPr>
            <p:cNvPr id="93" name="Ellipsi 92">
              <a:extLst>
                <a:ext uri="{FF2B5EF4-FFF2-40B4-BE49-F238E27FC236}">
                  <a16:creationId xmlns:a16="http://schemas.microsoft.com/office/drawing/2014/main" id="{587B1A34-1EFD-44F9-8F0B-737CC6139E27}"/>
                </a:ext>
              </a:extLst>
            </p:cNvPr>
            <p:cNvSpPr/>
            <p:nvPr/>
          </p:nvSpPr>
          <p:spPr>
            <a:xfrm>
              <a:off x="4851858" y="3159123"/>
              <a:ext cx="526257" cy="5135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5" name="Suora nuoliyhdysviiva 94">
              <a:extLst>
                <a:ext uri="{FF2B5EF4-FFF2-40B4-BE49-F238E27FC236}">
                  <a16:creationId xmlns:a16="http://schemas.microsoft.com/office/drawing/2014/main" id="{C70DE49B-36F9-DF15-051F-54359EEF758F}"/>
                </a:ext>
              </a:extLst>
            </p:cNvPr>
            <p:cNvCxnSpPr>
              <a:cxnSpLocks/>
              <a:stCxn id="93" idx="2"/>
              <a:endCxn id="100" idx="3"/>
            </p:cNvCxnSpPr>
            <p:nvPr/>
          </p:nvCxnSpPr>
          <p:spPr>
            <a:xfrm flipH="1" flipV="1">
              <a:off x="4617636" y="3412865"/>
              <a:ext cx="234222" cy="30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kstiruutu 99">
              <a:extLst>
                <a:ext uri="{FF2B5EF4-FFF2-40B4-BE49-F238E27FC236}">
                  <a16:creationId xmlns:a16="http://schemas.microsoft.com/office/drawing/2014/main" id="{1A22FABE-87A9-6E9C-4D60-EAD0879948A7}"/>
                </a:ext>
              </a:extLst>
            </p:cNvPr>
            <p:cNvSpPr txBox="1"/>
            <p:nvPr/>
          </p:nvSpPr>
          <p:spPr>
            <a:xfrm>
              <a:off x="2794380" y="3228199"/>
              <a:ext cx="182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Average</a:t>
              </a:r>
              <a:r>
                <a:rPr lang="fi-FI" dirty="0"/>
                <a:t> </a:t>
              </a:r>
              <a:r>
                <a:rPr lang="fi-FI" dirty="0" err="1"/>
                <a:t>weather</a:t>
              </a:r>
              <a:endParaRPr lang="fi-FI" dirty="0"/>
            </a:p>
          </p:txBody>
        </p:sp>
        <p:sp>
          <p:nvSpPr>
            <p:cNvPr id="116" name="Suorakulmio 115">
              <a:extLst>
                <a:ext uri="{FF2B5EF4-FFF2-40B4-BE49-F238E27FC236}">
                  <a16:creationId xmlns:a16="http://schemas.microsoft.com/office/drawing/2014/main" id="{13BEE2CC-DEC3-95FA-94A5-3BD07162C240}"/>
                </a:ext>
              </a:extLst>
            </p:cNvPr>
            <p:cNvSpPr/>
            <p:nvPr/>
          </p:nvSpPr>
          <p:spPr>
            <a:xfrm>
              <a:off x="4818726" y="3802009"/>
              <a:ext cx="2872849" cy="1058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18" name="Suora nuoliyhdysviiva 117">
              <a:extLst>
                <a:ext uri="{FF2B5EF4-FFF2-40B4-BE49-F238E27FC236}">
                  <a16:creationId xmlns:a16="http://schemas.microsoft.com/office/drawing/2014/main" id="{8D013AD0-6934-E364-0E6F-60887B99B32F}"/>
                </a:ext>
              </a:extLst>
            </p:cNvPr>
            <p:cNvCxnSpPr>
              <a:cxnSpLocks/>
              <a:stCxn id="116" idx="3"/>
              <a:endCxn id="119" idx="1"/>
            </p:cNvCxnSpPr>
            <p:nvPr/>
          </p:nvCxnSpPr>
          <p:spPr>
            <a:xfrm flipV="1">
              <a:off x="7691575" y="3854957"/>
              <a:ext cx="20511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kstiruutu 118">
              <a:extLst>
                <a:ext uri="{FF2B5EF4-FFF2-40B4-BE49-F238E27FC236}">
                  <a16:creationId xmlns:a16="http://schemas.microsoft.com/office/drawing/2014/main" id="{B679C60C-71D2-2194-A6B7-4A040714973A}"/>
                </a:ext>
              </a:extLst>
            </p:cNvPr>
            <p:cNvSpPr txBox="1"/>
            <p:nvPr/>
          </p:nvSpPr>
          <p:spPr>
            <a:xfrm>
              <a:off x="7896692" y="3670291"/>
              <a:ext cx="21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r>
                <a:rPr lang="fi-FI" dirty="0"/>
                <a:t> </a:t>
              </a:r>
              <a:r>
                <a:rPr lang="fi-FI" dirty="0" err="1"/>
                <a:t>graph</a:t>
              </a:r>
              <a:endParaRPr lang="fi-FI" dirty="0"/>
            </a:p>
          </p:txBody>
        </p:sp>
        <p:sp>
          <p:nvSpPr>
            <p:cNvPr id="122" name="Ellipsi 121">
              <a:extLst>
                <a:ext uri="{FF2B5EF4-FFF2-40B4-BE49-F238E27FC236}">
                  <a16:creationId xmlns:a16="http://schemas.microsoft.com/office/drawing/2014/main" id="{AD37D483-032C-B224-8ECE-FFC8B471601E}"/>
                </a:ext>
              </a:extLst>
            </p:cNvPr>
            <p:cNvSpPr/>
            <p:nvPr/>
          </p:nvSpPr>
          <p:spPr>
            <a:xfrm>
              <a:off x="4843854" y="3930290"/>
              <a:ext cx="159545" cy="879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24" name="Suora nuoliyhdysviiva 123">
              <a:extLst>
                <a:ext uri="{FF2B5EF4-FFF2-40B4-BE49-F238E27FC236}">
                  <a16:creationId xmlns:a16="http://schemas.microsoft.com/office/drawing/2014/main" id="{B12DCC2D-DC57-5186-9B3A-FD60FE6448E2}"/>
                </a:ext>
              </a:extLst>
            </p:cNvPr>
            <p:cNvCxnSpPr>
              <a:cxnSpLocks/>
              <a:stCxn id="122" idx="2"/>
              <a:endCxn id="125" idx="3"/>
            </p:cNvCxnSpPr>
            <p:nvPr/>
          </p:nvCxnSpPr>
          <p:spPr>
            <a:xfrm flipH="1">
              <a:off x="2149297" y="3974263"/>
              <a:ext cx="2694557" cy="1523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kstiruutu 124">
              <a:extLst>
                <a:ext uri="{FF2B5EF4-FFF2-40B4-BE49-F238E27FC236}">
                  <a16:creationId xmlns:a16="http://schemas.microsoft.com/office/drawing/2014/main" id="{6CE00445-D3D5-BAAB-5D8C-D9B5A1F6CE05}"/>
                </a:ext>
              </a:extLst>
            </p:cNvPr>
            <p:cNvSpPr txBox="1"/>
            <p:nvPr/>
          </p:nvSpPr>
          <p:spPr>
            <a:xfrm>
              <a:off x="1469303" y="3941971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Hour</a:t>
              </a:r>
              <a:endParaRPr lang="fi-FI" dirty="0"/>
            </a:p>
          </p:txBody>
        </p:sp>
        <p:sp>
          <p:nvSpPr>
            <p:cNvPr id="128" name="Ellipsi 127">
              <a:extLst>
                <a:ext uri="{FF2B5EF4-FFF2-40B4-BE49-F238E27FC236}">
                  <a16:creationId xmlns:a16="http://schemas.microsoft.com/office/drawing/2014/main" id="{B4E48171-D1F6-255A-7B6B-4FCB091B6C4F}"/>
                </a:ext>
              </a:extLst>
            </p:cNvPr>
            <p:cNvSpPr/>
            <p:nvPr/>
          </p:nvSpPr>
          <p:spPr>
            <a:xfrm>
              <a:off x="4843854" y="4049543"/>
              <a:ext cx="159544" cy="146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2" name="Suora nuoliyhdysviiva 131">
              <a:extLst>
                <a:ext uri="{FF2B5EF4-FFF2-40B4-BE49-F238E27FC236}">
                  <a16:creationId xmlns:a16="http://schemas.microsoft.com/office/drawing/2014/main" id="{49D4D174-D0AF-1E28-1208-391E2E11F4A3}"/>
                </a:ext>
              </a:extLst>
            </p:cNvPr>
            <p:cNvCxnSpPr>
              <a:cxnSpLocks/>
              <a:stCxn id="128" idx="2"/>
              <a:endCxn id="133" idx="3"/>
            </p:cNvCxnSpPr>
            <p:nvPr/>
          </p:nvCxnSpPr>
          <p:spPr>
            <a:xfrm flipH="1">
              <a:off x="2497341" y="4122599"/>
              <a:ext cx="2346513" cy="262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kstiruutu 132">
              <a:extLst>
                <a:ext uri="{FF2B5EF4-FFF2-40B4-BE49-F238E27FC236}">
                  <a16:creationId xmlns:a16="http://schemas.microsoft.com/office/drawing/2014/main" id="{D8EE7A64-DFC5-FBCD-F454-95EE2E13C3B5}"/>
                </a:ext>
              </a:extLst>
            </p:cNvPr>
            <p:cNvSpPr txBox="1"/>
            <p:nvPr/>
          </p:nvSpPr>
          <p:spPr>
            <a:xfrm>
              <a:off x="1469303" y="4200496"/>
              <a:ext cx="102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Weather</a:t>
              </a:r>
              <a:endParaRPr lang="fi-FI" dirty="0"/>
            </a:p>
          </p:txBody>
        </p:sp>
        <p:sp>
          <p:nvSpPr>
            <p:cNvPr id="136" name="Ellipsi 135">
              <a:extLst>
                <a:ext uri="{FF2B5EF4-FFF2-40B4-BE49-F238E27FC236}">
                  <a16:creationId xmlns:a16="http://schemas.microsoft.com/office/drawing/2014/main" id="{BBB9784C-1BAD-F507-D3CD-2D9EBD40DB0A}"/>
                </a:ext>
              </a:extLst>
            </p:cNvPr>
            <p:cNvSpPr/>
            <p:nvPr/>
          </p:nvSpPr>
          <p:spPr>
            <a:xfrm>
              <a:off x="4833961" y="4310132"/>
              <a:ext cx="169437" cy="2738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8" name="Suora nuoliyhdysviiva 137">
              <a:extLst>
                <a:ext uri="{FF2B5EF4-FFF2-40B4-BE49-F238E27FC236}">
                  <a16:creationId xmlns:a16="http://schemas.microsoft.com/office/drawing/2014/main" id="{42342AD8-F044-8399-9E4A-DA6B99EDBA42}"/>
                </a:ext>
              </a:extLst>
            </p:cNvPr>
            <p:cNvCxnSpPr>
              <a:cxnSpLocks/>
              <a:stCxn id="136" idx="2"/>
              <a:endCxn id="139" idx="3"/>
            </p:cNvCxnSpPr>
            <p:nvPr/>
          </p:nvCxnSpPr>
          <p:spPr>
            <a:xfrm flipH="1">
              <a:off x="2897899" y="4447054"/>
              <a:ext cx="1936062" cy="642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kstiruutu 138">
              <a:extLst>
                <a:ext uri="{FF2B5EF4-FFF2-40B4-BE49-F238E27FC236}">
                  <a16:creationId xmlns:a16="http://schemas.microsoft.com/office/drawing/2014/main" id="{4F04FE05-2A5F-7234-A4E9-5B9155230A0B}"/>
                </a:ext>
              </a:extLst>
            </p:cNvPr>
            <p:cNvSpPr txBox="1"/>
            <p:nvPr/>
          </p:nvSpPr>
          <p:spPr>
            <a:xfrm>
              <a:off x="1469303" y="4766050"/>
              <a:ext cx="14285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Wind</a:t>
              </a:r>
              <a:r>
                <a:rPr lang="fi-FI" dirty="0"/>
                <a:t> </a:t>
              </a:r>
              <a:r>
                <a:rPr lang="fi-FI" dirty="0" err="1"/>
                <a:t>speed</a:t>
              </a:r>
              <a:r>
                <a:rPr lang="fi-FI" dirty="0"/>
                <a:t>,</a:t>
              </a:r>
            </a:p>
            <a:p>
              <a:r>
                <a:rPr lang="fi-FI" dirty="0" err="1"/>
                <a:t>direction</a:t>
              </a:r>
              <a:endParaRPr lang="fi-FI" dirty="0"/>
            </a:p>
          </p:txBody>
        </p:sp>
        <p:sp>
          <p:nvSpPr>
            <p:cNvPr id="147" name="Ellipsi 146">
              <a:extLst>
                <a:ext uri="{FF2B5EF4-FFF2-40B4-BE49-F238E27FC236}">
                  <a16:creationId xmlns:a16="http://schemas.microsoft.com/office/drawing/2014/main" id="{69151D3D-C98F-3CA2-FB56-8BDF7DD5D12F}"/>
                </a:ext>
              </a:extLst>
            </p:cNvPr>
            <p:cNvSpPr/>
            <p:nvPr/>
          </p:nvSpPr>
          <p:spPr>
            <a:xfrm>
              <a:off x="4851857" y="4205698"/>
              <a:ext cx="135533" cy="967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49" name="Suora nuoliyhdysviiva 148">
              <a:extLst>
                <a:ext uri="{FF2B5EF4-FFF2-40B4-BE49-F238E27FC236}">
                  <a16:creationId xmlns:a16="http://schemas.microsoft.com/office/drawing/2014/main" id="{55F4AACC-7DEB-E5FB-BDBB-0939C3CC48D9}"/>
                </a:ext>
              </a:extLst>
            </p:cNvPr>
            <p:cNvCxnSpPr>
              <a:cxnSpLocks/>
              <a:stCxn id="147" idx="2"/>
              <a:endCxn id="151" idx="3"/>
            </p:cNvCxnSpPr>
            <p:nvPr/>
          </p:nvCxnSpPr>
          <p:spPr>
            <a:xfrm flipH="1">
              <a:off x="2922636" y="4254050"/>
              <a:ext cx="1929221" cy="3865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kstiruutu 150">
              <a:extLst>
                <a:ext uri="{FF2B5EF4-FFF2-40B4-BE49-F238E27FC236}">
                  <a16:creationId xmlns:a16="http://schemas.microsoft.com/office/drawing/2014/main" id="{59767E47-C9E8-A62E-DC7C-4BFE2B94CA44}"/>
                </a:ext>
              </a:extLst>
            </p:cNvPr>
            <p:cNvSpPr txBox="1"/>
            <p:nvPr/>
          </p:nvSpPr>
          <p:spPr>
            <a:xfrm>
              <a:off x="1472455" y="4455982"/>
              <a:ext cx="145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Temperature</a:t>
              </a:r>
              <a:endParaRPr lang="fi-FI" dirty="0"/>
            </a:p>
          </p:txBody>
        </p:sp>
        <p:sp>
          <p:nvSpPr>
            <p:cNvPr id="155" name="Ellipsi 154">
              <a:extLst>
                <a:ext uri="{FF2B5EF4-FFF2-40B4-BE49-F238E27FC236}">
                  <a16:creationId xmlns:a16="http://schemas.microsoft.com/office/drawing/2014/main" id="{8C9735CB-60E1-36A4-26A2-5522D1CF5F1A}"/>
                </a:ext>
              </a:extLst>
            </p:cNvPr>
            <p:cNvSpPr/>
            <p:nvPr/>
          </p:nvSpPr>
          <p:spPr>
            <a:xfrm>
              <a:off x="4842908" y="4581242"/>
              <a:ext cx="151541" cy="1987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57" name="Suora nuoliyhdysviiva 156">
              <a:extLst>
                <a:ext uri="{FF2B5EF4-FFF2-40B4-BE49-F238E27FC236}">
                  <a16:creationId xmlns:a16="http://schemas.microsoft.com/office/drawing/2014/main" id="{8C6A0146-2984-F45A-EA9E-E2D98185DC27}"/>
                </a:ext>
              </a:extLst>
            </p:cNvPr>
            <p:cNvCxnSpPr>
              <a:cxnSpLocks/>
              <a:stCxn id="155" idx="3"/>
              <a:endCxn id="158" idx="3"/>
            </p:cNvCxnSpPr>
            <p:nvPr/>
          </p:nvCxnSpPr>
          <p:spPr>
            <a:xfrm flipH="1">
              <a:off x="4268852" y="4750859"/>
              <a:ext cx="596249" cy="9846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kstiruutu 157">
              <a:extLst>
                <a:ext uri="{FF2B5EF4-FFF2-40B4-BE49-F238E27FC236}">
                  <a16:creationId xmlns:a16="http://schemas.microsoft.com/office/drawing/2014/main" id="{1F320370-9690-831A-DA16-DDC84A30447B}"/>
                </a:ext>
              </a:extLst>
            </p:cNvPr>
            <p:cNvSpPr txBox="1"/>
            <p:nvPr/>
          </p:nvSpPr>
          <p:spPr>
            <a:xfrm>
              <a:off x="1469303" y="5412381"/>
              <a:ext cx="2799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Rain</a:t>
              </a:r>
              <a:r>
                <a:rPr lang="fi-FI" dirty="0"/>
                <a:t> </a:t>
              </a:r>
              <a:r>
                <a:rPr lang="fi-FI" dirty="0" err="1"/>
                <a:t>intensity</a:t>
              </a:r>
              <a:r>
                <a:rPr lang="fi-FI" dirty="0"/>
                <a:t>,</a:t>
              </a:r>
            </a:p>
            <a:p>
              <a:r>
                <a:rPr lang="fi-FI" dirty="0" err="1"/>
                <a:t>probability</a:t>
              </a:r>
              <a:r>
                <a:rPr lang="fi-FI" dirty="0"/>
                <a:t> of </a:t>
              </a:r>
              <a:r>
                <a:rPr lang="fi-FI" dirty="0" err="1"/>
                <a:t>precipitation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7554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Ryhmä 9">
            <a:extLst>
              <a:ext uri="{FF2B5EF4-FFF2-40B4-BE49-F238E27FC236}">
                <a16:creationId xmlns:a16="http://schemas.microsoft.com/office/drawing/2014/main" id="{DDF39868-C1C9-8B00-8C14-5A4E92AACB23}"/>
              </a:ext>
            </a:extLst>
          </p:cNvPr>
          <p:cNvGrpSpPr/>
          <p:nvPr/>
        </p:nvGrpSpPr>
        <p:grpSpPr>
          <a:xfrm>
            <a:off x="2440525" y="1602870"/>
            <a:ext cx="7310949" cy="3652260"/>
            <a:chOff x="2440525" y="1602870"/>
            <a:chExt cx="7310949" cy="365226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182B2191-0367-59C0-4668-D22D27A2A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0014" y="1655130"/>
              <a:ext cx="1992529" cy="3599999"/>
            </a:xfrm>
            <a:prstGeom prst="rect">
              <a:avLst/>
            </a:prstGeom>
          </p:spPr>
        </p:pic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024A6052-526E-20EB-D355-6647E7D221D0}"/>
                </a:ext>
              </a:extLst>
            </p:cNvPr>
            <p:cNvSpPr/>
            <p:nvPr/>
          </p:nvSpPr>
          <p:spPr>
            <a:xfrm>
              <a:off x="4785192" y="1831118"/>
              <a:ext cx="2157412" cy="538388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Suora nuoliyhdysviiva 7">
              <a:extLst>
                <a:ext uri="{FF2B5EF4-FFF2-40B4-BE49-F238E27FC236}">
                  <a16:creationId xmlns:a16="http://schemas.microsoft.com/office/drawing/2014/main" id="{7BE5DFD9-CB66-8B1C-4DA9-0A831ACAFCCD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 flipV="1">
              <a:off x="4424145" y="2097818"/>
              <a:ext cx="361047" cy="2494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50717981-617A-C314-CCA6-5107EE72422E}"/>
                </a:ext>
              </a:extLst>
            </p:cNvPr>
            <p:cNvSpPr txBox="1"/>
            <p:nvPr/>
          </p:nvSpPr>
          <p:spPr>
            <a:xfrm>
              <a:off x="2756637" y="1913152"/>
              <a:ext cx="1667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Search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14" name="Suorakulmio 13">
              <a:extLst>
                <a:ext uri="{FF2B5EF4-FFF2-40B4-BE49-F238E27FC236}">
                  <a16:creationId xmlns:a16="http://schemas.microsoft.com/office/drawing/2014/main" id="{45BC083C-7C33-F28E-CB2D-EE11344C4289}"/>
                </a:ext>
              </a:extLst>
            </p:cNvPr>
            <p:cNvSpPr/>
            <p:nvPr/>
          </p:nvSpPr>
          <p:spPr>
            <a:xfrm>
              <a:off x="4785192" y="2388106"/>
              <a:ext cx="2157412" cy="142421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B416B206-7B7C-7D24-FCDF-8BD584476B07}"/>
                </a:ext>
              </a:extLst>
            </p:cNvPr>
            <p:cNvCxnSpPr>
              <a:cxnSpLocks/>
              <a:stCxn id="14" idx="1"/>
              <a:endCxn id="18" idx="3"/>
            </p:cNvCxnSpPr>
            <p:nvPr/>
          </p:nvCxnSpPr>
          <p:spPr>
            <a:xfrm flipH="1">
              <a:off x="4424145" y="3100212"/>
              <a:ext cx="361047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iruutu 17">
              <a:extLst>
                <a:ext uri="{FF2B5EF4-FFF2-40B4-BE49-F238E27FC236}">
                  <a16:creationId xmlns:a16="http://schemas.microsoft.com/office/drawing/2014/main" id="{52D3E50B-8CD4-BC82-9CD6-38C935E25809}"/>
                </a:ext>
              </a:extLst>
            </p:cNvPr>
            <p:cNvSpPr txBox="1"/>
            <p:nvPr/>
          </p:nvSpPr>
          <p:spPr>
            <a:xfrm>
              <a:off x="2739710" y="2915546"/>
              <a:ext cx="1684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History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21" name="Tekstiruutu 20">
              <a:extLst>
                <a:ext uri="{FF2B5EF4-FFF2-40B4-BE49-F238E27FC236}">
                  <a16:creationId xmlns:a16="http://schemas.microsoft.com/office/drawing/2014/main" id="{6B8484E3-6918-2C2C-9E92-9A8B6223ACE7}"/>
                </a:ext>
              </a:extLst>
            </p:cNvPr>
            <p:cNvSpPr txBox="1"/>
            <p:nvPr/>
          </p:nvSpPr>
          <p:spPr>
            <a:xfrm>
              <a:off x="2543567" y="4358358"/>
              <a:ext cx="1880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Favorites</a:t>
              </a:r>
              <a:r>
                <a:rPr lang="fi-FI" dirty="0"/>
                <a:t> </a:t>
              </a:r>
              <a:r>
                <a:rPr lang="fi-FI" dirty="0" err="1"/>
                <a:t>section</a:t>
              </a:r>
              <a:endParaRPr lang="fi-FI" dirty="0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F3F04ED4-D025-ECC0-0923-B048056DC784}"/>
                </a:ext>
              </a:extLst>
            </p:cNvPr>
            <p:cNvSpPr/>
            <p:nvPr/>
          </p:nvSpPr>
          <p:spPr>
            <a:xfrm>
              <a:off x="4785192" y="3830918"/>
              <a:ext cx="2157412" cy="1424212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23" name="Suora nuoliyhdysviiva 22">
              <a:extLst>
                <a:ext uri="{FF2B5EF4-FFF2-40B4-BE49-F238E27FC236}">
                  <a16:creationId xmlns:a16="http://schemas.microsoft.com/office/drawing/2014/main" id="{C66C9503-B29E-0E93-4C74-3480C799BDFA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4424145" y="4543024"/>
              <a:ext cx="361047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uora nuoliyhdysviiva 29">
              <a:extLst>
                <a:ext uri="{FF2B5EF4-FFF2-40B4-BE49-F238E27FC236}">
                  <a16:creationId xmlns:a16="http://schemas.microsoft.com/office/drawing/2014/main" id="{225FF849-8948-2AE3-AC65-6AF3669CE64F}"/>
                </a:ext>
              </a:extLst>
            </p:cNvPr>
            <p:cNvCxnSpPr>
              <a:cxnSpLocks/>
              <a:stCxn id="35" idx="3"/>
              <a:endCxn id="31" idx="1"/>
            </p:cNvCxnSpPr>
            <p:nvPr/>
          </p:nvCxnSpPr>
          <p:spPr>
            <a:xfrm>
              <a:off x="6023443" y="2140793"/>
              <a:ext cx="128020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iruutu 30">
              <a:extLst>
                <a:ext uri="{FF2B5EF4-FFF2-40B4-BE49-F238E27FC236}">
                  <a16:creationId xmlns:a16="http://schemas.microsoft.com/office/drawing/2014/main" id="{07F3D64B-F624-0AEC-E23E-7BB7ED5E106E}"/>
                </a:ext>
              </a:extLst>
            </p:cNvPr>
            <p:cNvSpPr txBox="1"/>
            <p:nvPr/>
          </p:nvSpPr>
          <p:spPr>
            <a:xfrm>
              <a:off x="7303651" y="1956127"/>
              <a:ext cx="1597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Search</a:t>
              </a:r>
              <a:r>
                <a:rPr lang="fi-FI" dirty="0"/>
                <a:t> status</a:t>
              </a:r>
            </a:p>
          </p:txBody>
        </p:sp>
        <p:sp>
          <p:nvSpPr>
            <p:cNvPr id="35" name="Suorakulmio 34">
              <a:extLst>
                <a:ext uri="{FF2B5EF4-FFF2-40B4-BE49-F238E27FC236}">
                  <a16:creationId xmlns:a16="http://schemas.microsoft.com/office/drawing/2014/main" id="{31E65720-F236-97C6-732F-D21FB6D8AB29}"/>
                </a:ext>
              </a:extLst>
            </p:cNvPr>
            <p:cNvSpPr/>
            <p:nvPr/>
          </p:nvSpPr>
          <p:spPr>
            <a:xfrm>
              <a:off x="4870015" y="2062662"/>
              <a:ext cx="1153428" cy="1562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9" name="Suorakulmio 38">
              <a:extLst>
                <a:ext uri="{FF2B5EF4-FFF2-40B4-BE49-F238E27FC236}">
                  <a16:creationId xmlns:a16="http://schemas.microsoft.com/office/drawing/2014/main" id="{36CC7B20-E0D6-89DE-16D0-6B61223C7291}"/>
                </a:ext>
              </a:extLst>
            </p:cNvPr>
            <p:cNvSpPr/>
            <p:nvPr/>
          </p:nvSpPr>
          <p:spPr>
            <a:xfrm>
              <a:off x="4870015" y="2237523"/>
              <a:ext cx="1215340" cy="1319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2" name="Suora nuoliyhdysviiva 41">
              <a:extLst>
                <a:ext uri="{FF2B5EF4-FFF2-40B4-BE49-F238E27FC236}">
                  <a16:creationId xmlns:a16="http://schemas.microsoft.com/office/drawing/2014/main" id="{E5BBF051-54D3-D5B2-21CC-72E7F6832BE8}"/>
                </a:ext>
              </a:extLst>
            </p:cNvPr>
            <p:cNvCxnSpPr>
              <a:cxnSpLocks/>
              <a:stCxn id="39" idx="1"/>
              <a:endCxn id="45" idx="3"/>
            </p:cNvCxnSpPr>
            <p:nvPr/>
          </p:nvCxnSpPr>
          <p:spPr>
            <a:xfrm flipH="1">
              <a:off x="4424145" y="2303515"/>
              <a:ext cx="445870" cy="120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kstiruutu 44">
              <a:extLst>
                <a:ext uri="{FF2B5EF4-FFF2-40B4-BE49-F238E27FC236}">
                  <a16:creationId xmlns:a16="http://schemas.microsoft.com/office/drawing/2014/main" id="{3836F2B9-8D15-8B46-570C-086A51230FDC}"/>
                </a:ext>
              </a:extLst>
            </p:cNvPr>
            <p:cNvSpPr txBox="1"/>
            <p:nvPr/>
          </p:nvSpPr>
          <p:spPr>
            <a:xfrm>
              <a:off x="3318265" y="2239116"/>
              <a:ext cx="11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/>
                <a:t>Input box</a:t>
              </a:r>
            </a:p>
          </p:txBody>
        </p:sp>
        <p:sp>
          <p:nvSpPr>
            <p:cNvPr id="50" name="Ellipsi 49">
              <a:extLst>
                <a:ext uri="{FF2B5EF4-FFF2-40B4-BE49-F238E27FC236}">
                  <a16:creationId xmlns:a16="http://schemas.microsoft.com/office/drawing/2014/main" id="{DAE75E1C-D75E-5ADC-0AC9-8B8C3B212032}"/>
                </a:ext>
              </a:extLst>
            </p:cNvPr>
            <p:cNvSpPr/>
            <p:nvPr/>
          </p:nvSpPr>
          <p:spPr>
            <a:xfrm>
              <a:off x="6470214" y="3352534"/>
              <a:ext cx="352424" cy="154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1" name="Tekstiruutu 50">
              <a:extLst>
                <a:ext uri="{FF2B5EF4-FFF2-40B4-BE49-F238E27FC236}">
                  <a16:creationId xmlns:a16="http://schemas.microsoft.com/office/drawing/2014/main" id="{7D9644FE-F723-0467-2442-8093F6F1CD34}"/>
                </a:ext>
              </a:extLst>
            </p:cNvPr>
            <p:cNvSpPr txBox="1"/>
            <p:nvPr/>
          </p:nvSpPr>
          <p:spPr>
            <a:xfrm>
              <a:off x="7300693" y="3245259"/>
              <a:ext cx="1771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Add</a:t>
              </a:r>
              <a:r>
                <a:rPr lang="fi-FI" dirty="0"/>
                <a:t> to </a:t>
              </a:r>
              <a:r>
                <a:rPr lang="fi-FI" dirty="0" err="1"/>
                <a:t>Favorites</a:t>
              </a:r>
              <a:endParaRPr lang="fi-FI" dirty="0"/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014DFC0D-5AA7-54B0-B976-110B55DC5B5F}"/>
                </a:ext>
              </a:extLst>
            </p:cNvPr>
            <p:cNvCxnSpPr>
              <a:stCxn id="50" idx="6"/>
              <a:endCxn id="51" idx="1"/>
            </p:cNvCxnSpPr>
            <p:nvPr/>
          </p:nvCxnSpPr>
          <p:spPr>
            <a:xfrm>
              <a:off x="6822638" y="3429925"/>
              <a:ext cx="4780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i 53">
              <a:extLst>
                <a:ext uri="{FF2B5EF4-FFF2-40B4-BE49-F238E27FC236}">
                  <a16:creationId xmlns:a16="http://schemas.microsoft.com/office/drawing/2014/main" id="{B3CB4BA2-D906-6783-BC51-F7525C29D067}"/>
                </a:ext>
              </a:extLst>
            </p:cNvPr>
            <p:cNvSpPr/>
            <p:nvPr/>
          </p:nvSpPr>
          <p:spPr>
            <a:xfrm>
              <a:off x="6123453" y="3369749"/>
              <a:ext cx="261939" cy="1282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56" name="Suora nuoliyhdysviiva 55">
              <a:extLst>
                <a:ext uri="{FF2B5EF4-FFF2-40B4-BE49-F238E27FC236}">
                  <a16:creationId xmlns:a16="http://schemas.microsoft.com/office/drawing/2014/main" id="{89AB99EF-4399-D251-CF69-E94828100CC8}"/>
                </a:ext>
              </a:extLst>
            </p:cNvPr>
            <p:cNvCxnSpPr>
              <a:cxnSpLocks/>
              <a:stCxn id="54" idx="5"/>
              <a:endCxn id="57" idx="1"/>
            </p:cNvCxnSpPr>
            <p:nvPr/>
          </p:nvCxnSpPr>
          <p:spPr>
            <a:xfrm>
              <a:off x="6347032" y="3479212"/>
              <a:ext cx="953661" cy="3062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kstiruutu 56">
              <a:extLst>
                <a:ext uri="{FF2B5EF4-FFF2-40B4-BE49-F238E27FC236}">
                  <a16:creationId xmlns:a16="http://schemas.microsoft.com/office/drawing/2014/main" id="{47008D89-D640-C2E4-CC26-BFB06292240B}"/>
                </a:ext>
              </a:extLst>
            </p:cNvPr>
            <p:cNvSpPr txBox="1"/>
            <p:nvPr/>
          </p:nvSpPr>
          <p:spPr>
            <a:xfrm>
              <a:off x="7300693" y="3600798"/>
              <a:ext cx="2366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/>
                <a:t>Set as Active </a:t>
              </a:r>
              <a:r>
                <a:rPr lang="fi-FI" dirty="0" err="1"/>
                <a:t>Location</a:t>
              </a:r>
              <a:endParaRPr lang="fi-FI" dirty="0"/>
            </a:p>
          </p:txBody>
        </p:sp>
        <p:sp>
          <p:nvSpPr>
            <p:cNvPr id="64" name="Ellipsi 63">
              <a:extLst>
                <a:ext uri="{FF2B5EF4-FFF2-40B4-BE49-F238E27FC236}">
                  <a16:creationId xmlns:a16="http://schemas.microsoft.com/office/drawing/2014/main" id="{97FCD1FD-2C48-CC31-F7A2-99889BFB9262}"/>
                </a:ext>
              </a:extLst>
            </p:cNvPr>
            <p:cNvSpPr/>
            <p:nvPr/>
          </p:nvSpPr>
          <p:spPr>
            <a:xfrm>
              <a:off x="6461593" y="2218923"/>
              <a:ext cx="352424" cy="1505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5" name="Tekstiruutu 64">
              <a:extLst>
                <a:ext uri="{FF2B5EF4-FFF2-40B4-BE49-F238E27FC236}">
                  <a16:creationId xmlns:a16="http://schemas.microsoft.com/office/drawing/2014/main" id="{9EE17C21-296F-37FE-5976-DA5D7F184432}"/>
                </a:ext>
              </a:extLst>
            </p:cNvPr>
            <p:cNvSpPr txBox="1"/>
            <p:nvPr/>
          </p:nvSpPr>
          <p:spPr>
            <a:xfrm>
              <a:off x="7300693" y="2309384"/>
              <a:ext cx="16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Clear</a:t>
              </a:r>
              <a:r>
                <a:rPr lang="fi-FI" dirty="0"/>
                <a:t> input box</a:t>
              </a:r>
            </a:p>
          </p:txBody>
        </p:sp>
        <p:cxnSp>
          <p:nvCxnSpPr>
            <p:cNvPr id="67" name="Suora nuoliyhdysviiva 66">
              <a:extLst>
                <a:ext uri="{FF2B5EF4-FFF2-40B4-BE49-F238E27FC236}">
                  <a16:creationId xmlns:a16="http://schemas.microsoft.com/office/drawing/2014/main" id="{88809363-E3A8-252D-E6A6-9EDFDD73F4D9}"/>
                </a:ext>
              </a:extLst>
            </p:cNvPr>
            <p:cNvCxnSpPr>
              <a:stCxn id="64" idx="6"/>
              <a:endCxn id="65" idx="1"/>
            </p:cNvCxnSpPr>
            <p:nvPr/>
          </p:nvCxnSpPr>
          <p:spPr>
            <a:xfrm>
              <a:off x="6814017" y="2294214"/>
              <a:ext cx="486676" cy="199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i 78">
              <a:extLst>
                <a:ext uri="{FF2B5EF4-FFF2-40B4-BE49-F238E27FC236}">
                  <a16:creationId xmlns:a16="http://schemas.microsoft.com/office/drawing/2014/main" id="{D4499076-18D8-CA90-720B-B0E84B8B3D70}"/>
                </a:ext>
              </a:extLst>
            </p:cNvPr>
            <p:cNvSpPr/>
            <p:nvPr/>
          </p:nvSpPr>
          <p:spPr>
            <a:xfrm>
              <a:off x="6123453" y="2237523"/>
              <a:ext cx="261939" cy="1319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1" name="Suora nuoliyhdysviiva 80">
              <a:extLst>
                <a:ext uri="{FF2B5EF4-FFF2-40B4-BE49-F238E27FC236}">
                  <a16:creationId xmlns:a16="http://schemas.microsoft.com/office/drawing/2014/main" id="{C17CA381-A71E-8ECB-A3E2-2C593E180942}"/>
                </a:ext>
              </a:extLst>
            </p:cNvPr>
            <p:cNvCxnSpPr>
              <a:cxnSpLocks/>
              <a:stCxn id="79" idx="5"/>
              <a:endCxn id="82" idx="1"/>
            </p:cNvCxnSpPr>
            <p:nvPr/>
          </p:nvCxnSpPr>
          <p:spPr>
            <a:xfrm>
              <a:off x="6347032" y="2350173"/>
              <a:ext cx="953661" cy="4576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kstiruutu 81">
              <a:extLst>
                <a:ext uri="{FF2B5EF4-FFF2-40B4-BE49-F238E27FC236}">
                  <a16:creationId xmlns:a16="http://schemas.microsoft.com/office/drawing/2014/main" id="{07359CC0-5566-3F54-4388-B150943EFBBB}"/>
                </a:ext>
              </a:extLst>
            </p:cNvPr>
            <p:cNvSpPr txBox="1"/>
            <p:nvPr/>
          </p:nvSpPr>
          <p:spPr>
            <a:xfrm>
              <a:off x="7300693" y="2623162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Start</a:t>
              </a:r>
              <a:r>
                <a:rPr lang="fi-FI" dirty="0"/>
                <a:t> </a:t>
              </a:r>
              <a:r>
                <a:rPr lang="fi-FI" dirty="0" err="1"/>
                <a:t>Search</a:t>
              </a:r>
              <a:endParaRPr lang="fi-FI" dirty="0"/>
            </a:p>
          </p:txBody>
        </p:sp>
        <p:sp>
          <p:nvSpPr>
            <p:cNvPr id="91" name="Ellipsi 90">
              <a:extLst>
                <a:ext uri="{FF2B5EF4-FFF2-40B4-BE49-F238E27FC236}">
                  <a16:creationId xmlns:a16="http://schemas.microsoft.com/office/drawing/2014/main" id="{ABD63B7B-5F97-4F47-0D78-EEC19D60C360}"/>
                </a:ext>
              </a:extLst>
            </p:cNvPr>
            <p:cNvSpPr/>
            <p:nvPr/>
          </p:nvSpPr>
          <p:spPr>
            <a:xfrm>
              <a:off x="4894728" y="3343211"/>
              <a:ext cx="579765" cy="1905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3" name="Suora nuoliyhdysviiva 92">
              <a:extLst>
                <a:ext uri="{FF2B5EF4-FFF2-40B4-BE49-F238E27FC236}">
                  <a16:creationId xmlns:a16="http://schemas.microsoft.com/office/drawing/2014/main" id="{A12252CD-F2A3-A633-28C8-0CD7088DD1D1}"/>
                </a:ext>
              </a:extLst>
            </p:cNvPr>
            <p:cNvCxnSpPr>
              <a:cxnSpLocks/>
              <a:stCxn id="91" idx="2"/>
              <a:endCxn id="94" idx="3"/>
            </p:cNvCxnSpPr>
            <p:nvPr/>
          </p:nvCxnSpPr>
          <p:spPr>
            <a:xfrm flipH="1">
              <a:off x="4424145" y="3438493"/>
              <a:ext cx="47058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kstiruutu 93">
              <a:extLst>
                <a:ext uri="{FF2B5EF4-FFF2-40B4-BE49-F238E27FC236}">
                  <a16:creationId xmlns:a16="http://schemas.microsoft.com/office/drawing/2014/main" id="{93C4D7C9-BC8F-B3EF-EC3C-212414BBC0B7}"/>
                </a:ext>
              </a:extLst>
            </p:cNvPr>
            <p:cNvSpPr txBox="1"/>
            <p:nvPr/>
          </p:nvSpPr>
          <p:spPr>
            <a:xfrm>
              <a:off x="2440525" y="3253827"/>
              <a:ext cx="198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i-FI" dirty="0" err="1"/>
                <a:t>Location</a:t>
              </a:r>
              <a:r>
                <a:rPr lang="fi-FI" dirty="0"/>
                <a:t> </a:t>
              </a:r>
              <a:r>
                <a:rPr lang="fi-FI" dirty="0" err="1"/>
                <a:t>identifier</a:t>
              </a:r>
              <a:endParaRPr lang="fi-FI" dirty="0"/>
            </a:p>
          </p:txBody>
        </p:sp>
        <p:sp>
          <p:nvSpPr>
            <p:cNvPr id="103" name="Ellipsi 102">
              <a:extLst>
                <a:ext uri="{FF2B5EF4-FFF2-40B4-BE49-F238E27FC236}">
                  <a16:creationId xmlns:a16="http://schemas.microsoft.com/office/drawing/2014/main" id="{5081BC96-4C54-FF38-DA2D-8F878B731722}"/>
                </a:ext>
              </a:extLst>
            </p:cNvPr>
            <p:cNvSpPr/>
            <p:nvPr/>
          </p:nvSpPr>
          <p:spPr>
            <a:xfrm>
              <a:off x="6428255" y="3996985"/>
              <a:ext cx="434288" cy="181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05" name="Suora nuoliyhdysviiva 104">
              <a:extLst>
                <a:ext uri="{FF2B5EF4-FFF2-40B4-BE49-F238E27FC236}">
                  <a16:creationId xmlns:a16="http://schemas.microsoft.com/office/drawing/2014/main" id="{40E12070-27F4-361F-0974-A315AE9ACEA0}"/>
                </a:ext>
              </a:extLst>
            </p:cNvPr>
            <p:cNvCxnSpPr>
              <a:cxnSpLocks/>
              <a:stCxn id="103" idx="6"/>
              <a:endCxn id="108" idx="1"/>
            </p:cNvCxnSpPr>
            <p:nvPr/>
          </p:nvCxnSpPr>
          <p:spPr>
            <a:xfrm>
              <a:off x="6862543" y="4087843"/>
              <a:ext cx="4381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kstiruutu 107">
              <a:extLst>
                <a:ext uri="{FF2B5EF4-FFF2-40B4-BE49-F238E27FC236}">
                  <a16:creationId xmlns:a16="http://schemas.microsoft.com/office/drawing/2014/main" id="{F2520C42-727D-7A1A-69F9-89DBB623B40F}"/>
                </a:ext>
              </a:extLst>
            </p:cNvPr>
            <p:cNvSpPr txBox="1"/>
            <p:nvPr/>
          </p:nvSpPr>
          <p:spPr>
            <a:xfrm>
              <a:off x="7300693" y="3903177"/>
              <a:ext cx="2450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err="1"/>
                <a:t>Remove</a:t>
              </a:r>
              <a:r>
                <a:rPr lang="fi-FI" dirty="0"/>
                <a:t> </a:t>
              </a:r>
              <a:r>
                <a:rPr lang="fi-FI" dirty="0" err="1"/>
                <a:t>from</a:t>
              </a:r>
              <a:r>
                <a:rPr lang="fi-FI" dirty="0"/>
                <a:t> </a:t>
              </a:r>
              <a:r>
                <a:rPr lang="fi-FI" dirty="0" err="1"/>
                <a:t>Favorites</a:t>
              </a:r>
              <a:endParaRPr lang="fi-FI" dirty="0"/>
            </a:p>
          </p:txBody>
        </p:sp>
        <p:sp>
          <p:nvSpPr>
            <p:cNvPr id="112" name="Ellipsi 111">
              <a:extLst>
                <a:ext uri="{FF2B5EF4-FFF2-40B4-BE49-F238E27FC236}">
                  <a16:creationId xmlns:a16="http://schemas.microsoft.com/office/drawing/2014/main" id="{F02D8B77-4CA7-3359-FA3D-4517FCB65E6C}"/>
                </a:ext>
              </a:extLst>
            </p:cNvPr>
            <p:cNvSpPr/>
            <p:nvPr/>
          </p:nvSpPr>
          <p:spPr>
            <a:xfrm>
              <a:off x="6470214" y="1856783"/>
              <a:ext cx="343804" cy="177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14" name="Suora nuoliyhdysviiva 113">
              <a:extLst>
                <a:ext uri="{FF2B5EF4-FFF2-40B4-BE49-F238E27FC236}">
                  <a16:creationId xmlns:a16="http://schemas.microsoft.com/office/drawing/2014/main" id="{AB7C2F48-739C-C18D-E3F2-C413AA1EEAB7}"/>
                </a:ext>
              </a:extLst>
            </p:cNvPr>
            <p:cNvCxnSpPr>
              <a:cxnSpLocks/>
              <a:stCxn id="112" idx="7"/>
              <a:endCxn id="115" idx="1"/>
            </p:cNvCxnSpPr>
            <p:nvPr/>
          </p:nvCxnSpPr>
          <p:spPr>
            <a:xfrm flipV="1">
              <a:off x="6763669" y="1787536"/>
              <a:ext cx="537024" cy="952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kstiruutu 114">
              <a:extLst>
                <a:ext uri="{FF2B5EF4-FFF2-40B4-BE49-F238E27FC236}">
                  <a16:creationId xmlns:a16="http://schemas.microsoft.com/office/drawing/2014/main" id="{F7F89B74-3101-774E-71AA-116EC2374A69}"/>
                </a:ext>
              </a:extLst>
            </p:cNvPr>
            <p:cNvSpPr txBox="1"/>
            <p:nvPr/>
          </p:nvSpPr>
          <p:spPr>
            <a:xfrm>
              <a:off x="7300693" y="1602870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Close</a:t>
              </a:r>
              <a:r>
                <a:rPr lang="fi-FI" dirty="0"/>
                <a:t> </a:t>
              </a:r>
              <a:r>
                <a:rPr lang="fi-FI" dirty="0" err="1"/>
                <a:t>window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7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Ryhmä 11">
            <a:extLst>
              <a:ext uri="{FF2B5EF4-FFF2-40B4-BE49-F238E27FC236}">
                <a16:creationId xmlns:a16="http://schemas.microsoft.com/office/drawing/2014/main" id="{34E37C32-2AC9-EA9D-C9CA-858637C9BEDC}"/>
              </a:ext>
            </a:extLst>
          </p:cNvPr>
          <p:cNvGrpSpPr/>
          <p:nvPr/>
        </p:nvGrpSpPr>
        <p:grpSpPr>
          <a:xfrm>
            <a:off x="2873610" y="1181475"/>
            <a:ext cx="6444780" cy="4495050"/>
            <a:chOff x="2746625" y="1181475"/>
            <a:chExt cx="6444780" cy="4495050"/>
          </a:xfrm>
        </p:grpSpPr>
        <p:pic>
          <p:nvPicPr>
            <p:cNvPr id="5" name="Kuva 4">
              <a:extLst>
                <a:ext uri="{FF2B5EF4-FFF2-40B4-BE49-F238E27FC236}">
                  <a16:creationId xmlns:a16="http://schemas.microsoft.com/office/drawing/2014/main" id="{CE2EFEB1-3583-8A14-8332-40F3EA273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77782" y="1776997"/>
              <a:ext cx="4591691" cy="3286584"/>
            </a:xfrm>
            <a:prstGeom prst="rect">
              <a:avLst/>
            </a:prstGeom>
          </p:spPr>
        </p:pic>
        <p:sp>
          <p:nvSpPr>
            <p:cNvPr id="51" name="Suorakulmio 50">
              <a:extLst>
                <a:ext uri="{FF2B5EF4-FFF2-40B4-BE49-F238E27FC236}">
                  <a16:creationId xmlns:a16="http://schemas.microsoft.com/office/drawing/2014/main" id="{32A63F56-3BF7-C4C9-CD8F-370599CECD27}"/>
                </a:ext>
              </a:extLst>
            </p:cNvPr>
            <p:cNvSpPr/>
            <p:nvPr/>
          </p:nvSpPr>
          <p:spPr>
            <a:xfrm>
              <a:off x="5964178" y="2569389"/>
              <a:ext cx="1524000" cy="159447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09059B9B-0352-9A04-D259-83D7BC0C5EAD}"/>
                </a:ext>
              </a:extLst>
            </p:cNvPr>
            <p:cNvSpPr/>
            <p:nvPr/>
          </p:nvSpPr>
          <p:spPr>
            <a:xfrm>
              <a:off x="6548378" y="2848789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7" name="Ellipsi 6">
              <a:extLst>
                <a:ext uri="{FF2B5EF4-FFF2-40B4-BE49-F238E27FC236}">
                  <a16:creationId xmlns:a16="http://schemas.microsoft.com/office/drawing/2014/main" id="{DBE8CA37-028C-B71D-D6E8-0C752D438DE9}"/>
                </a:ext>
              </a:extLst>
            </p:cNvPr>
            <p:cNvSpPr/>
            <p:nvPr/>
          </p:nvSpPr>
          <p:spPr>
            <a:xfrm>
              <a:off x="6927790" y="323455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Ellipsi 7">
              <a:extLst>
                <a:ext uri="{FF2B5EF4-FFF2-40B4-BE49-F238E27FC236}">
                  <a16:creationId xmlns:a16="http://schemas.microsoft.com/office/drawing/2014/main" id="{385050AF-24DC-C915-8C35-E3FF8114255B}"/>
                </a:ext>
              </a:extLst>
            </p:cNvPr>
            <p:cNvSpPr/>
            <p:nvPr/>
          </p:nvSpPr>
          <p:spPr>
            <a:xfrm>
              <a:off x="6150709" y="323455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Ellipsi 8">
              <a:extLst>
                <a:ext uri="{FF2B5EF4-FFF2-40B4-BE49-F238E27FC236}">
                  <a16:creationId xmlns:a16="http://schemas.microsoft.com/office/drawing/2014/main" id="{17E5C684-DC3C-505A-F316-7E6001050B8C}"/>
                </a:ext>
              </a:extLst>
            </p:cNvPr>
            <p:cNvSpPr/>
            <p:nvPr/>
          </p:nvSpPr>
          <p:spPr>
            <a:xfrm>
              <a:off x="6548378" y="3613171"/>
              <a:ext cx="323850" cy="323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Ellipsi 9">
              <a:extLst>
                <a:ext uri="{FF2B5EF4-FFF2-40B4-BE49-F238E27FC236}">
                  <a16:creationId xmlns:a16="http://schemas.microsoft.com/office/drawing/2014/main" id="{670CBE8C-8447-7111-7574-BAA7F680D0C2}"/>
                </a:ext>
              </a:extLst>
            </p:cNvPr>
            <p:cNvSpPr/>
            <p:nvPr/>
          </p:nvSpPr>
          <p:spPr>
            <a:xfrm>
              <a:off x="6539249" y="3234551"/>
              <a:ext cx="323850" cy="1357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Ellipsi 10">
              <a:extLst>
                <a:ext uri="{FF2B5EF4-FFF2-40B4-BE49-F238E27FC236}">
                  <a16:creationId xmlns:a16="http://schemas.microsoft.com/office/drawing/2014/main" id="{99D2C602-6FE8-424C-E96F-13EDCACBE148}"/>
                </a:ext>
              </a:extLst>
            </p:cNvPr>
            <p:cNvSpPr/>
            <p:nvPr/>
          </p:nvSpPr>
          <p:spPr>
            <a:xfrm>
              <a:off x="6548378" y="3422669"/>
              <a:ext cx="323850" cy="1357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3" name="Suora nuoliyhdysviiva 12">
              <a:extLst>
                <a:ext uri="{FF2B5EF4-FFF2-40B4-BE49-F238E27FC236}">
                  <a16:creationId xmlns:a16="http://schemas.microsoft.com/office/drawing/2014/main" id="{FF20D125-A5BF-960D-EE4B-9D75562D3BDF}"/>
                </a:ext>
              </a:extLst>
            </p:cNvPr>
            <p:cNvCxnSpPr>
              <a:cxnSpLocks/>
              <a:stCxn id="6" idx="6"/>
              <a:endCxn id="24" idx="1"/>
            </p:cNvCxnSpPr>
            <p:nvPr/>
          </p:nvCxnSpPr>
          <p:spPr>
            <a:xfrm flipV="1">
              <a:off x="6872228" y="2690039"/>
              <a:ext cx="1005207" cy="320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uora nuoliyhdysviiva 14">
              <a:extLst>
                <a:ext uri="{FF2B5EF4-FFF2-40B4-BE49-F238E27FC236}">
                  <a16:creationId xmlns:a16="http://schemas.microsoft.com/office/drawing/2014/main" id="{847BE68D-09E9-5FFB-DB9C-DD7FAFD7D369}"/>
                </a:ext>
              </a:extLst>
            </p:cNvPr>
            <p:cNvCxnSpPr>
              <a:cxnSpLocks/>
              <a:stCxn id="10" idx="7"/>
              <a:endCxn id="40" idx="1"/>
            </p:cNvCxnSpPr>
            <p:nvPr/>
          </p:nvCxnSpPr>
          <p:spPr>
            <a:xfrm rot="5400000" flipH="1" flipV="1">
              <a:off x="7253981" y="2611577"/>
              <a:ext cx="204543" cy="108116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uora nuoliyhdysviiva 16">
              <a:extLst>
                <a:ext uri="{FF2B5EF4-FFF2-40B4-BE49-F238E27FC236}">
                  <a16:creationId xmlns:a16="http://schemas.microsoft.com/office/drawing/2014/main" id="{41420A1A-EF58-C9E2-840D-E58F251D6B2E}"/>
                </a:ext>
              </a:extLst>
            </p:cNvPr>
            <p:cNvCxnSpPr>
              <a:cxnSpLocks/>
              <a:stCxn id="11" idx="5"/>
              <a:endCxn id="43" idx="1"/>
            </p:cNvCxnSpPr>
            <p:nvPr/>
          </p:nvCxnSpPr>
          <p:spPr>
            <a:xfrm rot="16200000" flipH="1">
              <a:off x="7236775" y="3126549"/>
              <a:ext cx="231763" cy="105571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EFB6ECF0-800F-40BD-4A1B-BEF35C19AF2E}"/>
                </a:ext>
              </a:extLst>
            </p:cNvPr>
            <p:cNvCxnSpPr>
              <a:cxnSpLocks/>
              <a:stCxn id="7" idx="6"/>
              <a:endCxn id="27" idx="1"/>
            </p:cNvCxnSpPr>
            <p:nvPr/>
          </p:nvCxnSpPr>
          <p:spPr>
            <a:xfrm flipV="1">
              <a:off x="7251640" y="3394381"/>
              <a:ext cx="628872" cy="20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uora nuoliyhdysviiva 20">
              <a:extLst>
                <a:ext uri="{FF2B5EF4-FFF2-40B4-BE49-F238E27FC236}">
                  <a16:creationId xmlns:a16="http://schemas.microsoft.com/office/drawing/2014/main" id="{EA79A55D-C395-2325-57FE-8893044FA830}"/>
                </a:ext>
              </a:extLst>
            </p:cNvPr>
            <p:cNvCxnSpPr>
              <a:cxnSpLocks/>
              <a:stCxn id="9" idx="6"/>
              <a:endCxn id="30" idx="1"/>
            </p:cNvCxnSpPr>
            <p:nvPr/>
          </p:nvCxnSpPr>
          <p:spPr>
            <a:xfrm>
              <a:off x="6872228" y="3775096"/>
              <a:ext cx="1009523" cy="364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uora nuoliyhdysviiva 22">
              <a:extLst>
                <a:ext uri="{FF2B5EF4-FFF2-40B4-BE49-F238E27FC236}">
                  <a16:creationId xmlns:a16="http://schemas.microsoft.com/office/drawing/2014/main" id="{C000A50B-D106-6C1A-131B-28746DC0A49F}"/>
                </a:ext>
              </a:extLst>
            </p:cNvPr>
            <p:cNvCxnSpPr>
              <a:cxnSpLocks/>
              <a:stCxn id="8" idx="0"/>
              <a:endCxn id="33" idx="1"/>
            </p:cNvCxnSpPr>
            <p:nvPr/>
          </p:nvCxnSpPr>
          <p:spPr>
            <a:xfrm rot="5400000" flipH="1" flipV="1">
              <a:off x="6636469" y="1993586"/>
              <a:ext cx="917131" cy="156480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iruutu 23">
              <a:extLst>
                <a:ext uri="{FF2B5EF4-FFF2-40B4-BE49-F238E27FC236}">
                  <a16:creationId xmlns:a16="http://schemas.microsoft.com/office/drawing/2014/main" id="{DBB845F8-BFB0-F4C5-E38D-1AC3B93065C5}"/>
                </a:ext>
              </a:extLst>
            </p:cNvPr>
            <p:cNvSpPr txBox="1"/>
            <p:nvPr/>
          </p:nvSpPr>
          <p:spPr>
            <a:xfrm>
              <a:off x="7877435" y="2505373"/>
              <a:ext cx="102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up</a:t>
              </a:r>
              <a:endParaRPr lang="fi-FI" dirty="0"/>
            </a:p>
          </p:txBody>
        </p:sp>
        <p:sp>
          <p:nvSpPr>
            <p:cNvPr id="27" name="Tekstiruutu 26">
              <a:extLst>
                <a:ext uri="{FF2B5EF4-FFF2-40B4-BE49-F238E27FC236}">
                  <a16:creationId xmlns:a16="http://schemas.microsoft.com/office/drawing/2014/main" id="{4155E54D-CE30-6734-F368-FC8513FAE59E}"/>
                </a:ext>
              </a:extLst>
            </p:cNvPr>
            <p:cNvSpPr txBox="1"/>
            <p:nvPr/>
          </p:nvSpPr>
          <p:spPr>
            <a:xfrm>
              <a:off x="7880512" y="3209715"/>
              <a:ext cx="120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right</a:t>
              </a:r>
              <a:endParaRPr lang="fi-FI" dirty="0"/>
            </a:p>
          </p:txBody>
        </p:sp>
        <p:sp>
          <p:nvSpPr>
            <p:cNvPr id="30" name="Tekstiruutu 29">
              <a:extLst>
                <a:ext uri="{FF2B5EF4-FFF2-40B4-BE49-F238E27FC236}">
                  <a16:creationId xmlns:a16="http://schemas.microsoft.com/office/drawing/2014/main" id="{5916D2BB-F9A1-CCF7-B6A9-463BE8CC986D}"/>
                </a:ext>
              </a:extLst>
            </p:cNvPr>
            <p:cNvSpPr txBox="1"/>
            <p:nvPr/>
          </p:nvSpPr>
          <p:spPr>
            <a:xfrm>
              <a:off x="7881751" y="3954953"/>
              <a:ext cx="13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down</a:t>
              </a:r>
              <a:endParaRPr lang="fi-FI" dirty="0"/>
            </a:p>
          </p:txBody>
        </p:sp>
        <p:sp>
          <p:nvSpPr>
            <p:cNvPr id="33" name="Tekstiruutu 32">
              <a:extLst>
                <a:ext uri="{FF2B5EF4-FFF2-40B4-BE49-F238E27FC236}">
                  <a16:creationId xmlns:a16="http://schemas.microsoft.com/office/drawing/2014/main" id="{4A30D1CF-5333-9571-185A-122F374D5788}"/>
                </a:ext>
              </a:extLst>
            </p:cNvPr>
            <p:cNvSpPr txBox="1"/>
            <p:nvPr/>
          </p:nvSpPr>
          <p:spPr>
            <a:xfrm>
              <a:off x="7877435" y="2132754"/>
              <a:ext cx="1088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Move</a:t>
              </a:r>
              <a:r>
                <a:rPr lang="fi-FI" dirty="0"/>
                <a:t> </a:t>
              </a:r>
              <a:r>
                <a:rPr lang="fi-FI" dirty="0" err="1"/>
                <a:t>left</a:t>
              </a:r>
              <a:endParaRPr lang="fi-FI" dirty="0"/>
            </a:p>
          </p:txBody>
        </p:sp>
        <p:sp>
          <p:nvSpPr>
            <p:cNvPr id="40" name="Tekstiruutu 39">
              <a:extLst>
                <a:ext uri="{FF2B5EF4-FFF2-40B4-BE49-F238E27FC236}">
                  <a16:creationId xmlns:a16="http://schemas.microsoft.com/office/drawing/2014/main" id="{7F7A2BAF-2F9E-3258-7366-CF6C599E048D}"/>
                </a:ext>
              </a:extLst>
            </p:cNvPr>
            <p:cNvSpPr txBox="1"/>
            <p:nvPr/>
          </p:nvSpPr>
          <p:spPr>
            <a:xfrm>
              <a:off x="7896832" y="286521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Zoom</a:t>
              </a:r>
              <a:r>
                <a:rPr lang="fi-FI" dirty="0"/>
                <a:t> in</a:t>
              </a:r>
            </a:p>
          </p:txBody>
        </p:sp>
        <p:sp>
          <p:nvSpPr>
            <p:cNvPr id="43" name="Tekstiruutu 42">
              <a:extLst>
                <a:ext uri="{FF2B5EF4-FFF2-40B4-BE49-F238E27FC236}">
                  <a16:creationId xmlns:a16="http://schemas.microsoft.com/office/drawing/2014/main" id="{78D82672-6973-9DEC-65AA-ABF8E3B58A59}"/>
                </a:ext>
              </a:extLst>
            </p:cNvPr>
            <p:cNvSpPr txBox="1"/>
            <p:nvPr/>
          </p:nvSpPr>
          <p:spPr>
            <a:xfrm>
              <a:off x="7880512" y="3585621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Zoom</a:t>
              </a:r>
              <a:r>
                <a:rPr lang="fi-FI" dirty="0"/>
                <a:t> out</a:t>
              </a:r>
            </a:p>
          </p:txBody>
        </p:sp>
        <p:cxnSp>
          <p:nvCxnSpPr>
            <p:cNvPr id="53" name="Suora nuoliyhdysviiva 52">
              <a:extLst>
                <a:ext uri="{FF2B5EF4-FFF2-40B4-BE49-F238E27FC236}">
                  <a16:creationId xmlns:a16="http://schemas.microsoft.com/office/drawing/2014/main" id="{4F914D72-33F1-5C9D-A18C-39950BE577A0}"/>
                </a:ext>
              </a:extLst>
            </p:cNvPr>
            <p:cNvCxnSpPr>
              <a:cxnSpLocks/>
              <a:stCxn id="51" idx="0"/>
              <a:endCxn id="54" idx="2"/>
            </p:cNvCxnSpPr>
            <p:nvPr/>
          </p:nvCxnSpPr>
          <p:spPr>
            <a:xfrm flipV="1">
              <a:off x="6726178" y="1550807"/>
              <a:ext cx="0" cy="1018582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kstiruutu 53">
              <a:extLst>
                <a:ext uri="{FF2B5EF4-FFF2-40B4-BE49-F238E27FC236}">
                  <a16:creationId xmlns:a16="http://schemas.microsoft.com/office/drawing/2014/main" id="{197B2F96-1148-7CC5-1A4E-77C054832229}"/>
                </a:ext>
              </a:extLst>
            </p:cNvPr>
            <p:cNvSpPr txBox="1"/>
            <p:nvPr/>
          </p:nvSpPr>
          <p:spPr>
            <a:xfrm>
              <a:off x="5343363" y="1181475"/>
              <a:ext cx="276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 err="1"/>
                <a:t>Movement</a:t>
              </a:r>
              <a:r>
                <a:rPr lang="fi-FI" dirty="0"/>
                <a:t>, </a:t>
              </a:r>
              <a:r>
                <a:rPr lang="fi-FI" dirty="0" err="1"/>
                <a:t>zoom</a:t>
              </a:r>
              <a:r>
                <a:rPr lang="fi-FI" dirty="0"/>
                <a:t> </a:t>
              </a:r>
              <a:r>
                <a:rPr lang="fi-FI" dirty="0" err="1"/>
                <a:t>controls</a:t>
              </a:r>
              <a:endParaRPr lang="fi-FI" dirty="0"/>
            </a:p>
          </p:txBody>
        </p:sp>
        <p:sp>
          <p:nvSpPr>
            <p:cNvPr id="61" name="Suorakulmio 60">
              <a:extLst>
                <a:ext uri="{FF2B5EF4-FFF2-40B4-BE49-F238E27FC236}">
                  <a16:creationId xmlns:a16="http://schemas.microsoft.com/office/drawing/2014/main" id="{E57685E2-A317-2006-73AB-5795282E79F9}"/>
                </a:ext>
              </a:extLst>
            </p:cNvPr>
            <p:cNvSpPr/>
            <p:nvPr/>
          </p:nvSpPr>
          <p:spPr>
            <a:xfrm>
              <a:off x="3014790" y="4690289"/>
              <a:ext cx="2257238" cy="428626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2" name="Tekstiruutu 61">
              <a:extLst>
                <a:ext uri="{FF2B5EF4-FFF2-40B4-BE49-F238E27FC236}">
                  <a16:creationId xmlns:a16="http://schemas.microsoft.com/office/drawing/2014/main" id="{81A55602-0DBD-776C-7360-E85469CBA012}"/>
                </a:ext>
              </a:extLst>
            </p:cNvPr>
            <p:cNvSpPr txBox="1"/>
            <p:nvPr/>
          </p:nvSpPr>
          <p:spPr>
            <a:xfrm>
              <a:off x="3336105" y="5307193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i-FI" dirty="0" err="1"/>
                <a:t>Mode</a:t>
              </a:r>
              <a:r>
                <a:rPr lang="fi-FI" dirty="0"/>
                <a:t> </a:t>
              </a:r>
              <a:r>
                <a:rPr lang="fi-FI" dirty="0" err="1"/>
                <a:t>controls</a:t>
              </a:r>
              <a:endParaRPr lang="fi-FI" dirty="0"/>
            </a:p>
          </p:txBody>
        </p:sp>
        <p:cxnSp>
          <p:nvCxnSpPr>
            <p:cNvPr id="64" name="Suora nuoliyhdysviiva 63">
              <a:extLst>
                <a:ext uri="{FF2B5EF4-FFF2-40B4-BE49-F238E27FC236}">
                  <a16:creationId xmlns:a16="http://schemas.microsoft.com/office/drawing/2014/main" id="{907ACA39-32F0-8075-30D4-882343537C89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143409" y="5118915"/>
              <a:ext cx="1" cy="188278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Suorakulmio 65">
              <a:extLst>
                <a:ext uri="{FF2B5EF4-FFF2-40B4-BE49-F238E27FC236}">
                  <a16:creationId xmlns:a16="http://schemas.microsoft.com/office/drawing/2014/main" id="{941AE970-097B-BCE0-18B3-D99BD9C3B264}"/>
                </a:ext>
              </a:extLst>
            </p:cNvPr>
            <p:cNvSpPr/>
            <p:nvPr/>
          </p:nvSpPr>
          <p:spPr>
            <a:xfrm>
              <a:off x="3014790" y="1721663"/>
              <a:ext cx="1171447" cy="342901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68" name="Suora nuoliyhdysviiva 67">
              <a:extLst>
                <a:ext uri="{FF2B5EF4-FFF2-40B4-BE49-F238E27FC236}">
                  <a16:creationId xmlns:a16="http://schemas.microsoft.com/office/drawing/2014/main" id="{D04D3681-1524-2D8B-A1C8-421A074C5DDF}"/>
                </a:ext>
              </a:extLst>
            </p:cNvPr>
            <p:cNvCxnSpPr>
              <a:cxnSpLocks/>
              <a:stCxn id="66" idx="0"/>
              <a:endCxn id="69" idx="2"/>
            </p:cNvCxnSpPr>
            <p:nvPr/>
          </p:nvCxnSpPr>
          <p:spPr>
            <a:xfrm flipH="1" flipV="1">
              <a:off x="3600513" y="1553848"/>
              <a:ext cx="1" cy="16781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kstiruutu 68">
              <a:extLst>
                <a:ext uri="{FF2B5EF4-FFF2-40B4-BE49-F238E27FC236}">
                  <a16:creationId xmlns:a16="http://schemas.microsoft.com/office/drawing/2014/main" id="{65991B11-6E2B-B5AC-BEC2-11C117DC0C5A}"/>
                </a:ext>
              </a:extLst>
            </p:cNvPr>
            <p:cNvSpPr txBox="1"/>
            <p:nvPr/>
          </p:nvSpPr>
          <p:spPr>
            <a:xfrm>
              <a:off x="2746625" y="1184516"/>
              <a:ext cx="170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Panel</a:t>
              </a:r>
              <a:r>
                <a:rPr lang="fi-FI" dirty="0"/>
                <a:t> </a:t>
              </a:r>
              <a:r>
                <a:rPr lang="fi-FI" dirty="0" err="1"/>
                <a:t>selection</a:t>
              </a:r>
              <a:endParaRPr lang="fi-FI" dirty="0"/>
            </a:p>
          </p:txBody>
        </p:sp>
        <p:sp>
          <p:nvSpPr>
            <p:cNvPr id="96" name="Suorakulmio 95">
              <a:extLst>
                <a:ext uri="{FF2B5EF4-FFF2-40B4-BE49-F238E27FC236}">
                  <a16:creationId xmlns:a16="http://schemas.microsoft.com/office/drawing/2014/main" id="{5ACE8FEF-8E4F-5D76-5177-A78CEAE58804}"/>
                </a:ext>
              </a:extLst>
            </p:cNvPr>
            <p:cNvSpPr/>
            <p:nvPr/>
          </p:nvSpPr>
          <p:spPr>
            <a:xfrm>
              <a:off x="3411478" y="2132754"/>
              <a:ext cx="2393172" cy="2502201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98" name="Suora nuoliyhdysviiva 97">
              <a:extLst>
                <a:ext uri="{FF2B5EF4-FFF2-40B4-BE49-F238E27FC236}">
                  <a16:creationId xmlns:a16="http://schemas.microsoft.com/office/drawing/2014/main" id="{238225C1-1C28-6FBE-60D3-5798387BF8E0}"/>
                </a:ext>
              </a:extLst>
            </p:cNvPr>
            <p:cNvCxnSpPr>
              <a:cxnSpLocks/>
              <a:stCxn id="96" idx="2"/>
              <a:endCxn id="99" idx="1"/>
            </p:cNvCxnSpPr>
            <p:nvPr/>
          </p:nvCxnSpPr>
          <p:spPr>
            <a:xfrm>
              <a:off x="4608064" y="4634955"/>
              <a:ext cx="3269371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kstiruutu 98">
              <a:extLst>
                <a:ext uri="{FF2B5EF4-FFF2-40B4-BE49-F238E27FC236}">
                  <a16:creationId xmlns:a16="http://schemas.microsoft.com/office/drawing/2014/main" id="{81DF5409-7AF5-A166-AAFD-A17EDC48C6F1}"/>
                </a:ext>
              </a:extLst>
            </p:cNvPr>
            <p:cNvSpPr txBox="1"/>
            <p:nvPr/>
          </p:nvSpPr>
          <p:spPr>
            <a:xfrm>
              <a:off x="7877435" y="4450289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Map</a:t>
              </a:r>
              <a:endParaRPr lang="fi-FI" dirty="0"/>
            </a:p>
          </p:txBody>
        </p:sp>
      </p:grpSp>
    </p:spTree>
    <p:extLst>
      <p:ext uri="{BB962C8B-B14F-4D97-AF65-F5344CB8AC3E}">
        <p14:creationId xmlns:p14="http://schemas.microsoft.com/office/powerpoint/2010/main" val="511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111</Words>
  <Application>Microsoft Office PowerPoint</Application>
  <PresentationFormat>Laajakuva</PresentationFormat>
  <Paragraphs>42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Office-teema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Joonas Pinomäki (TAU)</dc:creator>
  <cp:lastModifiedBy>Joonas Pinomäki (TAU)</cp:lastModifiedBy>
  <cp:revision>72</cp:revision>
  <dcterms:created xsi:type="dcterms:W3CDTF">2024-04-26T01:07:55Z</dcterms:created>
  <dcterms:modified xsi:type="dcterms:W3CDTF">2024-04-26T02:35:52Z</dcterms:modified>
</cp:coreProperties>
</file>