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sab Das" userId="7587f445050f55ce" providerId="LiveId" clId="{D882F57C-827D-477F-9B15-F773C24D33AD}"/>
    <pc:docChg chg="modSld">
      <pc:chgData name="Utsab Das" userId="7587f445050f55ce" providerId="LiveId" clId="{D882F57C-827D-477F-9B15-F773C24D33AD}" dt="2018-05-14T22:35:17.319" v="11" actId="2085"/>
      <pc:docMkLst>
        <pc:docMk/>
      </pc:docMkLst>
      <pc:sldChg chg="addSp modSp">
        <pc:chgData name="Utsab Das" userId="7587f445050f55ce" providerId="LiveId" clId="{D882F57C-827D-477F-9B15-F773C24D33AD}" dt="2018-05-14T22:35:17.319" v="11" actId="2085"/>
        <pc:sldMkLst>
          <pc:docMk/>
          <pc:sldMk cId="3080188637" sldId="259"/>
        </pc:sldMkLst>
        <pc:spChg chg="add mod">
          <ac:chgData name="Utsab Das" userId="7587f445050f55ce" providerId="LiveId" clId="{D882F57C-827D-477F-9B15-F773C24D33AD}" dt="2018-05-14T22:33:08.911" v="4" actId="11529"/>
          <ac:spMkLst>
            <pc:docMk/>
            <pc:sldMk cId="3080188637" sldId="259"/>
            <ac:spMk id="2" creationId="{121E975D-98D5-4E5B-8BEC-8D0F8D8D33B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58" creationId="{6779294E-9ECA-4E91-8058-601F2A87654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59" creationId="{0C8899F6-66E5-4B79-9366-7217D8D8C18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1" creationId="{4EF9077D-A26C-4784-B3CF-862E8A9DD342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2" creationId="{8B044E0D-644C-4D39-83F8-704419F0284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3" creationId="{464DF02A-E379-4F71-B308-BF936743CF5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4" creationId="{6F927203-97EE-44BB-96B1-7D53E5D0860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5" creationId="{E99627B3-9668-4A74-A61C-7EAB67943078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7" creationId="{1EAA139C-DF5F-4B07-A3A1-3D1D096275F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68" creationId="{4FD76660-CC65-493E-BDF3-870BDDAD45E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1" creationId="{7A64ABD5-6B5A-4EDC-BEA1-39C48C358902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3" creationId="{AFC2E3B2-B89F-4E0C-B858-242D4C3B604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4" creationId="{AE7AAC8B-694B-41BB-BF37-45105FAA6063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5" creationId="{54CB1313-1218-49A9-9BFC-45D5575260F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6" creationId="{B8EE9B65-34F9-4E31-B3A3-5082CA6DA0A9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7" creationId="{D7C180B2-0CB4-46B5-8FE7-0EF52C06035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8" creationId="{631164F0-095A-4C1A-B24D-BC91A7B7B19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79" creationId="{9EA74FE5-8032-4B1A-BD96-DF2059157F3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0" creationId="{7BC439BA-59A1-4CB2-B85B-B6801608C7B3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1" creationId="{438D3708-C0E6-4512-BC72-90DA01943A83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2" creationId="{063E916F-AFB6-4967-9D13-763D92C648D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3" creationId="{C4810ED0-5745-4AF9-B249-F8A2EA4CD306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5" creationId="{5DB0E470-79C5-4770-8115-1CF684BCAE0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6" creationId="{34CEC547-DA95-4096-BAB5-65A675C7A6C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7" creationId="{F969D6E2-00BC-4D1C-862B-04CD28BB56D6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89" creationId="{5AF99CAB-0406-49A8-AC3D-72EE5678C73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96" creationId="{3A23E22B-BE8D-4573-B0DC-9F07E48DCC7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98" creationId="{1A157F38-7F4E-455E-9A22-A9306579581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01" creationId="{C1C8C577-38B6-4462-ADA1-A529CBA0FF6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05" creationId="{F1341570-20A2-4886-989B-A9EDA5044FF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08" creationId="{35E0D166-F574-4EB9-8DB9-80EA08015DD3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09" creationId="{D91AAA34-6DA6-46D7-8904-2B68AC1EE995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10" creationId="{1BC6E56F-7558-45D6-8EA4-0A1D8744F0F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11" creationId="{DFAE65D8-A6FC-4E90-8841-B32F79C187A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35" creationId="{4F319B79-7FBA-4801-AC5A-7CED6E1C1978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36" creationId="{F6093B0F-A343-4118-9DE0-1517E8870693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37" creationId="{76ECB3D0-E238-4885-B2FE-D567BD05133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38" creationId="{05B56F5F-4374-4EF7-A918-61900560CC3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39" creationId="{12F719A5-4A2A-4D09-8406-B883D531758A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45" creationId="{265D59E6-8B2C-49FE-BDFA-D11A7FFDBC76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46" creationId="{885CA81B-BA66-4342-B08F-476147E90978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47" creationId="{AFC2CAF8-E704-4A24-B70F-315B270CB60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48" creationId="{27075B97-796D-49CB-8E27-69F0AB7031F9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49" creationId="{008C0024-6878-403E-BC7B-D24D837B5F2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0" creationId="{449A07B4-18BC-42AF-8009-E15FC667290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1" creationId="{686120DF-D5AA-4F4C-9AA9-16EE46A4DEF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2" creationId="{D5A6315D-7000-4B36-BBCC-C3496FEEAFF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3" creationId="{94E99517-9E82-4D15-B356-DFAEB51DCC8A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4" creationId="{000102D2-D690-4202-9DAB-13DAFF67BDC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6" creationId="{8F402106-A632-47E9-8AF3-43010ED72BD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7" creationId="{CDCD1154-CDB6-4150-A5FF-6D76DABC2158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58" creationId="{0C854241-0266-4C70-AA0C-7B671C3C4DF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60" creationId="{A20C6C56-E66E-4652-A4E0-5759C6E28E2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64" creationId="{2720266B-BC41-413A-A9D6-0540A456763A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65" creationId="{1578FDFC-E424-4629-9EC5-1A35482A71C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67" creationId="{2F0D9CE9-AC4F-4B15-B5C7-DFE28A1F9A4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79" creationId="{ECEC7C65-9FB5-4CD3-B9D1-0BB64B17F72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1" creationId="{0EAD66FD-EAF5-4E52-AEF1-00515E7C456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3" creationId="{7B9A6CC5-DBC6-4205-8527-A5AA9E152037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4" creationId="{78A2E0E3-1395-4254-8CB7-BFCCCAC470BA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6" creationId="{00AAE5B0-E1F7-491C-B4C5-76042BABC21B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7" creationId="{6937F97F-D016-4953-801C-DE65466E212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188" creationId="{80E1E2E8-97E6-4FBA-8156-8CCF18426F37}"/>
          </ac:spMkLst>
        </pc:spChg>
        <pc:spChg chg="mod">
          <ac:chgData name="Utsab Das" userId="7587f445050f55ce" providerId="LiveId" clId="{D882F57C-827D-477F-9B15-F773C24D33AD}" dt="2018-05-14T22:35:17.319" v="11" actId="2085"/>
          <ac:spMkLst>
            <pc:docMk/>
            <pc:sldMk cId="3080188637" sldId="259"/>
            <ac:spMk id="218" creationId="{03E1ABE9-E617-422F-AC05-B113AEAF3995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3" creationId="{6AF341B4-AC8B-4340-B4A2-486AAF0E0A5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4" creationId="{484BB8AE-78A5-4912-9E69-A4E2D3DE685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5" creationId="{8B119989-E672-40C4-9963-0B88C82825F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6" creationId="{95010C0F-740E-44E5-8E64-2B0F513FB5F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7" creationId="{F9B554D0-7FDD-4E9F-88FD-E501183090D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8" creationId="{87E2BEDC-24FA-41FB-88CB-7F53B407A77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29" creationId="{932F505A-02D6-4D43-BAE6-176DFCABA829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0" creationId="{F90947B2-6620-4443-84B7-16DC73E0C015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1" creationId="{FC4C1FB1-E1A6-4F1C-85C1-09557762A880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2" creationId="{B03F5173-A8AA-496B-81E1-C3BF6E76603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3" creationId="{31C95AA1-E5FD-43A8-AB2F-A26077503E4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4" creationId="{D82F8F08-10BC-4101-B656-0E8527B060D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5" creationId="{96A7A719-8D0B-4F3E-9F6C-04F940BB969E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6" creationId="{1FBBC34D-0072-4B08-AB39-1219E1D8BFB4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7" creationId="{F208FDC8-C950-43B3-BF4C-DE83666FBFD2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8" creationId="{68641FD1-39CB-43E6-8958-89F7152ECC5D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39" creationId="{1452C208-453B-480C-B85E-B5802773FDA8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1" creationId="{AB89E72C-DA9E-4330-9227-0CB91C369B8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2" creationId="{C347AD4E-83D9-4536-9C3A-09EACB20A6E7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4" creationId="{8EEE33FC-0CA3-42FD-876F-58A8B9138FA1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5" creationId="{A9E8753C-E5EA-43FE-9DF8-A912CE9245BC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6" creationId="{AFA34B87-32B1-4D36-8268-0353B9E009BF}"/>
          </ac:spMkLst>
        </pc:spChg>
        <pc:spChg chg="mod">
          <ac:chgData name="Utsab Das" userId="7587f445050f55ce" providerId="LiveId" clId="{D882F57C-827D-477F-9B15-F773C24D33AD}" dt="2018-05-14T22:34:48.009" v="7" actId="1582"/>
          <ac:spMkLst>
            <pc:docMk/>
            <pc:sldMk cId="3080188637" sldId="259"/>
            <ac:spMk id="247" creationId="{FA645B62-0ED2-4A23-B3ED-62CA50B108C3}"/>
          </ac:spMkLst>
        </pc:spChg>
        <pc:spChg chg="mod">
          <ac:chgData name="Utsab Das" userId="7587f445050f55ce" providerId="LiveId" clId="{D882F57C-827D-477F-9B15-F773C24D33AD}" dt="2018-05-14T22:34:58.931" v="8" actId="2085"/>
          <ac:spMkLst>
            <pc:docMk/>
            <pc:sldMk cId="3080188637" sldId="259"/>
            <ac:spMk id="248" creationId="{1C80A186-DD8B-4D65-8053-D159C4729CC6}"/>
          </ac:spMkLst>
        </pc:spChg>
        <pc:spChg chg="mod">
          <ac:chgData name="Utsab Das" userId="7587f445050f55ce" providerId="LiveId" clId="{D882F57C-827D-477F-9B15-F773C24D33AD}" dt="2018-05-14T22:35:07.806" v="9" actId="2085"/>
          <ac:spMkLst>
            <pc:docMk/>
            <pc:sldMk cId="3080188637" sldId="259"/>
            <ac:spMk id="251" creationId="{FE6774E8-32A3-424D-9D5D-30BCA1E72969}"/>
          </ac:spMkLst>
        </pc:spChg>
        <pc:spChg chg="mod">
          <ac:chgData name="Utsab Das" userId="7587f445050f55ce" providerId="LiveId" clId="{D882F57C-827D-477F-9B15-F773C24D33AD}" dt="2018-05-14T22:35:10.847" v="10" actId="2085"/>
          <ac:spMkLst>
            <pc:docMk/>
            <pc:sldMk cId="3080188637" sldId="259"/>
            <ac:spMk id="252" creationId="{33C58E46-35CE-4575-9A17-5C19921CA12E}"/>
          </ac:spMkLst>
        </pc:s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72" creationId="{F0DB5767-FF30-42AC-97E7-87289FC44593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106" creationId="{D761D9DE-90B0-4F6B-AA99-D25A18322F4C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107" creationId="{66B83953-E124-493E-A635-0E05B2C1430C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61" creationId="{3C912EFE-BB9B-443A-93F6-9273FA44DB44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62" creationId="{282E2C74-2CD0-45E5-878C-BA47996B7467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169" creationId="{3C89753E-9B0B-4468-8D4E-5C3B9A594258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170" creationId="{B6F9AA0E-32D5-454F-94B1-2381DAD0620F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72" creationId="{CE707C60-26DB-41AB-B87D-390DBFE5B061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73" creationId="{D5E8B366-A634-4325-865F-88BF736476E3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74" creationId="{DE8D6EF3-9807-4821-B596-CAC9A9EF30CA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178" creationId="{A8EA9DF5-07D3-41B9-B3FE-4281215520D3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185" creationId="{F57704CC-0960-44A1-8111-F62EF287C898}"/>
          </ac:grpSpMkLst>
        </pc:grpChg>
        <pc:grpChg chg="mod">
          <ac:chgData name="Utsab Das" userId="7587f445050f55ce" providerId="LiveId" clId="{D882F57C-827D-477F-9B15-F773C24D33AD}" dt="2018-05-14T22:21:09.524" v="0" actId="554"/>
          <ac:grpSpMkLst>
            <pc:docMk/>
            <pc:sldMk cId="3080188637" sldId="259"/>
            <ac:grpSpMk id="219" creationId="{686091C9-89E5-47AE-9836-AF840F90192F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220" creationId="{99849DE7-0455-4DEA-8C54-496FDBCF8E8A}"/>
          </ac:grpSpMkLst>
        </pc:grpChg>
        <pc:grpChg chg="mod">
          <ac:chgData name="Utsab Das" userId="7587f445050f55ce" providerId="LiveId" clId="{D882F57C-827D-477F-9B15-F773C24D33AD}" dt="2018-05-14T22:21:12.602" v="1" actId="408"/>
          <ac:grpSpMkLst>
            <pc:docMk/>
            <pc:sldMk cId="3080188637" sldId="259"/>
            <ac:grpSpMk id="221" creationId="{89F368FA-B4DB-4E7D-8D8D-602105F5DA71}"/>
          </ac:grpSpMkLst>
        </pc:grpChg>
        <pc:grpChg chg="mod">
          <ac:chgData name="Utsab Das" userId="7587f445050f55ce" providerId="LiveId" clId="{D882F57C-827D-477F-9B15-F773C24D33AD}" dt="2018-05-14T22:34:40.273" v="6" actId="14100"/>
          <ac:grpSpMkLst>
            <pc:docMk/>
            <pc:sldMk cId="3080188637" sldId="259"/>
            <ac:grpSpMk id="249" creationId="{594B56FA-0BA0-4AFA-B352-DB842ECE3B46}"/>
          </ac:grpSpMkLst>
        </pc:grpChg>
        <pc:grpChg chg="mod">
          <ac:chgData name="Utsab Das" userId="7587f445050f55ce" providerId="LiveId" clId="{D882F57C-827D-477F-9B15-F773C24D33AD}" dt="2018-05-14T22:34:40.273" v="6" actId="14100"/>
          <ac:grpSpMkLst>
            <pc:docMk/>
            <pc:sldMk cId="3080188637" sldId="259"/>
            <ac:grpSpMk id="250" creationId="{AB9EDC33-71A7-4436-A69F-69D92122A975}"/>
          </ac:grpSpMkLst>
        </pc:grpChg>
        <pc:grpChg chg="mod">
          <ac:chgData name="Utsab Das" userId="7587f445050f55ce" providerId="LiveId" clId="{D882F57C-827D-477F-9B15-F773C24D33AD}" dt="2018-05-14T22:34:40.273" v="6" actId="14100"/>
          <ac:grpSpMkLst>
            <pc:docMk/>
            <pc:sldMk cId="3080188637" sldId="259"/>
            <ac:grpSpMk id="253" creationId="{02437C76-7294-4CC5-9749-CB98ED4DF57D}"/>
          </ac:grpSpMkLst>
        </pc:grpChg>
        <pc:grpChg chg="mod">
          <ac:chgData name="Utsab Das" userId="7587f445050f55ce" providerId="LiveId" clId="{D882F57C-827D-477F-9B15-F773C24D33AD}" dt="2018-05-14T22:34:40.273" v="6" actId="14100"/>
          <ac:grpSpMkLst>
            <pc:docMk/>
            <pc:sldMk cId="3080188637" sldId="259"/>
            <ac:grpSpMk id="254" creationId="{5BA0B6BD-D862-4F1B-957C-2F5A49A952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7343-DF9B-44D0-A5B3-9F31A2E4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4D3B8-9929-455D-BAA6-A3BBBBCE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43C5-E034-4CFE-A9E4-74D3C67E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DAB5-D873-4CB5-AA70-94475F53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767D-2366-4A18-8403-0E5AF05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2F8F-B718-40E8-81C1-F7840854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A4C6-D61C-4950-9879-E6836FC9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830B-9FBB-4705-AA8E-A3C14FC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7BDC-22F7-4BFC-9825-6094169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95BB-4DCE-4457-B703-49327475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3298A-0A1A-4D22-A376-78E18A8B5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1718-609B-4C8F-BAB3-15874A94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328A-2605-4915-98F9-C85EEE6F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BCBF-4650-4F78-BF01-D53C870C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3A54-89D6-4353-B1F2-E48DC75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6C3A-A81D-44B2-AFAE-DAB3413D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FD92-1718-482C-A5CD-12646495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31C3-900F-4F08-9D58-7D4168BF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54EC-E58E-44CB-B8A2-DAE35CB3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6EA1-FC89-49BD-AB5C-2DF1BB2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9CE2-9F7A-44D1-B7A1-7E725F4D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D940-7489-4A09-9190-45DA77F3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119C-FBAB-4BA7-99AB-5595779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D46F-5B25-496E-9F6B-E3814A5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381A-8FD8-4EF8-BC4D-4FBB713A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A298-EFF5-4EFC-A925-4EF1740E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8BC4-C280-4175-9EF1-EA98EF468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6D38-A97F-4A7D-BC5D-91C30CF3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CF68-95E9-472E-9BA6-D46A84C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FCE9F-106A-41EC-A2C2-D308E01D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06DD-8C62-495B-9050-BD43C1F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8A9F-B537-4248-BBC5-D63D9596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A7282-C39D-48B7-833A-C7FB2386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3671-7E4C-44B9-9C58-D4E29F45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7BDEB-360D-4B62-BD6B-870EBAF6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8ED1B-CC9C-4EBB-AC9F-867CB5825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A092C-6625-471B-A92C-87FE290D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57853-3B82-4756-879A-1F06018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58B61-DA1D-42B3-ADEA-48739BC8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2089-7E9E-49F3-BF0E-6CBAEDA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97FF5-C548-4827-81E1-4AF6758E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676E3-90FB-4047-82CC-98B64DFE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F951-DF8B-4802-BFF5-8C4957D1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92D7A-EB0C-4703-9E4F-2BA81D81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2D314-A018-428F-B610-47556D5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CA56-68DD-451B-A7D3-A5184D55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A954-E9DD-4A10-A2C4-5465DD43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6D6A-A4C6-4215-9F75-68F2D46E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7FEE7-F6C1-4044-A8BA-F8F74D53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8BC6-ACDF-4AB8-83AD-F29032EA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C087-A5F1-42D5-9BAE-F73992E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5B52-B8CB-43B6-BB87-DA8175F9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4F47-BBC2-4AE5-9CD1-4B12572A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8BFC1-BA07-46E8-BE14-103641C86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00C3-0648-4AAD-A45E-924155B2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E649-675D-4A60-A91A-9D719A72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F90E-249A-47DE-82A1-F7FE8BF0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7E701-A699-4C85-AD26-CEECE64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9E2CD-9AAA-4078-B3F1-E74F111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C95B-54A2-407E-B58C-6098CF90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51C0-DA90-4578-B9E1-1EBD0773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D3D7-BE78-4287-86B2-45F91BCC63B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1FCE-19DB-4879-AC75-683FE7F5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D6B9-3D73-424A-88C8-0FF2F9A6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1B24-8C5A-4E17-9450-66EA354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F5B44960-B19D-45D5-AB21-CF3B9248AD66}"/>
              </a:ext>
            </a:extLst>
          </p:cNvPr>
          <p:cNvGrpSpPr/>
          <p:nvPr/>
        </p:nvGrpSpPr>
        <p:grpSpPr>
          <a:xfrm>
            <a:off x="7689417" y="729727"/>
            <a:ext cx="2441447" cy="2444220"/>
            <a:chOff x="7689418" y="729727"/>
            <a:chExt cx="2194564" cy="210512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23F84B-171B-488F-B872-4EE6C23D542B}"/>
                </a:ext>
              </a:extLst>
            </p:cNvPr>
            <p:cNvSpPr/>
            <p:nvPr/>
          </p:nvSpPr>
          <p:spPr>
            <a:xfrm>
              <a:off x="7689418" y="729727"/>
              <a:ext cx="2194564" cy="2102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4BA71F-B386-474B-A830-F971B1FEC981}"/>
                </a:ext>
              </a:extLst>
            </p:cNvPr>
            <p:cNvSpPr/>
            <p:nvPr/>
          </p:nvSpPr>
          <p:spPr>
            <a:xfrm rot="5400000">
              <a:off x="7527326" y="1941236"/>
              <a:ext cx="1055707" cy="7315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E9A3A2-E5B9-4C30-B12E-555C1F93AEDB}"/>
                </a:ext>
              </a:extLst>
            </p:cNvPr>
            <p:cNvSpPr/>
            <p:nvPr/>
          </p:nvSpPr>
          <p:spPr>
            <a:xfrm rot="5400000">
              <a:off x="7982399" y="1662400"/>
              <a:ext cx="1608603" cy="731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79028D-4B83-4D35-B82B-E06CC05C3677}"/>
                </a:ext>
              </a:extLst>
            </p:cNvPr>
            <p:cNvSpPr/>
            <p:nvPr/>
          </p:nvSpPr>
          <p:spPr>
            <a:xfrm rot="5400000">
              <a:off x="8466855" y="1415337"/>
              <a:ext cx="2102734" cy="731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8" name="Graphic 107" descr="Lock">
            <a:extLst>
              <a:ext uri="{FF2B5EF4-FFF2-40B4-BE49-F238E27FC236}">
                <a16:creationId xmlns:a16="http://schemas.microsoft.com/office/drawing/2014/main" id="{56F15F57-3196-41A5-9839-C7D692C8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234" y="3920085"/>
            <a:ext cx="7802880" cy="780288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783CAE-C6F6-44A5-80E3-69C8CDC38C68}"/>
              </a:ext>
            </a:extLst>
          </p:cNvPr>
          <p:cNvGrpSpPr/>
          <p:nvPr/>
        </p:nvGrpSpPr>
        <p:grpSpPr>
          <a:xfrm>
            <a:off x="1588834" y="3970245"/>
            <a:ext cx="2438400" cy="2472897"/>
            <a:chOff x="7616962" y="3965221"/>
            <a:chExt cx="2438400" cy="24728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D47FACB-DD5E-4127-B2AB-3EB152CC6CFD}"/>
                </a:ext>
              </a:extLst>
            </p:cNvPr>
            <p:cNvSpPr/>
            <p:nvPr/>
          </p:nvSpPr>
          <p:spPr>
            <a:xfrm>
              <a:off x="7616963" y="3999719"/>
              <a:ext cx="2438399" cy="2438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Graphic 111" descr="Key">
              <a:extLst>
                <a:ext uri="{FF2B5EF4-FFF2-40B4-BE49-F238E27FC236}">
                  <a16:creationId xmlns:a16="http://schemas.microsoft.com/office/drawing/2014/main" id="{449B8185-1FA9-4485-83E0-3485562CB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616962" y="3965221"/>
              <a:ext cx="2438400" cy="24384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BC8E984-745E-4ECA-96E6-27C97DF6520C}"/>
              </a:ext>
            </a:extLst>
          </p:cNvPr>
          <p:cNvGrpSpPr/>
          <p:nvPr/>
        </p:nvGrpSpPr>
        <p:grpSpPr>
          <a:xfrm>
            <a:off x="1588516" y="595802"/>
            <a:ext cx="2438400" cy="2438400"/>
            <a:chOff x="1588516" y="595802"/>
            <a:chExt cx="2438400" cy="2438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09D7E2-88E5-4BCF-A7C7-28545038A581}"/>
                </a:ext>
              </a:extLst>
            </p:cNvPr>
            <p:cNvGrpSpPr/>
            <p:nvPr/>
          </p:nvGrpSpPr>
          <p:grpSpPr>
            <a:xfrm>
              <a:off x="1942717" y="1498400"/>
              <a:ext cx="1733682" cy="1406926"/>
              <a:chOff x="1739519" y="1130300"/>
              <a:chExt cx="2140077" cy="17018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483CB4-1105-4D04-8F7A-4B951FDEA117}"/>
                  </a:ext>
                </a:extLst>
              </p:cNvPr>
              <p:cNvSpPr/>
              <p:nvPr/>
            </p:nvSpPr>
            <p:spPr>
              <a:xfrm>
                <a:off x="1739519" y="1130300"/>
                <a:ext cx="677672" cy="58420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ED945A-D81C-4D93-B77F-72C7DDA0C0A5}"/>
                  </a:ext>
                </a:extLst>
              </p:cNvPr>
              <p:cNvSpPr/>
              <p:nvPr/>
            </p:nvSpPr>
            <p:spPr>
              <a:xfrm>
                <a:off x="3201924" y="1130300"/>
                <a:ext cx="677672" cy="58420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29A730-9101-447C-ADC5-81B5C444F94C}"/>
                  </a:ext>
                </a:extLst>
              </p:cNvPr>
              <p:cNvSpPr/>
              <p:nvPr/>
            </p:nvSpPr>
            <p:spPr>
              <a:xfrm>
                <a:off x="2470722" y="1666875"/>
                <a:ext cx="677672" cy="58420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04D258-AA2B-4758-B81B-BF9D6C871DA1}"/>
                  </a:ext>
                </a:extLst>
              </p:cNvPr>
              <p:cNvSpPr/>
              <p:nvPr/>
            </p:nvSpPr>
            <p:spPr>
              <a:xfrm>
                <a:off x="1739519" y="2247900"/>
                <a:ext cx="677672" cy="58420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C71258-7260-49C7-80BF-59BCBC5A9E47}"/>
                  </a:ext>
                </a:extLst>
              </p:cNvPr>
              <p:cNvSpPr/>
              <p:nvPr/>
            </p:nvSpPr>
            <p:spPr>
              <a:xfrm>
                <a:off x="3201924" y="2247900"/>
                <a:ext cx="677672" cy="58420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5C2C8D8-A2D0-4C8E-9FFB-B8076A11002F}"/>
                </a:ext>
              </a:extLst>
            </p:cNvPr>
            <p:cNvSpPr/>
            <p:nvPr/>
          </p:nvSpPr>
          <p:spPr>
            <a:xfrm>
              <a:off x="1588516" y="595802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FC00130-DA76-47D1-BC3F-D5AB1419FBD4}"/>
              </a:ext>
            </a:extLst>
          </p:cNvPr>
          <p:cNvGrpSpPr/>
          <p:nvPr/>
        </p:nvGrpSpPr>
        <p:grpSpPr>
          <a:xfrm>
            <a:off x="4308151" y="595802"/>
            <a:ext cx="2438400" cy="2438400"/>
            <a:chOff x="4308151" y="595802"/>
            <a:chExt cx="2438400" cy="24384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883615-E6F8-42F2-969A-4748DD29A019}"/>
                </a:ext>
              </a:extLst>
            </p:cNvPr>
            <p:cNvGrpSpPr/>
            <p:nvPr/>
          </p:nvGrpSpPr>
          <p:grpSpPr>
            <a:xfrm>
              <a:off x="4659506" y="1130301"/>
              <a:ext cx="1735690" cy="1781878"/>
              <a:chOff x="4432808" y="879472"/>
              <a:chExt cx="2142554" cy="2199571"/>
            </a:xfrm>
            <a:solidFill>
              <a:schemeClr val="tx1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488C0B-5A5B-4E84-9F54-02B45D056A93}"/>
                  </a:ext>
                </a:extLst>
              </p:cNvPr>
              <p:cNvGrpSpPr/>
              <p:nvPr/>
            </p:nvGrpSpPr>
            <p:grpSpPr>
              <a:xfrm>
                <a:off x="4432808" y="879472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DFD59F9B-98BA-4368-B207-1446ED6E288D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F12566A0-614B-4AA9-840F-22AB2476B654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884A8D7-155C-4039-AF16-70A2522E5016}"/>
                  </a:ext>
                </a:extLst>
              </p:cNvPr>
              <p:cNvGrpSpPr/>
              <p:nvPr/>
            </p:nvGrpSpPr>
            <p:grpSpPr>
              <a:xfrm>
                <a:off x="5897690" y="879472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2DF44DD-D606-4AC0-BA61-8C1E8F18B1F9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9D112A16-5D08-4692-9B9F-E0EBC3AC2E8B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9B7E723-0C0E-45F2-B08A-A28ED4C108AC}"/>
                  </a:ext>
                </a:extLst>
              </p:cNvPr>
              <p:cNvGrpSpPr/>
              <p:nvPr/>
            </p:nvGrpSpPr>
            <p:grpSpPr>
              <a:xfrm>
                <a:off x="4432808" y="2028825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6500AD-F830-4A18-9689-90EAB6433B54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EAAF6E2-4AA9-4039-912C-44579F658939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58DBDA4-E2C7-48F7-A8B9-6FB51B32128C}"/>
                  </a:ext>
                </a:extLst>
              </p:cNvPr>
              <p:cNvGrpSpPr/>
              <p:nvPr/>
            </p:nvGrpSpPr>
            <p:grpSpPr>
              <a:xfrm>
                <a:off x="5897690" y="2028825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DF7BFDA-E814-4915-A72D-BEB718C6BB46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79A42391-2D95-4971-8942-AD2319EF39EE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D908F88-03B8-4C2C-926F-78B2CF96B125}"/>
                  </a:ext>
                </a:extLst>
              </p:cNvPr>
              <p:cNvGrpSpPr/>
              <p:nvPr/>
            </p:nvGrpSpPr>
            <p:grpSpPr>
              <a:xfrm>
                <a:off x="5165249" y="1423818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F711C35-A1FD-4C6A-8FB2-B53DF5A9EEBF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EBAC3D5-DBD1-4FF8-9FB7-6A68C22F8CA2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E1B6B7-28EC-4988-B220-5F099D013E0E}"/>
                </a:ext>
              </a:extLst>
            </p:cNvPr>
            <p:cNvSpPr/>
            <p:nvPr/>
          </p:nvSpPr>
          <p:spPr>
            <a:xfrm>
              <a:off x="4308151" y="595802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9E8579-1F66-4071-87FA-5B6221086834}"/>
              </a:ext>
            </a:extLst>
          </p:cNvPr>
          <p:cNvSpPr/>
          <p:nvPr/>
        </p:nvSpPr>
        <p:spPr>
          <a:xfrm>
            <a:off x="7881631" y="2441959"/>
            <a:ext cx="1950720" cy="1947672"/>
          </a:xfrm>
          <a:custGeom>
            <a:avLst/>
            <a:gdLst>
              <a:gd name="connsiteX0" fmla="*/ 0 w 1950720"/>
              <a:gd name="connsiteY0" fmla="*/ 1947672 h 1947672"/>
              <a:gd name="connsiteX1" fmla="*/ 975360 w 1950720"/>
              <a:gd name="connsiteY1" fmla="*/ 0 h 1947672"/>
              <a:gd name="connsiteX2" fmla="*/ 1950720 w 1950720"/>
              <a:gd name="connsiteY2" fmla="*/ 1947672 h 1947672"/>
              <a:gd name="connsiteX3" fmla="*/ 0 w 1950720"/>
              <a:gd name="connsiteY3" fmla="*/ 1947672 h 1947672"/>
              <a:gd name="connsiteX0" fmla="*/ 0 w 1950720"/>
              <a:gd name="connsiteY0" fmla="*/ 1947672 h 1947672"/>
              <a:gd name="connsiteX1" fmla="*/ 975360 w 1950720"/>
              <a:gd name="connsiteY1" fmla="*/ 0 h 1947672"/>
              <a:gd name="connsiteX2" fmla="*/ 1950720 w 1950720"/>
              <a:gd name="connsiteY2" fmla="*/ 1947672 h 1947672"/>
              <a:gd name="connsiteX3" fmla="*/ 993531 w 1950720"/>
              <a:gd name="connsiteY3" fmla="*/ 1943100 h 1947672"/>
              <a:gd name="connsiteX4" fmla="*/ 0 w 1950720"/>
              <a:gd name="connsiteY4" fmla="*/ 1947672 h 1947672"/>
              <a:gd name="connsiteX0" fmla="*/ 0 w 1950720"/>
              <a:gd name="connsiteY0" fmla="*/ 1947672 h 1947672"/>
              <a:gd name="connsiteX1" fmla="*/ 975360 w 1950720"/>
              <a:gd name="connsiteY1" fmla="*/ 0 h 1947672"/>
              <a:gd name="connsiteX2" fmla="*/ 1950720 w 1950720"/>
              <a:gd name="connsiteY2" fmla="*/ 1947672 h 1947672"/>
              <a:gd name="connsiteX3" fmla="*/ 975947 w 1950720"/>
              <a:gd name="connsiteY3" fmla="*/ 1397977 h 1947672"/>
              <a:gd name="connsiteX4" fmla="*/ 0 w 1950720"/>
              <a:gd name="connsiteY4" fmla="*/ 1947672 h 194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1947672">
                <a:moveTo>
                  <a:pt x="0" y="1947672"/>
                </a:moveTo>
                <a:lnTo>
                  <a:pt x="975360" y="0"/>
                </a:lnTo>
                <a:lnTo>
                  <a:pt x="1950720" y="1947672"/>
                </a:lnTo>
                <a:lnTo>
                  <a:pt x="975947" y="1397977"/>
                </a:lnTo>
                <a:lnTo>
                  <a:pt x="0" y="19476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29F5AA-A1D6-4587-B8AA-4F52BF70A5B7}"/>
              </a:ext>
            </a:extLst>
          </p:cNvPr>
          <p:cNvCxnSpPr>
            <a:cxnSpLocks/>
          </p:cNvCxnSpPr>
          <p:nvPr/>
        </p:nvCxnSpPr>
        <p:spPr>
          <a:xfrm>
            <a:off x="7475654" y="4120819"/>
            <a:ext cx="587" cy="1397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10946D46-601F-42A4-B05E-D92837E4E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75723" y="-647875"/>
            <a:ext cx="780288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26E093-17DC-43D5-997D-B472917847DA}"/>
              </a:ext>
            </a:extLst>
          </p:cNvPr>
          <p:cNvSpPr/>
          <p:nvPr/>
        </p:nvSpPr>
        <p:spPr>
          <a:xfrm>
            <a:off x="1088571" y="1262743"/>
            <a:ext cx="2441448" cy="2441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9D8F6-33FB-4887-B717-DB66A58251DA}"/>
              </a:ext>
            </a:extLst>
          </p:cNvPr>
          <p:cNvSpPr/>
          <p:nvPr/>
        </p:nvSpPr>
        <p:spPr>
          <a:xfrm>
            <a:off x="3840123" y="2048037"/>
            <a:ext cx="798286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E4044-7A5C-4581-8E55-34EED6BD72CE}"/>
              </a:ext>
            </a:extLst>
          </p:cNvPr>
          <p:cNvSpPr/>
          <p:nvPr/>
        </p:nvSpPr>
        <p:spPr>
          <a:xfrm rot="1800000">
            <a:off x="1348177" y="2048038"/>
            <a:ext cx="798286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2CD46543-DBEE-4DE9-8444-36CAD92AEB06}"/>
              </a:ext>
            </a:extLst>
          </p:cNvPr>
          <p:cNvSpPr/>
          <p:nvPr/>
        </p:nvSpPr>
        <p:spPr>
          <a:xfrm rot="5400000">
            <a:off x="1170543" y="3974826"/>
            <a:ext cx="599472" cy="58927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2035D2-05DE-46D6-8687-94CA9FC27401}"/>
              </a:ext>
            </a:extLst>
          </p:cNvPr>
          <p:cNvGrpSpPr/>
          <p:nvPr/>
        </p:nvGrpSpPr>
        <p:grpSpPr>
          <a:xfrm>
            <a:off x="4383583" y="1542227"/>
            <a:ext cx="2248104" cy="2293174"/>
            <a:chOff x="2248015" y="4603210"/>
            <a:chExt cx="728039" cy="74263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AF8A9A-718C-4311-BE29-AE51433564E2}"/>
                </a:ext>
              </a:extLst>
            </p:cNvPr>
            <p:cNvSpPr/>
            <p:nvPr/>
          </p:nvSpPr>
          <p:spPr>
            <a:xfrm>
              <a:off x="2281602" y="4675123"/>
              <a:ext cx="641817" cy="670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F0B0C1-55E1-4BCB-BF77-21AFCD1DB765}"/>
                </a:ext>
              </a:extLst>
            </p:cNvPr>
            <p:cNvGrpSpPr/>
            <p:nvPr/>
          </p:nvGrpSpPr>
          <p:grpSpPr>
            <a:xfrm>
              <a:off x="2361223" y="4915096"/>
              <a:ext cx="202958" cy="107865"/>
              <a:chOff x="2415434" y="4909810"/>
              <a:chExt cx="202958" cy="10786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0" name="Moon 19">
                <a:extLst>
                  <a:ext uri="{FF2B5EF4-FFF2-40B4-BE49-F238E27FC236}">
                    <a16:creationId xmlns:a16="http://schemas.microsoft.com/office/drawing/2014/main" id="{2700F38F-609B-4FA3-BD8D-1B34BE6E8F9C}"/>
                  </a:ext>
                </a:extLst>
              </p:cNvPr>
              <p:cNvSpPr/>
              <p:nvPr/>
            </p:nvSpPr>
            <p:spPr>
              <a:xfrm rot="6317850">
                <a:off x="2491636" y="4833608"/>
                <a:ext cx="50554" cy="202958"/>
              </a:xfrm>
              <a:prstGeom prst="moon">
                <a:avLst>
                  <a:gd name="adj" fmla="val 20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9022DD-84C0-4DF7-BF98-12AA475154D5}"/>
                  </a:ext>
                </a:extLst>
              </p:cNvPr>
              <p:cNvSpPr/>
              <p:nvPr/>
            </p:nvSpPr>
            <p:spPr>
              <a:xfrm rot="729192">
                <a:off x="2433941" y="4926235"/>
                <a:ext cx="163154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E47FDD-776B-44CF-BECE-46D675567A31}"/>
                </a:ext>
              </a:extLst>
            </p:cNvPr>
            <p:cNvGrpSpPr/>
            <p:nvPr/>
          </p:nvGrpSpPr>
          <p:grpSpPr>
            <a:xfrm>
              <a:off x="2248015" y="4603210"/>
              <a:ext cx="728039" cy="742635"/>
              <a:chOff x="1926167" y="4324349"/>
              <a:chExt cx="352627" cy="377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Moon 13">
                <a:extLst>
                  <a:ext uri="{FF2B5EF4-FFF2-40B4-BE49-F238E27FC236}">
                    <a16:creationId xmlns:a16="http://schemas.microsoft.com/office/drawing/2014/main" id="{893CE9DB-8C7E-4936-9ADF-7B6C0020E776}"/>
                  </a:ext>
                </a:extLst>
              </p:cNvPr>
              <p:cNvSpPr/>
              <p:nvPr/>
            </p:nvSpPr>
            <p:spPr>
              <a:xfrm rot="900000">
                <a:off x="1926167" y="4324349"/>
                <a:ext cx="171450" cy="365125"/>
              </a:xfrm>
              <a:prstGeom prst="moon">
                <a:avLst>
                  <a:gd name="adj" fmla="val 349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oon 14">
                <a:extLst>
                  <a:ext uri="{FF2B5EF4-FFF2-40B4-BE49-F238E27FC236}">
                    <a16:creationId xmlns:a16="http://schemas.microsoft.com/office/drawing/2014/main" id="{9A3C3C6C-D06C-4EEA-8D3C-474A554229AA}"/>
                  </a:ext>
                </a:extLst>
              </p:cNvPr>
              <p:cNvSpPr/>
              <p:nvPr/>
            </p:nvSpPr>
            <p:spPr>
              <a:xfrm rot="20700000" flipH="1">
                <a:off x="2107344" y="4324349"/>
                <a:ext cx="171450" cy="365125"/>
              </a:xfrm>
              <a:prstGeom prst="moon">
                <a:avLst>
                  <a:gd name="adj" fmla="val 87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F5E19786-62CA-48F5-90BD-28D5700BC813}"/>
                  </a:ext>
                </a:extLst>
              </p:cNvPr>
              <p:cNvSpPr/>
              <p:nvPr/>
            </p:nvSpPr>
            <p:spPr>
              <a:xfrm rot="643897">
                <a:off x="2017677" y="4349364"/>
                <a:ext cx="64165" cy="352273"/>
              </a:xfrm>
              <a:prstGeom prst="moon">
                <a:avLst>
                  <a:gd name="adj" fmla="val 6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rapezoid 17">
            <a:extLst>
              <a:ext uri="{FF2B5EF4-FFF2-40B4-BE49-F238E27FC236}">
                <a16:creationId xmlns:a16="http://schemas.microsoft.com/office/drawing/2014/main" id="{8DCCE6B0-E797-4B1E-BBBF-8AA67847E369}"/>
              </a:ext>
            </a:extLst>
          </p:cNvPr>
          <p:cNvSpPr/>
          <p:nvPr/>
        </p:nvSpPr>
        <p:spPr>
          <a:xfrm flipV="1">
            <a:off x="1396081" y="5167249"/>
            <a:ext cx="447675" cy="241601"/>
          </a:xfrm>
          <a:prstGeom prst="trapezoid">
            <a:avLst>
              <a:gd name="adj" fmla="val 450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CAF10-B2D0-4410-92F9-5D3B209E6826}"/>
              </a:ext>
            </a:extLst>
          </p:cNvPr>
          <p:cNvGrpSpPr/>
          <p:nvPr/>
        </p:nvGrpSpPr>
        <p:grpSpPr>
          <a:xfrm>
            <a:off x="2863533" y="4032552"/>
            <a:ext cx="391641" cy="365125"/>
            <a:chOff x="2111375" y="4324350"/>
            <a:chExt cx="391641" cy="365125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53CC0217-550E-4D16-A10D-274D845C56E9}"/>
                </a:ext>
              </a:extLst>
            </p:cNvPr>
            <p:cNvSpPr/>
            <p:nvPr/>
          </p:nvSpPr>
          <p:spPr>
            <a:xfrm rot="900000">
              <a:off x="2111375" y="4324350"/>
              <a:ext cx="171450" cy="365125"/>
            </a:xfrm>
            <a:prstGeom prst="mo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0941CDC1-B58D-4C0D-ABDA-963AC5B6436D}"/>
                </a:ext>
              </a:extLst>
            </p:cNvPr>
            <p:cNvSpPr/>
            <p:nvPr/>
          </p:nvSpPr>
          <p:spPr>
            <a:xfrm rot="20700000" flipH="1">
              <a:off x="2331566" y="4324350"/>
              <a:ext cx="171450" cy="365125"/>
            </a:xfrm>
            <a:prstGeom prst="mo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_XdP6Lp2ceqY/TRq8THjhzUI/AAAAAAAAjcE/PwN6Zpu1uOs/s400/shot_1293334257.png">
            <a:extLst>
              <a:ext uri="{FF2B5EF4-FFF2-40B4-BE49-F238E27FC236}">
                <a16:creationId xmlns:a16="http://schemas.microsoft.com/office/drawing/2014/main" id="{E644A5F2-1B73-4701-BA0C-BC39C15E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75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595661-A91E-4510-B66E-E2B821CA1CD1}"/>
              </a:ext>
            </a:extLst>
          </p:cNvPr>
          <p:cNvSpPr/>
          <p:nvPr/>
        </p:nvSpPr>
        <p:spPr>
          <a:xfrm>
            <a:off x="8228693" y="1657804"/>
            <a:ext cx="2441448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0544826-0288-4990-B6D1-2F3DAB6AEAB2}"/>
              </a:ext>
            </a:extLst>
          </p:cNvPr>
          <p:cNvSpPr/>
          <p:nvPr/>
        </p:nvSpPr>
        <p:spPr>
          <a:xfrm>
            <a:off x="10127996" y="2005466"/>
            <a:ext cx="182880" cy="213360"/>
          </a:xfrm>
          <a:prstGeom prst="rtTriangl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5E70F09-EC23-41B4-AD76-CF0E8FA00BB0}"/>
              </a:ext>
            </a:extLst>
          </p:cNvPr>
          <p:cNvSpPr/>
          <p:nvPr/>
        </p:nvSpPr>
        <p:spPr>
          <a:xfrm flipH="1">
            <a:off x="9880963" y="1268209"/>
            <a:ext cx="494066" cy="129540"/>
          </a:xfrm>
          <a:prstGeom prst="parallelogram">
            <a:avLst>
              <a:gd name="adj" fmla="val 99194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A436A7C-6C4C-4605-B86C-FE52ECD8C2BE}"/>
              </a:ext>
            </a:extLst>
          </p:cNvPr>
          <p:cNvSpPr/>
          <p:nvPr/>
        </p:nvSpPr>
        <p:spPr>
          <a:xfrm>
            <a:off x="8147333" y="2490120"/>
            <a:ext cx="638628" cy="773768"/>
          </a:xfrm>
          <a:prstGeom prst="snip2SameRect">
            <a:avLst>
              <a:gd name="adj1" fmla="val 19054"/>
              <a:gd name="adj2" fmla="val 0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2F87DFDE-9B11-4A6F-BAB6-9E63B595A7F3}"/>
              </a:ext>
            </a:extLst>
          </p:cNvPr>
          <p:cNvSpPr/>
          <p:nvPr/>
        </p:nvSpPr>
        <p:spPr>
          <a:xfrm rot="5400000" flipH="1">
            <a:off x="9899825" y="3049578"/>
            <a:ext cx="767784" cy="17264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43D73-E57F-498D-8D2F-DF925E8F9E0E}"/>
              </a:ext>
            </a:extLst>
          </p:cNvPr>
          <p:cNvSpPr/>
          <p:nvPr/>
        </p:nvSpPr>
        <p:spPr>
          <a:xfrm>
            <a:off x="9940776" y="3571257"/>
            <a:ext cx="161442" cy="550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CC769D8F-A549-4C23-847B-50F396490850}"/>
              </a:ext>
            </a:extLst>
          </p:cNvPr>
          <p:cNvSpPr/>
          <p:nvPr/>
        </p:nvSpPr>
        <p:spPr>
          <a:xfrm>
            <a:off x="8972550" y="4330700"/>
            <a:ext cx="1224843" cy="698500"/>
          </a:xfrm>
          <a:prstGeom prst="parallelogram">
            <a:avLst>
              <a:gd name="adj" fmla="val 81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A9889A-704F-4514-BC2D-1B7E472B496D}"/>
              </a:ext>
            </a:extLst>
          </p:cNvPr>
          <p:cNvGrpSpPr/>
          <p:nvPr/>
        </p:nvGrpSpPr>
        <p:grpSpPr>
          <a:xfrm>
            <a:off x="9728822" y="2874590"/>
            <a:ext cx="798348" cy="2154610"/>
            <a:chOff x="9062830" y="1915433"/>
            <a:chExt cx="798348" cy="2154610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39D04B91-8043-4AB4-B74D-46E9E54DAE3B}"/>
                </a:ext>
              </a:extLst>
            </p:cNvPr>
            <p:cNvSpPr/>
            <p:nvPr/>
          </p:nvSpPr>
          <p:spPr>
            <a:xfrm>
              <a:off x="9130103" y="1915433"/>
              <a:ext cx="638628" cy="743947"/>
            </a:xfrm>
            <a:prstGeom prst="snip2DiagRect">
              <a:avLst>
                <a:gd name="adj1" fmla="val 0"/>
                <a:gd name="adj2" fmla="val 21539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4F9326-4713-4492-BA82-1E8FF8EB0448}"/>
                </a:ext>
              </a:extLst>
            </p:cNvPr>
            <p:cNvSpPr/>
            <p:nvPr/>
          </p:nvSpPr>
          <p:spPr>
            <a:xfrm>
              <a:off x="9377027" y="2112146"/>
              <a:ext cx="380891" cy="10668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A64925-1EC3-451B-9DAB-BD76A5F612DF}"/>
                </a:ext>
              </a:extLst>
            </p:cNvPr>
            <p:cNvSpPr/>
            <p:nvPr/>
          </p:nvSpPr>
          <p:spPr>
            <a:xfrm>
              <a:off x="9271000" y="2659108"/>
              <a:ext cx="356834" cy="10668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4B50D1B9-DFCA-45B4-8680-93020D14EA9D}"/>
                </a:ext>
              </a:extLst>
            </p:cNvPr>
            <p:cNvSpPr/>
            <p:nvPr/>
          </p:nvSpPr>
          <p:spPr>
            <a:xfrm>
              <a:off x="9258576" y="3977175"/>
              <a:ext cx="161442" cy="92868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DCA7E4-5E89-4AA5-92AB-6E6BEB013CB2}"/>
                </a:ext>
              </a:extLst>
            </p:cNvPr>
            <p:cNvSpPr/>
            <p:nvPr/>
          </p:nvSpPr>
          <p:spPr>
            <a:xfrm>
              <a:off x="9266062" y="3394563"/>
              <a:ext cx="161442" cy="30421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D000B091-F24C-496A-9C3B-473564E4F681}"/>
                </a:ext>
              </a:extLst>
            </p:cNvPr>
            <p:cNvSpPr/>
            <p:nvPr/>
          </p:nvSpPr>
          <p:spPr>
            <a:xfrm rot="10800000">
              <a:off x="9130100" y="3403054"/>
              <a:ext cx="172649" cy="132625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3FDFF56-DE82-4EE3-A663-0877834AD3CC}"/>
                </a:ext>
              </a:extLst>
            </p:cNvPr>
            <p:cNvSpPr/>
            <p:nvPr/>
          </p:nvSpPr>
          <p:spPr>
            <a:xfrm rot="10800000" flipH="1">
              <a:off x="9596082" y="3402939"/>
              <a:ext cx="172649" cy="132625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EAFA5444-170F-4C97-8C5A-A702597DE2DF}"/>
                </a:ext>
              </a:extLst>
            </p:cNvPr>
            <p:cNvSpPr/>
            <p:nvPr/>
          </p:nvSpPr>
          <p:spPr>
            <a:xfrm rot="10800000" flipH="1" flipV="1">
              <a:off x="9596082" y="2765672"/>
              <a:ext cx="172649" cy="631280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Snipped 11">
              <a:extLst>
                <a:ext uri="{FF2B5EF4-FFF2-40B4-BE49-F238E27FC236}">
                  <a16:creationId xmlns:a16="http://schemas.microsoft.com/office/drawing/2014/main" id="{67A5B178-3D91-42A5-8B06-6EA6E377129F}"/>
                </a:ext>
              </a:extLst>
            </p:cNvPr>
            <p:cNvSpPr/>
            <p:nvPr/>
          </p:nvSpPr>
          <p:spPr>
            <a:xfrm>
              <a:off x="9130103" y="2763753"/>
              <a:ext cx="638628" cy="17264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E05C1371-332E-47B1-8B30-51CBC371A6AE}"/>
                </a:ext>
              </a:extLst>
            </p:cNvPr>
            <p:cNvSpPr/>
            <p:nvPr/>
          </p:nvSpPr>
          <p:spPr>
            <a:xfrm>
              <a:off x="9624585" y="2754655"/>
              <a:ext cx="236593" cy="181745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E6F514-0811-4A18-8CD6-D0D37EAD8FBD}"/>
                </a:ext>
              </a:extLst>
            </p:cNvPr>
            <p:cNvSpPr/>
            <p:nvPr/>
          </p:nvSpPr>
          <p:spPr>
            <a:xfrm>
              <a:off x="9270920" y="2870160"/>
              <a:ext cx="350341" cy="53180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54208A0-7492-4743-88CC-226CBD50B40F}"/>
                </a:ext>
              </a:extLst>
            </p:cNvPr>
            <p:cNvSpPr/>
            <p:nvPr/>
          </p:nvSpPr>
          <p:spPr>
            <a:xfrm rot="10800000" flipV="1">
              <a:off x="9130098" y="2765787"/>
              <a:ext cx="172649" cy="631280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B908577-A4FD-4957-9993-2797973DC492}"/>
                </a:ext>
              </a:extLst>
            </p:cNvPr>
            <p:cNvSpPr/>
            <p:nvPr/>
          </p:nvSpPr>
          <p:spPr>
            <a:xfrm rot="10800000">
              <a:off x="9345379" y="2929681"/>
              <a:ext cx="222197" cy="330525"/>
            </a:xfrm>
            <a:prstGeom prst="trapezoid">
              <a:avLst>
                <a:gd name="adj" fmla="val 3363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AE118C7D-CAE7-426B-88DC-2B33240FFB17}"/>
                </a:ext>
              </a:extLst>
            </p:cNvPr>
            <p:cNvSpPr/>
            <p:nvPr/>
          </p:nvSpPr>
          <p:spPr>
            <a:xfrm flipH="1">
              <a:off x="9062830" y="2754655"/>
              <a:ext cx="236593" cy="181745"/>
            </a:xfrm>
            <a:prstGeom prst="snip1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E78C5A-5B5F-45F9-AB75-995ABEBE983F}"/>
                </a:ext>
              </a:extLst>
            </p:cNvPr>
            <p:cNvSpPr/>
            <p:nvPr/>
          </p:nvSpPr>
          <p:spPr>
            <a:xfrm>
              <a:off x="9459428" y="3401961"/>
              <a:ext cx="161442" cy="2968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0533CD-B133-4527-A22D-D6ADC837F690}"/>
                </a:ext>
              </a:extLst>
            </p:cNvPr>
            <p:cNvGrpSpPr/>
            <p:nvPr/>
          </p:nvGrpSpPr>
          <p:grpSpPr>
            <a:xfrm>
              <a:off x="9475086" y="2385859"/>
              <a:ext cx="287205" cy="184017"/>
              <a:chOff x="9537598" y="1370806"/>
              <a:chExt cx="228600" cy="184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96AEB9-6584-4EA1-850E-8EE56BF980B2}"/>
                  </a:ext>
                </a:extLst>
              </p:cNvPr>
              <p:cNvSpPr/>
              <p:nvPr/>
            </p:nvSpPr>
            <p:spPr>
              <a:xfrm>
                <a:off x="9537598" y="1370806"/>
                <a:ext cx="228600" cy="457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B1196A-81B4-4D6D-91E8-92F0FE923214}"/>
                  </a:ext>
                </a:extLst>
              </p:cNvPr>
              <p:cNvSpPr/>
              <p:nvPr/>
            </p:nvSpPr>
            <p:spPr>
              <a:xfrm>
                <a:off x="9537598" y="1417782"/>
                <a:ext cx="228600" cy="457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80D56DF-5F01-4CFD-AB9D-60BDC9C17869}"/>
                  </a:ext>
                </a:extLst>
              </p:cNvPr>
              <p:cNvSpPr/>
              <p:nvPr/>
            </p:nvSpPr>
            <p:spPr>
              <a:xfrm>
                <a:off x="9537598" y="1465214"/>
                <a:ext cx="228600" cy="457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Single Corner Snipped 33">
                <a:extLst>
                  <a:ext uri="{FF2B5EF4-FFF2-40B4-BE49-F238E27FC236}">
                    <a16:creationId xmlns:a16="http://schemas.microsoft.com/office/drawing/2014/main" id="{D84248D7-31B9-45F8-9CF9-0FD212C7A30D}"/>
                  </a:ext>
                </a:extLst>
              </p:cNvPr>
              <p:cNvSpPr/>
              <p:nvPr/>
            </p:nvSpPr>
            <p:spPr>
              <a:xfrm rot="10800000">
                <a:off x="9537598" y="1509103"/>
                <a:ext cx="228600" cy="45720"/>
              </a:xfrm>
              <a:prstGeom prst="snip1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ADC80A-BDBA-4243-8C69-3CDF49EF5AD6}"/>
                </a:ext>
              </a:extLst>
            </p:cNvPr>
            <p:cNvSpPr/>
            <p:nvPr/>
          </p:nvSpPr>
          <p:spPr>
            <a:xfrm>
              <a:off x="9266062" y="3698778"/>
              <a:ext cx="106791" cy="2783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Single Corner Snipped 40">
              <a:extLst>
                <a:ext uri="{FF2B5EF4-FFF2-40B4-BE49-F238E27FC236}">
                  <a16:creationId xmlns:a16="http://schemas.microsoft.com/office/drawing/2014/main" id="{D78B3179-80F8-48F4-A60F-93EC73F4859D}"/>
                </a:ext>
              </a:extLst>
            </p:cNvPr>
            <p:cNvSpPr/>
            <p:nvPr/>
          </p:nvSpPr>
          <p:spPr>
            <a:xfrm>
              <a:off x="9452219" y="3977175"/>
              <a:ext cx="161442" cy="92868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0ED877-7E90-4B87-9A98-0F025EABF322}"/>
                </a:ext>
              </a:extLst>
            </p:cNvPr>
            <p:cNvSpPr/>
            <p:nvPr/>
          </p:nvSpPr>
          <p:spPr>
            <a:xfrm>
              <a:off x="9459705" y="3698778"/>
              <a:ext cx="106791" cy="27839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F3522437-3BDB-4913-9FB8-3C60141DDF74}"/>
                </a:ext>
              </a:extLst>
            </p:cNvPr>
            <p:cNvSpPr/>
            <p:nvPr/>
          </p:nvSpPr>
          <p:spPr>
            <a:xfrm>
              <a:off x="9266062" y="3611604"/>
              <a:ext cx="164560" cy="164560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FAC5D9A7-8C22-4C99-A567-72F626C65CE1}"/>
                </a:ext>
              </a:extLst>
            </p:cNvPr>
            <p:cNvSpPr/>
            <p:nvPr/>
          </p:nvSpPr>
          <p:spPr>
            <a:xfrm>
              <a:off x="9457913" y="3616366"/>
              <a:ext cx="164560" cy="164560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22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504725-6681-40BD-9A91-467D8C2F2940}"/>
              </a:ext>
            </a:extLst>
          </p:cNvPr>
          <p:cNvGrpSpPr/>
          <p:nvPr/>
        </p:nvGrpSpPr>
        <p:grpSpPr>
          <a:xfrm>
            <a:off x="-2242704" y="-1155926"/>
            <a:ext cx="7799832" cy="7802880"/>
            <a:chOff x="-2242704" y="-1155926"/>
            <a:chExt cx="7799832" cy="780288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57B632D-8D27-43B1-9674-91D3CA2E483A}"/>
                </a:ext>
              </a:extLst>
            </p:cNvPr>
            <p:cNvGrpSpPr/>
            <p:nvPr/>
          </p:nvGrpSpPr>
          <p:grpSpPr>
            <a:xfrm>
              <a:off x="-1109704" y="1732388"/>
              <a:ext cx="5545615" cy="4502163"/>
              <a:chOff x="1739519" y="1130300"/>
              <a:chExt cx="2140077" cy="1701800"/>
            </a:xfrm>
            <a:solidFill>
              <a:schemeClr val="tx1"/>
            </a:solidFill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999AFCF-29CA-49E3-95CF-BB56C3EBEB91}"/>
                  </a:ext>
                </a:extLst>
              </p:cNvPr>
              <p:cNvSpPr/>
              <p:nvPr/>
            </p:nvSpPr>
            <p:spPr>
              <a:xfrm>
                <a:off x="1739519" y="1130300"/>
                <a:ext cx="677672" cy="584200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59F616C-991A-4F93-92DD-EC9B8283C9C3}"/>
                  </a:ext>
                </a:extLst>
              </p:cNvPr>
              <p:cNvSpPr/>
              <p:nvPr/>
            </p:nvSpPr>
            <p:spPr>
              <a:xfrm>
                <a:off x="3201924" y="1130300"/>
                <a:ext cx="677672" cy="584200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9A6BE1A-DF2F-461C-9DEB-FBD88F31454F}"/>
                  </a:ext>
                </a:extLst>
              </p:cNvPr>
              <p:cNvSpPr/>
              <p:nvPr/>
            </p:nvSpPr>
            <p:spPr>
              <a:xfrm>
                <a:off x="2470722" y="1666875"/>
                <a:ext cx="677672" cy="584200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77F9A56-14D1-4F07-8BC3-578D246718A1}"/>
                  </a:ext>
                </a:extLst>
              </p:cNvPr>
              <p:cNvSpPr/>
              <p:nvPr/>
            </p:nvSpPr>
            <p:spPr>
              <a:xfrm>
                <a:off x="1739519" y="2247900"/>
                <a:ext cx="677672" cy="584200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8F8DFEE-BEBC-4BF6-B59C-03607D5F71CB}"/>
                  </a:ext>
                </a:extLst>
              </p:cNvPr>
              <p:cNvSpPr/>
              <p:nvPr/>
            </p:nvSpPr>
            <p:spPr>
              <a:xfrm>
                <a:off x="3201924" y="2247900"/>
                <a:ext cx="677672" cy="584200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771E3BA-9D9C-4C03-8D7B-4B5A1DA7BE65}"/>
                </a:ext>
              </a:extLst>
            </p:cNvPr>
            <p:cNvSpPr/>
            <p:nvPr/>
          </p:nvSpPr>
          <p:spPr>
            <a:xfrm>
              <a:off x="-2242704" y="-1155926"/>
              <a:ext cx="7799832" cy="780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29FC11-A769-4334-9765-E8EEFEF65E79}"/>
              </a:ext>
            </a:extLst>
          </p:cNvPr>
          <p:cNvGrpSpPr/>
          <p:nvPr/>
        </p:nvGrpSpPr>
        <p:grpSpPr>
          <a:xfrm>
            <a:off x="4446640" y="-1155926"/>
            <a:ext cx="7799832" cy="7802880"/>
            <a:chOff x="4446640" y="-1155926"/>
            <a:chExt cx="7799832" cy="780288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860E2AA-C458-417B-90D8-FCDB539E3C38}"/>
                </a:ext>
              </a:extLst>
            </p:cNvPr>
            <p:cNvGrpSpPr/>
            <p:nvPr/>
          </p:nvGrpSpPr>
          <p:grpSpPr>
            <a:xfrm>
              <a:off x="5570537" y="554471"/>
              <a:ext cx="5552038" cy="5702010"/>
              <a:chOff x="4432808" y="879472"/>
              <a:chExt cx="2142554" cy="2199571"/>
            </a:xfrm>
            <a:solidFill>
              <a:srgbClr val="BFBFBF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A938CB97-5178-4368-B107-E81B3E1CA3CC}"/>
                  </a:ext>
                </a:extLst>
              </p:cNvPr>
              <p:cNvGrpSpPr/>
              <p:nvPr/>
            </p:nvGrpSpPr>
            <p:grpSpPr>
              <a:xfrm>
                <a:off x="4432808" y="879472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7E7078C3-E38C-487B-A2BB-45B9F7505774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Arc 143">
                  <a:extLst>
                    <a:ext uri="{FF2B5EF4-FFF2-40B4-BE49-F238E27FC236}">
                      <a16:creationId xmlns:a16="http://schemas.microsoft.com/office/drawing/2014/main" id="{AC2ED9FD-C6A6-4472-B440-D41A46EABD60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D710E2F-90E7-428B-8DA9-390D87DD0779}"/>
                  </a:ext>
                </a:extLst>
              </p:cNvPr>
              <p:cNvGrpSpPr/>
              <p:nvPr/>
            </p:nvGrpSpPr>
            <p:grpSpPr>
              <a:xfrm>
                <a:off x="5897690" y="879472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337D7D61-32B0-4BD4-9B5A-E9B9C391E60F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ADC064AE-8D6C-477C-A150-DBDAA1AEC4ED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D91A517-9223-4DB7-B409-CB85A8787EF1}"/>
                  </a:ext>
                </a:extLst>
              </p:cNvPr>
              <p:cNvGrpSpPr/>
              <p:nvPr/>
            </p:nvGrpSpPr>
            <p:grpSpPr>
              <a:xfrm>
                <a:off x="4432808" y="2028825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6098582-AEA5-42EB-A5AD-A8943F58F5EE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c 139">
                  <a:extLst>
                    <a:ext uri="{FF2B5EF4-FFF2-40B4-BE49-F238E27FC236}">
                      <a16:creationId xmlns:a16="http://schemas.microsoft.com/office/drawing/2014/main" id="{616565D2-ABB7-4AA0-AE70-6CF8D51FCEAA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096D4FE-CF01-4F9A-B41A-C844CC88F714}"/>
                  </a:ext>
                </a:extLst>
              </p:cNvPr>
              <p:cNvGrpSpPr/>
              <p:nvPr/>
            </p:nvGrpSpPr>
            <p:grpSpPr>
              <a:xfrm>
                <a:off x="5897690" y="2028825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0D99587-F6F3-4607-A6A7-A39CB7FFA63A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Arc 132">
                  <a:extLst>
                    <a:ext uri="{FF2B5EF4-FFF2-40B4-BE49-F238E27FC236}">
                      <a16:creationId xmlns:a16="http://schemas.microsoft.com/office/drawing/2014/main" id="{F9F2E8D3-FC4A-46C6-B0A7-590B48D6B357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3822CE8-E1CA-4252-9C7D-56EAF5AE2CAF}"/>
                  </a:ext>
                </a:extLst>
              </p:cNvPr>
              <p:cNvGrpSpPr/>
              <p:nvPr/>
            </p:nvGrpSpPr>
            <p:grpSpPr>
              <a:xfrm>
                <a:off x="5165249" y="1423818"/>
                <a:ext cx="677672" cy="1050218"/>
                <a:chOff x="4432808" y="879472"/>
                <a:chExt cx="677672" cy="1050218"/>
              </a:xfrm>
              <a:grpFill/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525E24C-FD03-431A-BD5C-9A6DB40DC5B7}"/>
                    </a:ext>
                  </a:extLst>
                </p:cNvPr>
                <p:cNvSpPr/>
                <p:nvPr/>
              </p:nvSpPr>
              <p:spPr>
                <a:xfrm>
                  <a:off x="4432808" y="879472"/>
                  <a:ext cx="677672" cy="1050218"/>
                </a:xfrm>
                <a:custGeom>
                  <a:avLst/>
                  <a:gdLst>
                    <a:gd name="connsiteX0" fmla="*/ 338837 w 677672"/>
                    <a:gd name="connsiteY0" fmla="*/ 0 h 1050218"/>
                    <a:gd name="connsiteX1" fmla="*/ 677165 w 677672"/>
                    <a:gd name="connsiteY1" fmla="*/ 639306 h 1050218"/>
                    <a:gd name="connsiteX2" fmla="*/ 677165 w 677672"/>
                    <a:gd name="connsiteY2" fmla="*/ 747694 h 1050218"/>
                    <a:gd name="connsiteX3" fmla="*/ 677672 w 677672"/>
                    <a:gd name="connsiteY3" fmla="*/ 752123 h 1050218"/>
                    <a:gd name="connsiteX4" fmla="*/ 338836 w 677672"/>
                    <a:gd name="connsiteY4" fmla="*/ 1050218 h 1050218"/>
                    <a:gd name="connsiteX5" fmla="*/ 0 w 677672"/>
                    <a:gd name="connsiteY5" fmla="*/ 752123 h 1050218"/>
                    <a:gd name="connsiteX6" fmla="*/ 509 w 677672"/>
                    <a:gd name="connsiteY6" fmla="*/ 747685 h 1050218"/>
                    <a:gd name="connsiteX7" fmla="*/ 509 w 677672"/>
                    <a:gd name="connsiteY7" fmla="*/ 639306 h 105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7672" h="1050218">
                      <a:moveTo>
                        <a:pt x="338837" y="0"/>
                      </a:moveTo>
                      <a:lnTo>
                        <a:pt x="677165" y="639306"/>
                      </a:lnTo>
                      <a:lnTo>
                        <a:pt x="677165" y="747694"/>
                      </a:lnTo>
                      <a:lnTo>
                        <a:pt x="677672" y="752123"/>
                      </a:lnTo>
                      <a:cubicBezTo>
                        <a:pt x="677672" y="916756"/>
                        <a:pt x="525970" y="1050218"/>
                        <a:pt x="338836" y="1050218"/>
                      </a:cubicBezTo>
                      <a:cubicBezTo>
                        <a:pt x="151702" y="1050218"/>
                        <a:pt x="0" y="916756"/>
                        <a:pt x="0" y="752123"/>
                      </a:cubicBezTo>
                      <a:lnTo>
                        <a:pt x="509" y="747685"/>
                      </a:lnTo>
                      <a:lnTo>
                        <a:pt x="509" y="63930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Arc 130">
                  <a:extLst>
                    <a:ext uri="{FF2B5EF4-FFF2-40B4-BE49-F238E27FC236}">
                      <a16:creationId xmlns:a16="http://schemas.microsoft.com/office/drawing/2014/main" id="{B609EAAA-E57D-4D1A-9C16-9935A9A2699D}"/>
                    </a:ext>
                  </a:extLst>
                </p:cNvPr>
                <p:cNvSpPr/>
                <p:nvPr/>
              </p:nvSpPr>
              <p:spPr>
                <a:xfrm>
                  <a:off x="4432808" y="1223858"/>
                  <a:ext cx="677672" cy="610582"/>
                </a:xfrm>
                <a:prstGeom prst="arc">
                  <a:avLst>
                    <a:gd name="adj1" fmla="val 21551900"/>
                    <a:gd name="adj2" fmla="val 10795766"/>
                  </a:avLst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2AFFA21-5A75-4985-A41E-9D7970E34819}"/>
                </a:ext>
              </a:extLst>
            </p:cNvPr>
            <p:cNvSpPr/>
            <p:nvPr/>
          </p:nvSpPr>
          <p:spPr>
            <a:xfrm>
              <a:off x="4446640" y="-1155926"/>
              <a:ext cx="7799832" cy="780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3A99FE7-1FB6-4937-B538-011599E51A7A}"/>
              </a:ext>
            </a:extLst>
          </p:cNvPr>
          <p:cNvSpPr/>
          <p:nvPr/>
        </p:nvSpPr>
        <p:spPr>
          <a:xfrm rot="16200000">
            <a:off x="823561" y="-871378"/>
            <a:ext cx="7799832" cy="78028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27A0C3-BFFF-40D3-B7BB-737C2C3FF89A}"/>
              </a:ext>
            </a:extLst>
          </p:cNvPr>
          <p:cNvSpPr/>
          <p:nvPr/>
        </p:nvSpPr>
        <p:spPr>
          <a:xfrm>
            <a:off x="1274199" y="1846509"/>
            <a:ext cx="3904488" cy="390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AA5F845-127A-4092-A652-DC57F257CF86}"/>
              </a:ext>
            </a:extLst>
          </p:cNvPr>
          <p:cNvSpPr/>
          <p:nvPr/>
        </p:nvSpPr>
        <p:spPr>
          <a:xfrm>
            <a:off x="5903089" y="983848"/>
            <a:ext cx="4942390" cy="4942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2F46DC-BBE0-4895-87F4-1C5E9529CF8D}"/>
              </a:ext>
            </a:extLst>
          </p:cNvPr>
          <p:cNvGrpSpPr/>
          <p:nvPr/>
        </p:nvGrpSpPr>
        <p:grpSpPr>
          <a:xfrm>
            <a:off x="1716159" y="1356360"/>
            <a:ext cx="3904488" cy="3903909"/>
            <a:chOff x="1274199" y="1844040"/>
            <a:chExt cx="3904488" cy="3903909"/>
          </a:xfrm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F633755D-279C-4C47-A28A-5C893C33082E}"/>
                </a:ext>
              </a:extLst>
            </p:cNvPr>
            <p:cNvSpPr/>
            <p:nvPr/>
          </p:nvSpPr>
          <p:spPr>
            <a:xfrm rot="16200000">
              <a:off x="2131188" y="987051"/>
              <a:ext cx="2190510" cy="3904488"/>
            </a:xfrm>
            <a:prstGeom prst="moon">
              <a:avLst>
                <a:gd name="adj" fmla="val 531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586E75-755E-4187-A860-38F6B8954D02}"/>
                </a:ext>
              </a:extLst>
            </p:cNvPr>
            <p:cNvSpPr/>
            <p:nvPr/>
          </p:nvSpPr>
          <p:spPr>
            <a:xfrm>
              <a:off x="1540624" y="2378945"/>
              <a:ext cx="3371636" cy="33690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E77FC5-84BF-4110-8DE8-2A0F02FCD9B9}"/>
                </a:ext>
              </a:extLst>
            </p:cNvPr>
            <p:cNvGrpSpPr/>
            <p:nvPr/>
          </p:nvGrpSpPr>
          <p:grpSpPr>
            <a:xfrm>
              <a:off x="1995484" y="3344696"/>
              <a:ext cx="2461916" cy="736462"/>
              <a:chOff x="2033427" y="3344696"/>
              <a:chExt cx="2461916" cy="736462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96CCFCED-3680-487B-96EF-D4A24CB327EA}"/>
                  </a:ext>
                </a:extLst>
              </p:cNvPr>
              <p:cNvSpPr/>
              <p:nvPr/>
            </p:nvSpPr>
            <p:spPr>
              <a:xfrm flipH="1" flipV="1">
                <a:off x="2033427" y="3344696"/>
                <a:ext cx="909312" cy="736460"/>
              </a:xfrm>
              <a:custGeom>
                <a:avLst/>
                <a:gdLst>
                  <a:gd name="connsiteX0" fmla="*/ 0 w 937087"/>
                  <a:gd name="connsiteY0" fmla="*/ 62867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0 w 937087"/>
                  <a:gd name="connsiteY3" fmla="*/ 628678 h 628678"/>
                  <a:gd name="connsiteX0" fmla="*/ 5080 w 937087"/>
                  <a:gd name="connsiteY0" fmla="*/ 40007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5080 w 937087"/>
                  <a:gd name="connsiteY3" fmla="*/ 400078 h 628678"/>
                  <a:gd name="connsiteX0" fmla="*/ 5080 w 937087"/>
                  <a:gd name="connsiteY0" fmla="*/ 39499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5080 w 937087"/>
                  <a:gd name="connsiteY3" fmla="*/ 394998 h 62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087" h="628678">
                    <a:moveTo>
                      <a:pt x="5080" y="394998"/>
                    </a:moveTo>
                    <a:cubicBezTo>
                      <a:pt x="3387" y="261639"/>
                      <a:pt x="1693" y="133359"/>
                      <a:pt x="0" y="0"/>
                    </a:cubicBezTo>
                    <a:lnTo>
                      <a:pt x="937087" y="628678"/>
                    </a:lnTo>
                    <a:lnTo>
                      <a:pt x="5080" y="3949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ight Triangle 7">
                <a:extLst>
                  <a:ext uri="{FF2B5EF4-FFF2-40B4-BE49-F238E27FC236}">
                    <a16:creationId xmlns:a16="http://schemas.microsoft.com/office/drawing/2014/main" id="{723747FD-321B-4701-A4CA-4F2508174E86}"/>
                  </a:ext>
                </a:extLst>
              </p:cNvPr>
              <p:cNvSpPr/>
              <p:nvPr/>
            </p:nvSpPr>
            <p:spPr>
              <a:xfrm flipV="1">
                <a:off x="3586031" y="3344696"/>
                <a:ext cx="909312" cy="736462"/>
              </a:xfrm>
              <a:custGeom>
                <a:avLst/>
                <a:gdLst>
                  <a:gd name="connsiteX0" fmla="*/ 0 w 937087"/>
                  <a:gd name="connsiteY0" fmla="*/ 62867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0 w 937087"/>
                  <a:gd name="connsiteY3" fmla="*/ 628678 h 628678"/>
                  <a:gd name="connsiteX0" fmla="*/ 5080 w 937087"/>
                  <a:gd name="connsiteY0" fmla="*/ 40007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5080 w 937087"/>
                  <a:gd name="connsiteY3" fmla="*/ 400078 h 628678"/>
                  <a:gd name="connsiteX0" fmla="*/ 5080 w 937087"/>
                  <a:gd name="connsiteY0" fmla="*/ 394998 h 628678"/>
                  <a:gd name="connsiteX1" fmla="*/ 0 w 937087"/>
                  <a:gd name="connsiteY1" fmla="*/ 0 h 628678"/>
                  <a:gd name="connsiteX2" fmla="*/ 937087 w 937087"/>
                  <a:gd name="connsiteY2" fmla="*/ 628678 h 628678"/>
                  <a:gd name="connsiteX3" fmla="*/ 5080 w 937087"/>
                  <a:gd name="connsiteY3" fmla="*/ 394998 h 62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087" h="628678">
                    <a:moveTo>
                      <a:pt x="5080" y="394998"/>
                    </a:moveTo>
                    <a:cubicBezTo>
                      <a:pt x="3387" y="261639"/>
                      <a:pt x="1693" y="133359"/>
                      <a:pt x="0" y="0"/>
                    </a:cubicBezTo>
                    <a:lnTo>
                      <a:pt x="937087" y="628678"/>
                    </a:lnTo>
                    <a:lnTo>
                      <a:pt x="5080" y="3949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5AC9E5-1C8D-44DD-A99F-7CC6AEFF2A5A}"/>
                </a:ext>
              </a:extLst>
            </p:cNvPr>
            <p:cNvGrpSpPr/>
            <p:nvPr/>
          </p:nvGrpSpPr>
          <p:grpSpPr>
            <a:xfrm>
              <a:off x="2564672" y="4573987"/>
              <a:ext cx="1323540" cy="472920"/>
              <a:chOff x="2652261" y="4573987"/>
              <a:chExt cx="1323540" cy="472920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7D92D391-E973-49C0-B57F-F4231A75C1CA}"/>
                  </a:ext>
                </a:extLst>
              </p:cNvPr>
              <p:cNvSpPr/>
              <p:nvPr/>
            </p:nvSpPr>
            <p:spPr>
              <a:xfrm rot="10800000">
                <a:off x="2652261" y="4573987"/>
                <a:ext cx="434340" cy="47292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D7224A3A-EB63-438A-AEA6-1B55C7C87A23}"/>
                  </a:ext>
                </a:extLst>
              </p:cNvPr>
              <p:cNvSpPr/>
              <p:nvPr/>
            </p:nvSpPr>
            <p:spPr>
              <a:xfrm rot="10800000" flipH="1">
                <a:off x="3541461" y="4573987"/>
                <a:ext cx="434340" cy="47292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85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FAA7BB-D102-48FB-B9B8-ACD518462F74}"/>
              </a:ext>
            </a:extLst>
          </p:cNvPr>
          <p:cNvSpPr/>
          <p:nvPr/>
        </p:nvSpPr>
        <p:spPr>
          <a:xfrm>
            <a:off x="2194560" y="502920"/>
            <a:ext cx="780288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3B9735-9429-4207-824E-4E12FB00CBCE}"/>
              </a:ext>
            </a:extLst>
          </p:cNvPr>
          <p:cNvGrpSpPr/>
          <p:nvPr/>
        </p:nvGrpSpPr>
        <p:grpSpPr>
          <a:xfrm>
            <a:off x="2460381" y="2551837"/>
            <a:ext cx="7271239" cy="1754327"/>
            <a:chOff x="2460381" y="2321004"/>
            <a:chExt cx="7271239" cy="17543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EEFCC9-5E5B-4A9A-AA5A-59E9A68BA085}"/>
                </a:ext>
              </a:extLst>
            </p:cNvPr>
            <p:cNvSpPr/>
            <p:nvPr/>
          </p:nvSpPr>
          <p:spPr>
            <a:xfrm>
              <a:off x="2530761" y="2321004"/>
              <a:ext cx="7130478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 Ellen" panose="00000400000000000000" pitchFamily="2" charset="0"/>
                </a:rPr>
                <a:t>A </a:t>
              </a:r>
              <a:r>
                <a:rPr lang="en-US" sz="6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 Ellen" panose="00000400000000000000" pitchFamily="2" charset="0"/>
                </a:rPr>
                <a:t>Maze Game</a:t>
              </a:r>
              <a:endParaRPr lang="en-US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E857DE-0387-44DE-B1B0-B09678EF2769}"/>
                </a:ext>
              </a:extLst>
            </p:cNvPr>
            <p:cNvSpPr/>
            <p:nvPr/>
          </p:nvSpPr>
          <p:spPr>
            <a:xfrm>
              <a:off x="2530762" y="3429000"/>
              <a:ext cx="713047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Arial" panose="020B0604020202020204" pitchFamily="34" charset="0"/>
                </a:rPr>
                <a:t>a simple maze solving game</a:t>
              </a:r>
              <a:endPara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123E3D-B9E7-420F-9716-9ACF6ADF2204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81" y="3429000"/>
              <a:ext cx="727123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C8886E9-E8F0-4B37-B989-C63CB454C90C}"/>
              </a:ext>
            </a:extLst>
          </p:cNvPr>
          <p:cNvSpPr/>
          <p:nvPr/>
        </p:nvSpPr>
        <p:spPr>
          <a:xfrm>
            <a:off x="4535606" y="5544317"/>
            <a:ext cx="31207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rPr>
              <a:t>press any key to begin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2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FAA7BB-D102-48FB-B9B8-ACD518462F74}"/>
              </a:ext>
            </a:extLst>
          </p:cNvPr>
          <p:cNvSpPr/>
          <p:nvPr/>
        </p:nvSpPr>
        <p:spPr>
          <a:xfrm>
            <a:off x="2194560" y="502920"/>
            <a:ext cx="780288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3B9735-9429-4207-824E-4E12FB00CBCE}"/>
              </a:ext>
            </a:extLst>
          </p:cNvPr>
          <p:cNvGrpSpPr/>
          <p:nvPr/>
        </p:nvGrpSpPr>
        <p:grpSpPr>
          <a:xfrm>
            <a:off x="2460381" y="2551837"/>
            <a:ext cx="7271239" cy="1754327"/>
            <a:chOff x="2460381" y="2321004"/>
            <a:chExt cx="7271239" cy="17543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EEFCC9-5E5B-4A9A-AA5A-59E9A68BA085}"/>
                </a:ext>
              </a:extLst>
            </p:cNvPr>
            <p:cNvSpPr/>
            <p:nvPr/>
          </p:nvSpPr>
          <p:spPr>
            <a:xfrm>
              <a:off x="2967582" y="2321004"/>
              <a:ext cx="6256842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 Ellen" panose="00000400000000000000" pitchFamily="2" charset="0"/>
                </a:rPr>
                <a:t>GAME OVER!</a:t>
              </a:r>
              <a:endParaRPr lang="en-US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E857DE-0387-44DE-B1B0-B09678EF2769}"/>
                </a:ext>
              </a:extLst>
            </p:cNvPr>
            <p:cNvSpPr/>
            <p:nvPr/>
          </p:nvSpPr>
          <p:spPr>
            <a:xfrm>
              <a:off x="2530762" y="3429000"/>
              <a:ext cx="713047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Arial" panose="020B0604020202020204" pitchFamily="34" charset="0"/>
                </a:rPr>
                <a:t>You are out of lives</a:t>
              </a:r>
              <a:endPara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123E3D-B9E7-420F-9716-9ACF6ADF2204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81" y="3429000"/>
              <a:ext cx="727123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C8886E9-E8F0-4B37-B989-C63CB454C90C}"/>
              </a:ext>
            </a:extLst>
          </p:cNvPr>
          <p:cNvSpPr/>
          <p:nvPr/>
        </p:nvSpPr>
        <p:spPr>
          <a:xfrm>
            <a:off x="3771331" y="5544317"/>
            <a:ext cx="46493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rPr>
              <a:t>press any key to return to the menu</a:t>
            </a:r>
          </a:p>
        </p:txBody>
      </p:sp>
    </p:spTree>
    <p:extLst>
      <p:ext uri="{BB962C8B-B14F-4D97-AF65-F5344CB8AC3E}">
        <p14:creationId xmlns:p14="http://schemas.microsoft.com/office/powerpoint/2010/main" val="4004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29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Miss Ellen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Utsab Das</dc:creator>
  <cp:lastModifiedBy>Utsab Das</cp:lastModifiedBy>
  <cp:revision>37</cp:revision>
  <dcterms:created xsi:type="dcterms:W3CDTF">2018-05-13T21:41:56Z</dcterms:created>
  <dcterms:modified xsi:type="dcterms:W3CDTF">2018-06-03T17:13:11Z</dcterms:modified>
</cp:coreProperties>
</file>