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7" r:id="rId3"/>
    <p:sldId id="273" r:id="rId4"/>
    <p:sldId id="274" r:id="rId5"/>
    <p:sldId id="276" r:id="rId6"/>
    <p:sldId id="278" r:id="rId7"/>
    <p:sldId id="277" r:id="rId8"/>
    <p:sldId id="275" r:id="rId9"/>
    <p:sldId id="279" r:id="rId10"/>
    <p:sldId id="281" r:id="rId11"/>
    <p:sldId id="280" r:id="rId12"/>
    <p:sldId id="282" r:id="rId13"/>
    <p:sldId id="287" r:id="rId14"/>
    <p:sldId id="288" r:id="rId15"/>
    <p:sldId id="289" r:id="rId16"/>
    <p:sldId id="290" r:id="rId17"/>
    <p:sldId id="291" r:id="rId18"/>
    <p:sldId id="261" r:id="rId19"/>
    <p:sldId id="262" r:id="rId20"/>
    <p:sldId id="283" r:id="rId21"/>
    <p:sldId id="284" r:id="rId22"/>
    <p:sldId id="285" r:id="rId23"/>
    <p:sldId id="286" r:id="rId24"/>
    <p:sldId id="272" r:id="rId25"/>
    <p:sldId id="264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7" d="100"/>
          <a:sy n="87" d="100"/>
        </p:scale>
        <p:origin x="528" y="6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3/3/2023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3/3/2023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3/3/2023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-1447800"/>
            <a:ext cx="8329031" cy="2680127"/>
          </a:xfrm>
        </p:spPr>
        <p:txBody>
          <a:bodyPr/>
          <a:lstStyle/>
          <a:p>
            <a:r>
              <a:rPr lang="en-US" dirty="0" err="1" smtClean="0"/>
              <a:t>Kotlin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1295400"/>
            <a:ext cx="7516442" cy="4343400"/>
          </a:xfrm>
        </p:spPr>
        <p:txBody>
          <a:bodyPr/>
          <a:lstStyle/>
          <a:p>
            <a:r>
              <a:rPr lang="en-US" b="1" dirty="0" smtClean="0"/>
              <a:t>Developed by </a:t>
            </a:r>
            <a:r>
              <a:rPr lang="en-US" b="1" dirty="0" err="1" smtClean="0"/>
              <a:t>Jetbrains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Concise.</a:t>
            </a:r>
          </a:p>
          <a:p>
            <a:endParaRPr lang="en-US" b="1" dirty="0"/>
          </a:p>
          <a:p>
            <a:r>
              <a:rPr lang="en-US" b="1" dirty="0" smtClean="0"/>
              <a:t>Run in JVM.</a:t>
            </a:r>
          </a:p>
          <a:p>
            <a:endParaRPr lang="en-US" b="1" dirty="0"/>
          </a:p>
          <a:p>
            <a:r>
              <a:rPr lang="en-US" b="1" dirty="0" smtClean="0"/>
              <a:t>Official Language for </a:t>
            </a:r>
          </a:p>
          <a:p>
            <a:r>
              <a:rPr lang="en-US" b="1" dirty="0" smtClean="0"/>
              <a:t>Android Development.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381000"/>
            <a:ext cx="469396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Objects: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3" y="1676400"/>
            <a:ext cx="9777623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Class is a blueprint where as objects is an entity.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consists of properties and method.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98612" y="3429000"/>
            <a:ext cx="9799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 to define class: </a:t>
            </a:r>
          </a:p>
          <a:p>
            <a:endParaRPr lang="en-US" dirty="0"/>
          </a:p>
          <a:p>
            <a:r>
              <a:rPr lang="en-US" dirty="0" smtClean="0"/>
              <a:t>	class </a:t>
            </a:r>
            <a:r>
              <a:rPr lang="en-US" dirty="0" err="1" smtClean="0"/>
              <a:t>class_name</a:t>
            </a:r>
            <a:r>
              <a:rPr lang="en-US" dirty="0" smtClean="0"/>
              <a:t> {</a:t>
            </a:r>
          </a:p>
          <a:p>
            <a:r>
              <a:rPr lang="en-US" dirty="0"/>
              <a:t>	</a:t>
            </a:r>
            <a:r>
              <a:rPr lang="en-US" dirty="0" smtClean="0"/>
              <a:t>	// Properties and methods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8612" y="5029200"/>
            <a:ext cx="9799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 to create object: 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obj_name</a:t>
            </a:r>
            <a:r>
              <a:rPr lang="en-US" dirty="0" smtClean="0"/>
              <a:t> = </a:t>
            </a:r>
            <a:r>
              <a:rPr lang="en-US" dirty="0" err="1" smtClean="0"/>
              <a:t>class_name</a:t>
            </a:r>
            <a:r>
              <a:rPr lang="en-US" dirty="0" smtClean="0"/>
              <a:t>(constructor)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25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3" y="1676400"/>
            <a:ext cx="9777623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Special type of method which is used to define properties of the class while creating an object 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598612" y="3429000"/>
            <a:ext cx="9777623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dirty="0" smtClean="0"/>
              <a:t>Syntax: </a:t>
            </a:r>
          </a:p>
          <a:p>
            <a:pPr marL="0" indent="0">
              <a:buFont typeface="Euphemia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constructor(parameters) {</a:t>
            </a:r>
          </a:p>
          <a:p>
            <a:pPr marL="0" indent="0">
              <a:buFont typeface="Euphemia" pitchFamily="34" charset="0"/>
              <a:buNone/>
            </a:pPr>
            <a:r>
              <a:rPr lang="en-US" dirty="0"/>
              <a:t>		</a:t>
            </a:r>
            <a:r>
              <a:rPr lang="en-US" dirty="0" smtClean="0"/>
              <a:t>//assigning properties through parameters</a:t>
            </a:r>
          </a:p>
          <a:p>
            <a:pPr marL="0" indent="0">
              <a:buFont typeface="Euphemia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63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Modifier: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36" y="1828800"/>
            <a:ext cx="8234776" cy="2677565"/>
          </a:xfrm>
        </p:spPr>
      </p:pic>
      <p:sp>
        <p:nvSpPr>
          <p:cNvPr id="3" name="TextBox 2"/>
          <p:cNvSpPr txBox="1"/>
          <p:nvPr/>
        </p:nvSpPr>
        <p:spPr>
          <a:xfrm>
            <a:off x="1598612" y="1371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 the variable/method/class are accessed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74812" y="4876800"/>
            <a:ext cx="201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Inheritance: 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93436" y="5338465"/>
            <a:ext cx="9782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Accessing parent properties and method from the another class(especially child of that parent class). </a:t>
            </a:r>
            <a:r>
              <a:rPr lang="en-US" sz="2000" dirty="0"/>
              <a:t>o</a:t>
            </a:r>
            <a:r>
              <a:rPr lang="en-US" sz="2000" dirty="0" smtClean="0"/>
              <a:t>pen keyword is used.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199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Android App Project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3" y="1676400"/>
            <a:ext cx="9777623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598612" y="3429000"/>
            <a:ext cx="9777623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6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3" y="1676400"/>
            <a:ext cx="9777623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Special type of method which is used to define properties of the class while creating an object 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598612" y="3429000"/>
            <a:ext cx="9777623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dirty="0" smtClean="0"/>
              <a:t>Syntax: </a:t>
            </a:r>
          </a:p>
          <a:p>
            <a:pPr marL="0" indent="0">
              <a:buFont typeface="Euphemia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constructor(parameters) {</a:t>
            </a:r>
          </a:p>
          <a:p>
            <a:pPr marL="0" indent="0">
              <a:buFont typeface="Euphemia" pitchFamily="34" charset="0"/>
              <a:buNone/>
            </a:pPr>
            <a:r>
              <a:rPr lang="en-US" dirty="0"/>
              <a:t>		</a:t>
            </a:r>
            <a:r>
              <a:rPr lang="en-US" dirty="0" smtClean="0"/>
              <a:t>//assigning properties through parameters</a:t>
            </a:r>
          </a:p>
          <a:p>
            <a:pPr marL="0" indent="0">
              <a:buFont typeface="Euphemia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56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3" y="1676400"/>
            <a:ext cx="9777623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Special type of method which is used to define properties of the class while creating an object 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598612" y="3429000"/>
            <a:ext cx="9777623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dirty="0" smtClean="0"/>
              <a:t>Syntax: </a:t>
            </a:r>
          </a:p>
          <a:p>
            <a:pPr marL="0" indent="0">
              <a:buFont typeface="Euphemia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constructor(parameters) {</a:t>
            </a:r>
          </a:p>
          <a:p>
            <a:pPr marL="0" indent="0">
              <a:buFont typeface="Euphemia" pitchFamily="34" charset="0"/>
              <a:buNone/>
            </a:pPr>
            <a:r>
              <a:rPr lang="en-US" dirty="0"/>
              <a:t>		</a:t>
            </a:r>
            <a:r>
              <a:rPr lang="en-US" dirty="0" smtClean="0"/>
              <a:t>//assigning properties through parameters</a:t>
            </a:r>
          </a:p>
          <a:p>
            <a:pPr marL="0" indent="0">
              <a:buFont typeface="Euphemia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30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3" y="1676400"/>
            <a:ext cx="9777623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Special type of method which is used to define properties of the class while creating an object 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598612" y="3429000"/>
            <a:ext cx="9777623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dirty="0" smtClean="0"/>
              <a:t>Syntax: </a:t>
            </a:r>
          </a:p>
          <a:p>
            <a:pPr marL="0" indent="0">
              <a:buFont typeface="Euphemia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constructor(parameters) {</a:t>
            </a:r>
          </a:p>
          <a:p>
            <a:pPr marL="0" indent="0">
              <a:buFont typeface="Euphemia" pitchFamily="34" charset="0"/>
              <a:buNone/>
            </a:pPr>
            <a:r>
              <a:rPr lang="en-US" dirty="0"/>
              <a:t>		</a:t>
            </a:r>
            <a:r>
              <a:rPr lang="en-US" dirty="0" smtClean="0"/>
              <a:t>//assigning properties through parameters</a:t>
            </a:r>
          </a:p>
          <a:p>
            <a:pPr marL="0" indent="0">
              <a:buFont typeface="Euphemia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38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3" y="1676400"/>
            <a:ext cx="9777623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Special type of method which is used to define properties of the class while creating an object 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598612" y="3429000"/>
            <a:ext cx="9777623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dirty="0" smtClean="0"/>
              <a:t>Syntax: </a:t>
            </a:r>
          </a:p>
          <a:p>
            <a:pPr marL="0" indent="0">
              <a:buFont typeface="Euphemia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constructor(parameters) {</a:t>
            </a:r>
          </a:p>
          <a:p>
            <a:pPr marL="0" indent="0">
              <a:buFont typeface="Euphemia" pitchFamily="34" charset="0"/>
              <a:buNone/>
            </a:pPr>
            <a:r>
              <a:rPr lang="en-US" dirty="0"/>
              <a:t>		</a:t>
            </a:r>
            <a:r>
              <a:rPr lang="en-US" dirty="0" smtClean="0"/>
              <a:t>//assigning properties through parameters</a:t>
            </a:r>
          </a:p>
          <a:p>
            <a:pPr marL="0" indent="0">
              <a:buFont typeface="Euphemia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60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new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Hello World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3" y="1676400"/>
            <a:ext cx="9777623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4293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3" y="1676400"/>
            <a:ext cx="9777623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1827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3" y="1676400"/>
            <a:ext cx="9777623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2178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3" y="1676400"/>
            <a:ext cx="9777623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4543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- 5</a:t>
            </a:r>
            <a:endParaRPr lang="en-US" dirty="0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5" y="1676400"/>
            <a:ext cx="9782801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Variable is a Container to store value.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Example: to store salt we use container. And if someone ask for salt then I will give container and use salt inside the container not container.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Syntax: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/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variable_name</a:t>
            </a:r>
            <a:r>
              <a:rPr lang="en-US" dirty="0"/>
              <a:t> </a:t>
            </a:r>
            <a:r>
              <a:rPr lang="en-US" dirty="0" smtClean="0"/>
              <a:t>= value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 10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713912" y="5715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447212" y="5334000"/>
            <a:ext cx="1219200" cy="1143000"/>
          </a:xfrm>
          <a:custGeom>
            <a:avLst/>
            <a:gdLst>
              <a:gd name="connsiteX0" fmla="*/ 0 w 1219200"/>
              <a:gd name="connsiteY0" fmla="*/ 0 h 1143000"/>
              <a:gd name="connsiteX1" fmla="*/ 1219200 w 1219200"/>
              <a:gd name="connsiteY1" fmla="*/ 0 h 1143000"/>
              <a:gd name="connsiteX2" fmla="*/ 1219200 w 1219200"/>
              <a:gd name="connsiteY2" fmla="*/ 1143000 h 1143000"/>
              <a:gd name="connsiteX3" fmla="*/ 0 w 1219200"/>
              <a:gd name="connsiteY3" fmla="*/ 1143000 h 1143000"/>
              <a:gd name="connsiteX4" fmla="*/ 0 w 1219200"/>
              <a:gd name="connsiteY4" fmla="*/ 0 h 1143000"/>
              <a:gd name="connsiteX0" fmla="*/ 0 w 1219200"/>
              <a:gd name="connsiteY0" fmla="*/ 0 h 1143000"/>
              <a:gd name="connsiteX1" fmla="*/ 1219200 w 1219200"/>
              <a:gd name="connsiteY1" fmla="*/ 0 h 1143000"/>
              <a:gd name="connsiteX2" fmla="*/ 1219200 w 1219200"/>
              <a:gd name="connsiteY2" fmla="*/ 1143000 h 1143000"/>
              <a:gd name="connsiteX3" fmla="*/ 0 w 1219200"/>
              <a:gd name="connsiteY3" fmla="*/ 1143000 h 1143000"/>
              <a:gd name="connsiteX4" fmla="*/ 0 w 1219200"/>
              <a:gd name="connsiteY4" fmla="*/ 0 h 1143000"/>
              <a:gd name="connsiteX0" fmla="*/ 0 w 1219200"/>
              <a:gd name="connsiteY0" fmla="*/ 0 h 1143000"/>
              <a:gd name="connsiteX1" fmla="*/ 1219200 w 1219200"/>
              <a:gd name="connsiteY1" fmla="*/ 0 h 1143000"/>
              <a:gd name="connsiteX2" fmla="*/ 1219200 w 1219200"/>
              <a:gd name="connsiteY2" fmla="*/ 1143000 h 1143000"/>
              <a:gd name="connsiteX3" fmla="*/ 0 w 1219200"/>
              <a:gd name="connsiteY3" fmla="*/ 1143000 h 1143000"/>
              <a:gd name="connsiteX4" fmla="*/ 0 w 1219200"/>
              <a:gd name="connsiteY4" fmla="*/ 0 h 1143000"/>
              <a:gd name="connsiteX0" fmla="*/ 0 w 1219200"/>
              <a:gd name="connsiteY0" fmla="*/ 0 h 1143000"/>
              <a:gd name="connsiteX1" fmla="*/ 1219200 w 1219200"/>
              <a:gd name="connsiteY1" fmla="*/ 0 h 1143000"/>
              <a:gd name="connsiteX2" fmla="*/ 1219200 w 1219200"/>
              <a:gd name="connsiteY2" fmla="*/ 1143000 h 1143000"/>
              <a:gd name="connsiteX3" fmla="*/ 0 w 1219200"/>
              <a:gd name="connsiteY3" fmla="*/ 1143000 h 1143000"/>
              <a:gd name="connsiteX4" fmla="*/ 0 w 1219200"/>
              <a:gd name="connsiteY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143000">
                <a:moveTo>
                  <a:pt x="0" y="0"/>
                </a:moveTo>
                <a:cubicBezTo>
                  <a:pt x="406400" y="0"/>
                  <a:pt x="47869" y="17585"/>
                  <a:pt x="1219200" y="0"/>
                </a:cubicBezTo>
                <a:lnTo>
                  <a:pt x="12192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75612" y="57150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37388" y="5905500"/>
            <a:ext cx="709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332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use variable?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3" y="1676400"/>
            <a:ext cx="9777623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order to use that variable in the other place of code until its life cycle (code reusability too). Life cycle of any variable is until between {}.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93435" y="3058180"/>
            <a:ext cx="9149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Also we can store the change made in the variable.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8612" y="35814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var</a:t>
            </a:r>
            <a:r>
              <a:rPr lang="en-US" sz="3200" b="1" dirty="0"/>
              <a:t> class = 10;</a:t>
            </a:r>
          </a:p>
          <a:p>
            <a:r>
              <a:rPr lang="en-US" sz="3200" b="1" dirty="0" err="1"/>
              <a:t>printf</a:t>
            </a:r>
            <a:r>
              <a:rPr lang="en-US" sz="3200" b="1" dirty="0"/>
              <a:t>(class) </a:t>
            </a:r>
            <a:r>
              <a:rPr lang="en-US" sz="3200" i="1" dirty="0"/>
              <a:t>// output = 10</a:t>
            </a:r>
          </a:p>
          <a:p>
            <a:r>
              <a:rPr lang="en-US" sz="3200" i="1" dirty="0"/>
              <a:t>// completes 1 year</a:t>
            </a:r>
          </a:p>
          <a:p>
            <a:r>
              <a:rPr lang="en-US" sz="3200" b="1" dirty="0"/>
              <a:t>class = 10 + 1; </a:t>
            </a:r>
            <a:r>
              <a:rPr lang="en-US" sz="3200" i="1" dirty="0"/>
              <a:t>// update class by 1</a:t>
            </a:r>
          </a:p>
          <a:p>
            <a:r>
              <a:rPr lang="en-US" sz="3200" b="1" dirty="0" err="1"/>
              <a:t>printf</a:t>
            </a:r>
            <a:r>
              <a:rPr lang="en-US" sz="3200" b="1" dirty="0"/>
              <a:t>(class)</a:t>
            </a:r>
            <a:r>
              <a:rPr lang="en-US" sz="3200" dirty="0"/>
              <a:t> </a:t>
            </a:r>
            <a:r>
              <a:rPr lang="en-US" sz="3200" i="1" dirty="0"/>
              <a:t>// output = 11</a:t>
            </a:r>
          </a:p>
        </p:txBody>
      </p:sp>
    </p:spTree>
    <p:extLst>
      <p:ext uri="{BB962C8B-B14F-4D97-AF65-F5344CB8AC3E}">
        <p14:creationId xmlns:p14="http://schemas.microsoft.com/office/powerpoint/2010/main" val="159028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vs </a:t>
            </a:r>
            <a:r>
              <a:rPr lang="en-US" dirty="0" err="1" smtClean="0"/>
              <a:t>val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5" y="1676400"/>
            <a:ext cx="9782801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is a variable which we can update.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598612" y="2514600"/>
            <a:ext cx="9782801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dirty="0" err="1" smtClean="0"/>
              <a:t>val</a:t>
            </a:r>
            <a:r>
              <a:rPr lang="en-US" dirty="0" smtClean="0"/>
              <a:t> is a variable which we can’t update.</a:t>
            </a:r>
          </a:p>
          <a:p>
            <a:pPr marL="0" indent="0">
              <a:buFont typeface="Euphemia" pitchFamily="34" charset="0"/>
              <a:buNone/>
            </a:pPr>
            <a:endParaRPr lang="en-US" dirty="0" smtClean="0"/>
          </a:p>
          <a:p>
            <a:pPr marL="0" indent="0">
              <a:buFont typeface="Euphemia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4824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69008"/>
            <a:ext cx="9782801" cy="1239837"/>
          </a:xfrm>
        </p:spPr>
        <p:txBody>
          <a:bodyPr/>
          <a:lstStyle/>
          <a:p>
            <a:r>
              <a:rPr lang="en-US" dirty="0" smtClean="0"/>
              <a:t>Data Type: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063124" y="1653541"/>
            <a:ext cx="2062577" cy="480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Data Type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3884613" y="16764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endParaRPr lang="en-US" dirty="0" smtClean="0"/>
          </a:p>
          <a:p>
            <a:pPr marL="0" indent="0">
              <a:buFont typeface="Euphemia" pitchFamily="34" charset="0"/>
              <a:buNone/>
            </a:pPr>
            <a:endParaRPr lang="en-US" dirty="0" smtClean="0"/>
          </a:p>
          <a:p>
            <a:pPr marL="0" indent="0">
              <a:buFont typeface="Euphemia" pitchFamily="34" charset="0"/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495993" y="3088976"/>
            <a:ext cx="111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Numeric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5701567" y="3059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2212" y="309483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1493" y="396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917" y="3805257"/>
            <a:ext cx="4886495" cy="2214543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4" idx="2"/>
            <a:endCxn id="2" idx="0"/>
          </p:cNvCxnSpPr>
          <p:nvPr/>
        </p:nvCxnSpPr>
        <p:spPr>
          <a:xfrm flipH="1">
            <a:off x="4052253" y="2133918"/>
            <a:ext cx="2042160" cy="95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</p:cNvCxnSpPr>
          <p:nvPr/>
        </p:nvCxnSpPr>
        <p:spPr>
          <a:xfrm flipH="1">
            <a:off x="6058010" y="2133918"/>
            <a:ext cx="36403" cy="100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4" idx="2"/>
            <a:endCxn id="4" idx="0"/>
          </p:cNvCxnSpPr>
          <p:nvPr/>
        </p:nvCxnSpPr>
        <p:spPr>
          <a:xfrm>
            <a:off x="6094413" y="2133918"/>
            <a:ext cx="2095499" cy="96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69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11679" y="1828800"/>
            <a:ext cx="9782801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Single line comment: //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598612" y="2514600"/>
            <a:ext cx="9782801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endParaRPr lang="en-US" sz="2000" dirty="0" smtClean="0"/>
          </a:p>
          <a:p>
            <a:pPr marL="0" indent="0">
              <a:buFont typeface="Euphemia" pitchFamily="34" charset="0"/>
              <a:buNone/>
            </a:pPr>
            <a:r>
              <a:rPr lang="en-US" dirty="0" smtClean="0"/>
              <a:t>Multi line comment: /*… */</a:t>
            </a:r>
          </a:p>
        </p:txBody>
      </p:sp>
    </p:spTree>
    <p:extLst>
      <p:ext uri="{BB962C8B-B14F-4D97-AF65-F5344CB8AC3E}">
        <p14:creationId xmlns:p14="http://schemas.microsoft.com/office/powerpoint/2010/main" val="1468775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 </a:t>
            </a:r>
            <a:r>
              <a:rPr lang="en-US" dirty="0" err="1" smtClean="0"/>
              <a:t>Kotlin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5" y="1676399"/>
            <a:ext cx="9782801" cy="1630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Function is a block of code which is used to perform a particular task.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/>
              <a:t>a</a:t>
            </a:r>
            <a:r>
              <a:rPr lang="en-US" dirty="0" err="1" smtClean="0"/>
              <a:t>ddNumber</a:t>
            </a:r>
            <a:r>
              <a:rPr lang="en-US" dirty="0" smtClean="0"/>
              <a:t>, </a:t>
            </a:r>
            <a:r>
              <a:rPr lang="en-US" dirty="0" err="1" smtClean="0"/>
              <a:t>jumpCharacter</a:t>
            </a:r>
            <a:r>
              <a:rPr lang="en-US" dirty="0" smtClean="0"/>
              <a:t>, etc.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Syntax: </a:t>
            </a: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741612" y="330708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dirty="0" smtClean="0">
                <a:solidFill>
                  <a:srgbClr val="FF0000"/>
                </a:solidFill>
              </a:rPr>
              <a:t>un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5493" y="3307081"/>
            <a:ext cx="22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function_name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39093" y="3307080"/>
            <a:ext cx="195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(parameters)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313612" y="330708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: </a:t>
            </a:r>
            <a:r>
              <a:rPr lang="en-US" sz="2400" dirty="0" err="1" smtClean="0"/>
              <a:t>return_type</a:t>
            </a:r>
            <a:r>
              <a:rPr lang="en-US" sz="2400" dirty="0" smtClean="0"/>
              <a:t> {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741612" y="4567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5012" y="3957935"/>
            <a:ext cx="225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 body…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98612" y="5821681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Named Parameters in </a:t>
            </a:r>
            <a:r>
              <a:rPr lang="en-US" sz="2400" b="1" dirty="0" err="1" smtClean="0"/>
              <a:t>kotlin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48465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 Expression in </a:t>
            </a:r>
            <a:r>
              <a:rPr lang="en-US" dirty="0" err="1" smtClean="0"/>
              <a:t>kotlin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3" y="1676400"/>
            <a:ext cx="9777623" cy="1752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Lambda is a special type of function which doesn’t have function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allow us to pass function, return function to and from the another function.</a:t>
            </a:r>
          </a:p>
        </p:txBody>
      </p:sp>
    </p:spTree>
    <p:extLst>
      <p:ext uri="{BB962C8B-B14F-4D97-AF65-F5344CB8AC3E}">
        <p14:creationId xmlns:p14="http://schemas.microsoft.com/office/powerpoint/2010/main" val="3547751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312</TotalTime>
  <Words>553</Words>
  <Application>Microsoft Office PowerPoint</Application>
  <PresentationFormat>Custom</PresentationFormat>
  <Paragraphs>110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Euphemia</vt:lpstr>
      <vt:lpstr>Math 16x9</vt:lpstr>
      <vt:lpstr>Kotlin:</vt:lpstr>
      <vt:lpstr>PowerPoint Presentation</vt:lpstr>
      <vt:lpstr>Variable:</vt:lpstr>
      <vt:lpstr>Why we use variable?</vt:lpstr>
      <vt:lpstr>var vs val:</vt:lpstr>
      <vt:lpstr>Data Type: </vt:lpstr>
      <vt:lpstr>Comment:</vt:lpstr>
      <vt:lpstr>Function in Kotlin</vt:lpstr>
      <vt:lpstr>Lambdas Expression in kotlin</vt:lpstr>
      <vt:lpstr>Class and Objects:</vt:lpstr>
      <vt:lpstr>Constructor:</vt:lpstr>
      <vt:lpstr>Access Modifier:</vt:lpstr>
      <vt:lpstr>Creating Android App Project</vt:lpstr>
      <vt:lpstr>Constructor:</vt:lpstr>
      <vt:lpstr>Constructor:</vt:lpstr>
      <vt:lpstr>Constructor:</vt:lpstr>
      <vt:lpstr>Constructor:</vt:lpstr>
      <vt:lpstr>Add a Slide Title - 3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Kotlin:</dc:title>
  <dc:creator>Sujan Aangbo</dc:creator>
  <cp:lastModifiedBy>Sujan Aangbo</cp:lastModifiedBy>
  <cp:revision>26</cp:revision>
  <dcterms:created xsi:type="dcterms:W3CDTF">2023-02-07T13:31:52Z</dcterms:created>
  <dcterms:modified xsi:type="dcterms:W3CDTF">2023-03-03T15:29:32Z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