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ur Vadhadiya" userId="4dff613a800c1c95" providerId="LiveId" clId="{B840544E-0DC5-4D62-953C-154C9FD7E5C8}"/>
    <pc:docChg chg="undo redo custSel modSld">
      <pc:chgData name="Mayur Vadhadiya" userId="4dff613a800c1c95" providerId="LiveId" clId="{B840544E-0DC5-4D62-953C-154C9FD7E5C8}" dt="2023-03-05T05:51:12.549" v="1393" actId="20577"/>
      <pc:docMkLst>
        <pc:docMk/>
      </pc:docMkLst>
      <pc:sldChg chg="modSp mod">
        <pc:chgData name="Mayur Vadhadiya" userId="4dff613a800c1c95" providerId="LiveId" clId="{B840544E-0DC5-4D62-953C-154C9FD7E5C8}" dt="2023-03-05T05:16:35.477" v="9" actId="20577"/>
        <pc:sldMkLst>
          <pc:docMk/>
          <pc:sldMk cId="1581388483" sldId="256"/>
        </pc:sldMkLst>
        <pc:spChg chg="mod">
          <ac:chgData name="Mayur Vadhadiya" userId="4dff613a800c1c95" providerId="LiveId" clId="{B840544E-0DC5-4D62-953C-154C9FD7E5C8}" dt="2023-03-05T05:16:35.477" v="9" actId="20577"/>
          <ac:spMkLst>
            <pc:docMk/>
            <pc:sldMk cId="1581388483" sldId="256"/>
            <ac:spMk id="10" creationId="{36AB424B-737D-C696-7E74-894D42AF7C04}"/>
          </ac:spMkLst>
        </pc:spChg>
      </pc:sldChg>
      <pc:sldChg chg="modSp mod">
        <pc:chgData name="Mayur Vadhadiya" userId="4dff613a800c1c95" providerId="LiveId" clId="{B840544E-0DC5-4D62-953C-154C9FD7E5C8}" dt="2023-03-05T05:34:15.890" v="752" actId="20577"/>
        <pc:sldMkLst>
          <pc:docMk/>
          <pc:sldMk cId="3000943908" sldId="259"/>
        </pc:sldMkLst>
        <pc:spChg chg="mod">
          <ac:chgData name="Mayur Vadhadiya" userId="4dff613a800c1c95" providerId="LiveId" clId="{B840544E-0DC5-4D62-953C-154C9FD7E5C8}" dt="2023-03-05T05:31:13.831" v="592" actId="14100"/>
          <ac:spMkLst>
            <pc:docMk/>
            <pc:sldMk cId="3000943908" sldId="259"/>
            <ac:spMk id="2" creationId="{494B22AF-CF80-8041-063B-6C2D7DA3AB60}"/>
          </ac:spMkLst>
        </pc:spChg>
        <pc:spChg chg="mod">
          <ac:chgData name="Mayur Vadhadiya" userId="4dff613a800c1c95" providerId="LiveId" clId="{B840544E-0DC5-4D62-953C-154C9FD7E5C8}" dt="2023-03-05T05:34:15.890" v="752" actId="20577"/>
          <ac:spMkLst>
            <pc:docMk/>
            <pc:sldMk cId="3000943908" sldId="259"/>
            <ac:spMk id="3" creationId="{94B4333F-0DBC-8645-5DFB-39136C4DB443}"/>
          </ac:spMkLst>
        </pc:spChg>
      </pc:sldChg>
      <pc:sldChg chg="modSp mod">
        <pc:chgData name="Mayur Vadhadiya" userId="4dff613a800c1c95" providerId="LiveId" clId="{B840544E-0DC5-4D62-953C-154C9FD7E5C8}" dt="2023-03-05T05:41:02.898" v="1030" actId="20577"/>
        <pc:sldMkLst>
          <pc:docMk/>
          <pc:sldMk cId="2795114624" sldId="260"/>
        </pc:sldMkLst>
        <pc:spChg chg="mod">
          <ac:chgData name="Mayur Vadhadiya" userId="4dff613a800c1c95" providerId="LiveId" clId="{B840544E-0DC5-4D62-953C-154C9FD7E5C8}" dt="2023-03-05T05:41:02.898" v="1030" actId="20577"/>
          <ac:spMkLst>
            <pc:docMk/>
            <pc:sldMk cId="2795114624" sldId="260"/>
            <ac:spMk id="3" creationId="{78E30B2A-06D5-E54C-34DD-FA1B5A475EC1}"/>
          </ac:spMkLst>
        </pc:spChg>
      </pc:sldChg>
      <pc:sldChg chg="modSp mod">
        <pc:chgData name="Mayur Vadhadiya" userId="4dff613a800c1c95" providerId="LiveId" clId="{B840544E-0DC5-4D62-953C-154C9FD7E5C8}" dt="2023-03-05T05:51:12.549" v="1393" actId="20577"/>
        <pc:sldMkLst>
          <pc:docMk/>
          <pc:sldMk cId="2410641857" sldId="261"/>
        </pc:sldMkLst>
        <pc:spChg chg="mod">
          <ac:chgData name="Mayur Vadhadiya" userId="4dff613a800c1c95" providerId="LiveId" clId="{B840544E-0DC5-4D62-953C-154C9FD7E5C8}" dt="2023-03-05T05:51:12.549" v="1393" actId="20577"/>
          <ac:spMkLst>
            <pc:docMk/>
            <pc:sldMk cId="2410641857" sldId="261"/>
            <ac:spMk id="3" creationId="{AEFB6B01-2CE0-F925-CD4A-1280F91918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0E8DC0-1458-4F86-AC6C-FB89F7177EB1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0A87F4D-5B6E-477E-BA6E-345B241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91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8DC0-1458-4F86-AC6C-FB89F7177EB1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7F4D-5B6E-477E-BA6E-345B241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71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8DC0-1458-4F86-AC6C-FB89F7177EB1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7F4D-5B6E-477E-BA6E-345B241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430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8DC0-1458-4F86-AC6C-FB89F7177EB1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7F4D-5B6E-477E-BA6E-345B241E39E9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527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8DC0-1458-4F86-AC6C-FB89F7177EB1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7F4D-5B6E-477E-BA6E-345B241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11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8DC0-1458-4F86-AC6C-FB89F7177EB1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7F4D-5B6E-477E-BA6E-345B241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29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8DC0-1458-4F86-AC6C-FB89F7177EB1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7F4D-5B6E-477E-BA6E-345B241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32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8DC0-1458-4F86-AC6C-FB89F7177EB1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7F4D-5B6E-477E-BA6E-345B241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260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8DC0-1458-4F86-AC6C-FB89F7177EB1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7F4D-5B6E-477E-BA6E-345B241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6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8DC0-1458-4F86-AC6C-FB89F7177EB1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7F4D-5B6E-477E-BA6E-345B241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1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8DC0-1458-4F86-AC6C-FB89F7177EB1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7F4D-5B6E-477E-BA6E-345B241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46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8DC0-1458-4F86-AC6C-FB89F7177EB1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7F4D-5B6E-477E-BA6E-345B241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69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8DC0-1458-4F86-AC6C-FB89F7177EB1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7F4D-5B6E-477E-BA6E-345B241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8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8DC0-1458-4F86-AC6C-FB89F7177EB1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7F4D-5B6E-477E-BA6E-345B241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30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8DC0-1458-4F86-AC6C-FB89F7177EB1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7F4D-5B6E-477E-BA6E-345B241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34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8DC0-1458-4F86-AC6C-FB89F7177EB1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7F4D-5B6E-477E-BA6E-345B241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55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8DC0-1458-4F86-AC6C-FB89F7177EB1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7F4D-5B6E-477E-BA6E-345B241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0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E8DC0-1458-4F86-AC6C-FB89F7177EB1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7F4D-5B6E-477E-BA6E-345B241E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378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yhuan95/face-recognition-with-facenet/input?select=facenet_keras.h5" TargetMode="External"/><Relationship Id="rId2" Type="http://schemas.openxmlformats.org/officeDocument/2006/relationships/hyperlink" Target="https://github.com/arsfutura/face-recogni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itepoint.com/keras-face-detection-recognition/#:~:text=In%20the%20first%20step%20of,belong%20to%20the%20same%20pers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47BF56-50EE-D075-3786-72E11EF1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err="1"/>
              <a:t>MINeD</a:t>
            </a:r>
            <a:r>
              <a:rPr lang="en-IN" sz="4000" dirty="0"/>
              <a:t> Hackathon 2023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24C091-857A-A9CE-835C-E07ED8E5A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86" y="437406"/>
            <a:ext cx="2390733" cy="125328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D6DCD4-F1F3-66AE-CB18-D2FE04E1C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55" y="437406"/>
            <a:ext cx="2390733" cy="1253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AB424B-737D-C696-7E74-894D42AF7C04}"/>
              </a:ext>
            </a:extLst>
          </p:cNvPr>
          <p:cNvSpPr txBox="1"/>
          <p:nvPr/>
        </p:nvSpPr>
        <p:spPr>
          <a:xfrm>
            <a:off x="374073" y="2097088"/>
            <a:ext cx="108758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Company Name : JK Lakshmi Cement Ltd. &amp; Udaipur Cement Works Ltd.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TRACK NAME: MANUFACTURING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TEAM NAME:- The Matrix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UNIVERSITY NAME- </a:t>
            </a:r>
            <a:r>
              <a:rPr lang="en-IN" sz="2400" dirty="0" err="1"/>
              <a:t>Nirma</a:t>
            </a:r>
            <a:r>
              <a:rPr lang="en-IN" sz="2400" dirty="0"/>
              <a:t> University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Group Members:- </a:t>
            </a:r>
          </a:p>
          <a:p>
            <a:pPr algn="ctr"/>
            <a:r>
              <a:rPr lang="en-IN" sz="2400" dirty="0"/>
              <a:t>UTSAV HARIDWARI (Team Leader)(20BCE302)</a:t>
            </a:r>
          </a:p>
          <a:p>
            <a:pPr algn="ctr"/>
            <a:r>
              <a:rPr lang="en-IN" sz="2400" dirty="0"/>
              <a:t>RIKIN SOLANKI (20BCE284)</a:t>
            </a:r>
          </a:p>
          <a:p>
            <a:pPr algn="ctr"/>
            <a:r>
              <a:rPr lang="en-IN" sz="2400" dirty="0"/>
              <a:t>MAYUR VADHADIYA(20BCE303)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38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3BE8-CA84-2B9F-DEA7-CE268724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IN" dirty="0"/>
              <a:t>Problem </a:t>
            </a:r>
            <a:r>
              <a:rPr lang="en-IN" dirty="0" err="1"/>
              <a:t>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4AAB-5478-90B0-0319-7F3D360B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8691"/>
            <a:ext cx="9905999" cy="4142510"/>
          </a:xfrm>
        </p:spPr>
        <p:txBody>
          <a:bodyPr>
            <a:noAutofit/>
          </a:bodyPr>
          <a:lstStyle/>
          <a:p>
            <a:r>
              <a:rPr lang="en-US" sz="1800" dirty="0"/>
              <a:t>Human Face Recognition by using Computer Vison (Deep Learning)</a:t>
            </a:r>
          </a:p>
          <a:p>
            <a:r>
              <a:rPr lang="en-US" sz="1800" dirty="0"/>
              <a:t>Overview :-</a:t>
            </a:r>
          </a:p>
          <a:p>
            <a:r>
              <a:rPr lang="en-US" sz="1800" dirty="0"/>
              <a:t>In this project, team task is to identify the human face real time from a CCTV (For this project</a:t>
            </a:r>
          </a:p>
          <a:p>
            <a:r>
              <a:rPr lang="en-US" sz="1800" dirty="0"/>
              <a:t>we will provide you Video Clip) camera with the help of computer Vision. If CCTV camera</a:t>
            </a:r>
          </a:p>
          <a:p>
            <a:r>
              <a:rPr lang="en-US" sz="1800" dirty="0"/>
              <a:t>frame (image from the Video) contains multiple faces, then developed model must have</a:t>
            </a:r>
          </a:p>
          <a:p>
            <a:r>
              <a:rPr lang="en-US" sz="1800" dirty="0"/>
              <a:t>capability to recognize all the faces in frame.</a:t>
            </a:r>
          </a:p>
          <a:p>
            <a:r>
              <a:rPr lang="en-US" sz="1800" dirty="0"/>
              <a:t>After recognition of faces developed, Software will return the face identity (For Example</a:t>
            </a:r>
          </a:p>
          <a:p>
            <a:r>
              <a:rPr lang="en-US" sz="1800" dirty="0"/>
              <a:t>Employee Code) and Date and time of recognition in a csv file (You can also insert the record</a:t>
            </a:r>
          </a:p>
          <a:p>
            <a:r>
              <a:rPr lang="en-US" sz="1800" dirty="0"/>
              <a:t>into MySQL database).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1529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2327-FA82-9298-5A57-6DB7E4E4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7C39-6846-55C8-6A0E-D9CEC2A66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21778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Tw Cen MT" panose="020B0602020104020603" pitchFamily="34" charset="0"/>
              </a:rPr>
              <a:t>Face recognition has been one of the most popular and rapidly growing technologies in the field of computer vision. </a:t>
            </a:r>
          </a:p>
          <a:p>
            <a:r>
              <a:rPr lang="en-US" b="0" i="0" dirty="0">
                <a:effectLst/>
                <a:latin typeface="Tw Cen MT" panose="020B0602020104020603" pitchFamily="34" charset="0"/>
              </a:rPr>
              <a:t>Face recognition has gained immense popularity in recent years due to its numerous applications in various industries such as security, entertainment, marketing, and healthcare.</a:t>
            </a:r>
          </a:p>
          <a:p>
            <a:pPr algn="l"/>
            <a:r>
              <a:rPr lang="en-US" b="0" i="0" dirty="0">
                <a:effectLst/>
                <a:latin typeface="Tw Cen MT" panose="020B0602020104020603" pitchFamily="34" charset="0"/>
              </a:rPr>
              <a:t>Facial recognition technology involves capturing, analyzing, and comparing patterns and features of a person's face. It uses biometric measurements to identify individuals, either for authentication or for surveillance purposes.</a:t>
            </a:r>
          </a:p>
          <a:p>
            <a:pPr algn="l"/>
            <a:endParaRPr lang="en-US" b="0" i="0" dirty="0"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66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22AF-CF80-8041-063B-6C2D7DA3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078" y="207971"/>
            <a:ext cx="10496938" cy="1378233"/>
          </a:xfrm>
        </p:spPr>
        <p:txBody>
          <a:bodyPr/>
          <a:lstStyle/>
          <a:p>
            <a:r>
              <a:rPr lang="en-IN" dirty="0"/>
              <a:t>Proposed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333F-0DBC-8645-5DFB-39136C4DB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78" y="1744824"/>
            <a:ext cx="10496938" cy="4562669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Tw Cen MT" panose="020B0602020104020603" pitchFamily="34" charset="0"/>
              </a:rPr>
              <a:t>We used deep learning approach, where we perform face detection using MTCNN, feature extraction using </a:t>
            </a:r>
            <a:r>
              <a:rPr lang="en-US" dirty="0">
                <a:latin typeface="Tw Cen MT" panose="020B0602020104020603" pitchFamily="34" charset="0"/>
              </a:rPr>
              <a:t>FaceNet</a:t>
            </a:r>
            <a:r>
              <a:rPr lang="en-IN" dirty="0">
                <a:latin typeface="Tw Cen MT" panose="020B0602020104020603" pitchFamily="34" charset="0"/>
              </a:rPr>
              <a:t> and classification using cosine similarity.</a:t>
            </a:r>
          </a:p>
          <a:p>
            <a:pPr algn="l"/>
            <a:r>
              <a:rPr lang="en-US" dirty="0">
                <a:latin typeface="Tw Cen MT" panose="020B0602020104020603" pitchFamily="34" charset="0"/>
              </a:rPr>
              <a:t>MTCNN or Multi-Task Cascaded Convolutional Neural Networks is a neural network which detects faces and facial landmarks on images. It was published in 2016 by Zhang et al.</a:t>
            </a:r>
          </a:p>
          <a:p>
            <a:pPr algn="l"/>
            <a:r>
              <a:rPr lang="en-US" dirty="0">
                <a:latin typeface="Tw Cen MT" panose="020B0602020104020603" pitchFamily="34" charset="0"/>
              </a:rPr>
              <a:t>FaceNet is a deep neural network used for extracting features from an image of a person’s face. It was published in 2015 by Google researchers </a:t>
            </a:r>
            <a:r>
              <a:rPr lang="en-US" dirty="0" err="1">
                <a:latin typeface="Tw Cen MT" panose="020B0602020104020603" pitchFamily="34" charset="0"/>
              </a:rPr>
              <a:t>Schroff</a:t>
            </a:r>
            <a:r>
              <a:rPr lang="en-US" dirty="0">
                <a:latin typeface="Tw Cen MT" panose="020B0602020104020603" pitchFamily="34" charset="0"/>
              </a:rPr>
              <a:t> et al.</a:t>
            </a:r>
          </a:p>
          <a:p>
            <a:pPr algn="l"/>
            <a:r>
              <a:rPr lang="en-US" dirty="0">
                <a:latin typeface="Tw Cen MT" panose="020B0602020104020603" pitchFamily="34" charset="0"/>
              </a:rPr>
              <a:t>We use cosine similarity to identify person name(id) of detected face by using embedded vector from video and pre-calculated embedded vector of person</a:t>
            </a:r>
          </a:p>
          <a:p>
            <a:pPr algn="l"/>
            <a:endParaRPr lang="en-US" dirty="0">
              <a:latin typeface="Tw Cen MT" panose="020B0602020104020603" pitchFamily="34" charset="0"/>
            </a:endParaRPr>
          </a:p>
          <a:p>
            <a:pPr algn="l"/>
            <a:endParaRPr lang="en-IN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94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126A-15BD-7EFE-3BBC-D70DBD7E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should you choose the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0B2A-06D5-E54C-34DD-FA1B5A47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latin typeface="Tw Cen MT" panose="020B0602020104020603" pitchFamily="34" charset="0"/>
              </a:rPr>
              <a:t>MTCNN is one of the most popular and most accurate face detection tools today. It consists of 3 neural networks connected in a cascade.</a:t>
            </a:r>
          </a:p>
          <a:p>
            <a:pPr algn="l"/>
            <a:r>
              <a:rPr lang="en-US" dirty="0">
                <a:latin typeface="Tw Cen MT" panose="020B0602020104020603" pitchFamily="34" charset="0"/>
              </a:rPr>
              <a:t>Using FaceNet, We can get embedded vector of given images of employees. Which then can used directly of </a:t>
            </a:r>
            <a:r>
              <a:rPr lang="en-US" dirty="0" err="1">
                <a:latin typeface="Tw Cen MT" panose="020B0602020104020603" pitchFamily="34" charset="0"/>
              </a:rPr>
              <a:t>consine</a:t>
            </a:r>
            <a:r>
              <a:rPr lang="en-US" dirty="0">
                <a:latin typeface="Tw Cen MT" panose="020B0602020104020603" pitchFamily="34" charset="0"/>
              </a:rPr>
              <a:t> similarity check in video frame.</a:t>
            </a:r>
          </a:p>
          <a:p>
            <a:pPr algn="l"/>
            <a:r>
              <a:rPr lang="en-US" dirty="0">
                <a:latin typeface="Tw Cen MT" panose="020B0602020104020603" pitchFamily="34" charset="0"/>
              </a:rPr>
              <a:t>We don’t have train separate models for this by using pre-trained models such as MTCNN and FaceNet.</a:t>
            </a:r>
          </a:p>
        </p:txBody>
      </p:sp>
    </p:spTree>
    <p:extLst>
      <p:ext uri="{BB962C8B-B14F-4D97-AF65-F5344CB8AC3E}">
        <p14:creationId xmlns:p14="http://schemas.microsoft.com/office/powerpoint/2010/main" val="279511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BDA2-5199-C9C1-CF82-5B26E75F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6B01-2CE0-F925-CD4A-1280F919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video, face detection is being performed for all the frame.</a:t>
            </a:r>
          </a:p>
          <a:p>
            <a:r>
              <a:rPr lang="en-US" dirty="0"/>
              <a:t>Then for every face detected in frame we calculate embedding vector and then find its cosine similarity with every person(employee).</a:t>
            </a:r>
          </a:p>
          <a:p>
            <a:r>
              <a:rPr lang="en-US" dirty="0"/>
              <a:t>It becomes very lengthy process so speed is very low.</a:t>
            </a:r>
          </a:p>
          <a:p>
            <a:r>
              <a:rPr lang="en-US" dirty="0"/>
              <a:t>We can it fast by skipping some frame, but that may affect the accuracy.</a:t>
            </a:r>
          </a:p>
        </p:txBody>
      </p:sp>
    </p:spTree>
    <p:extLst>
      <p:ext uri="{BB962C8B-B14F-4D97-AF65-F5344CB8AC3E}">
        <p14:creationId xmlns:p14="http://schemas.microsoft.com/office/powerpoint/2010/main" val="241064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7F14-40BE-61DC-F66C-E1E78D87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of faces detected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CB6F87-ACBA-AF39-20E8-0A94A6A8E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828801"/>
            <a:ext cx="9905997" cy="4695734"/>
          </a:xfrm>
        </p:spPr>
      </p:pic>
    </p:spTree>
    <p:extLst>
      <p:ext uri="{BB962C8B-B14F-4D97-AF65-F5344CB8AC3E}">
        <p14:creationId xmlns:p14="http://schemas.microsoft.com/office/powerpoint/2010/main" val="163395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302C-3154-1951-D69D-6FBB4DC4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BA29-780C-6C30-8318-93AD99E59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hlinkClick r:id="rId2"/>
              </a:rPr>
              <a:t>https://github.com/arsfutura/face-recognition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https://www.kaggle.com/code/yhuan95/face-recognition-with-facenet/input?select=facenet_keras.h5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hlinkClick r:id="rId4"/>
              </a:rPr>
              <a:t>https://www.sitepoint.com/keras-face-detection-recognition/#:~:text=In%20the%20first%20step%20of,belong%20to%20the%20same%20person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13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570B-7681-9D2E-557F-8521EBE7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F3432-FD26-6204-89E3-391CB2E8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419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140</TotalTime>
  <Words>576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MINeD Hackathon 2023</vt:lpstr>
      <vt:lpstr>Problem statEment</vt:lpstr>
      <vt:lpstr>Introduction</vt:lpstr>
      <vt:lpstr>Proposed approach</vt:lpstr>
      <vt:lpstr>Why should you choose the solution?</vt:lpstr>
      <vt:lpstr>Limitations</vt:lpstr>
      <vt:lpstr>Screenshot of faces detected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MINeD Hackathon 2023</dc:title>
  <dc:creator>Utsav Haridwari</dc:creator>
  <cp:lastModifiedBy>Utsav Haridwari</cp:lastModifiedBy>
  <cp:revision>12</cp:revision>
  <dcterms:created xsi:type="dcterms:W3CDTF">2023-03-05T03:40:10Z</dcterms:created>
  <dcterms:modified xsi:type="dcterms:W3CDTF">2023-03-05T07:23:08Z</dcterms:modified>
</cp:coreProperties>
</file>