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1860" r:id="rId2"/>
    <p:sldId id="1826" r:id="rId3"/>
    <p:sldId id="1878" r:id="rId4"/>
    <p:sldId id="1866" r:id="rId5"/>
    <p:sldId id="1862" r:id="rId6"/>
    <p:sldId id="1864" r:id="rId7"/>
    <p:sldId id="1867" r:id="rId8"/>
    <p:sldId id="1868" r:id="rId9"/>
    <p:sldId id="1869" r:id="rId10"/>
    <p:sldId id="1871" r:id="rId11"/>
    <p:sldId id="1873" r:id="rId12"/>
    <p:sldId id="1874" r:id="rId13"/>
    <p:sldId id="1875" r:id="rId14"/>
    <p:sldId id="1876" r:id="rId15"/>
    <p:sldId id="1877" r:id="rId16"/>
    <p:sldId id="18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82E32-E548-4939-B1AE-E50FEC9F5854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3FAF8-C1C9-4DD8-84CF-425C5D00E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610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12/7/2021 9:48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12/7/2021 9:48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17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12/7/2021 9:56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05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12/7/2021 9:48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95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12/7/2021 9:48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5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12/7/2021 9:48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3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12/7/2021 9:48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34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FDA8-2619-471F-9A12-60E283B99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EA5C5-E76E-4B49-869E-932B04991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3BAE8-DF5B-4497-AB3D-7C65C9F5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1B82-E6EB-416D-9721-B62166B05DBD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670D-FE0A-4AE0-808A-C66F2825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D3CC3-96D2-404D-8CF4-56A920AB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087F-E382-42C8-A4CA-BC6674116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55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AE47-DF6A-43F1-825D-3DBAEDAC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CB22E-EB20-4CE8-947B-563D4D9DF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77FAD-1271-48B8-9DDB-EAEB1274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1B82-E6EB-416D-9721-B62166B05DBD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DF127-B05E-43A0-964B-667F5290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C889F-B5A5-48AC-BCC2-E2AF3482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087F-E382-42C8-A4CA-BC6674116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26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6F4DC-6260-446B-858E-5624702AF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2ACE0-F4C7-4823-9882-B1185FEFE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AC80C-BFB8-492A-8CB1-77D55B58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1B82-E6EB-416D-9721-B62166B05DBD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FE4E7-50EE-430C-8E4D-AA063756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C4598-4CCD-481D-9952-A4D2A699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087F-E382-42C8-A4CA-BC6674116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690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79C710C-6494-4906-B8FD-9067630E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875002"/>
            <a:ext cx="6637867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71ECF19-0181-4391-B473-2CD7E4C664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543143"/>
            <a:ext cx="6655646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03E829-F7D2-4CD8-9BC7-B89E163768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667" r="8654" b="9964"/>
          <a:stretch/>
        </p:blipFill>
        <p:spPr>
          <a:xfrm>
            <a:off x="-1" y="727289"/>
            <a:ext cx="12192001" cy="6130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D3ED0C-7E34-4CCF-B7D1-D2832F24DF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87376" y="595948"/>
            <a:ext cx="2132954" cy="40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50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&amp; Non-bullete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5435C-39E0-455B-B47A-B7A6136813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5068" r="3128" b="-2655"/>
          <a:stretch/>
        </p:blipFill>
        <p:spPr>
          <a:xfrm rot="19139065">
            <a:off x="8891709" y="5698742"/>
            <a:ext cx="3877558" cy="2648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935B10-C9C6-4D31-9ADF-71FD9B8F569F}"/>
              </a:ext>
            </a:extLst>
          </p:cNvPr>
          <p:cNvSpPr/>
          <p:nvPr userDrawn="1"/>
        </p:nvSpPr>
        <p:spPr bwMode="auto">
          <a:xfrm>
            <a:off x="12192000" y="4307417"/>
            <a:ext cx="109538" cy="594783"/>
          </a:xfrm>
          <a:prstGeom prst="rect">
            <a:avLst/>
          </a:prstGeom>
          <a:solidFill>
            <a:srgbClr val="E6E6E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5EFA4C-C99E-470A-A53F-6ED184525E57}"/>
              </a:ext>
            </a:extLst>
          </p:cNvPr>
          <p:cNvSpPr/>
          <p:nvPr userDrawn="1"/>
        </p:nvSpPr>
        <p:spPr bwMode="auto">
          <a:xfrm>
            <a:off x="9116483" y="6858000"/>
            <a:ext cx="1023197" cy="345432"/>
          </a:xfrm>
          <a:prstGeom prst="rect">
            <a:avLst/>
          </a:prstGeom>
          <a:solidFill>
            <a:srgbClr val="E6E6E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D1B35D5-2535-4483-84C7-07873C0F32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221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5DDA8-A241-470C-8570-679C7EAC6F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93" r="9553" b="6008"/>
          <a:stretch/>
        </p:blipFill>
        <p:spPr>
          <a:xfrm>
            <a:off x="-1" y="2184934"/>
            <a:ext cx="12192001" cy="467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9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B1B2-EA39-4B62-9470-393B5CC9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19AB3-26E4-4367-A4E6-7E48862A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505C-A3E4-4946-ACE2-7844B06C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1B82-E6EB-416D-9721-B62166B05DBD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7964E-CA1A-431C-A115-0C8C5309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4F04C-943E-4E3E-89BA-6D11B036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087F-E382-42C8-A4CA-BC6674116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60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1F8A-0907-40CA-9049-B78A193B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FA551-9ACC-4AAB-87A9-5735C84D1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EC827-4AC9-43F2-9786-45A6FFDC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1B82-E6EB-416D-9721-B62166B05DBD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96DB-A84D-4F77-83D6-6632FCF2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7CEC4-068E-44D8-A505-41F72EC1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087F-E382-42C8-A4CA-BC6674116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22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5FA2-4720-4D64-8839-C87E7648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31C9-D593-4BF3-81C3-4AA4415BE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2099A-E307-4FAD-8848-22ACD11EC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08123-12B8-4ECD-8E22-9CF3B5DB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1B82-E6EB-416D-9721-B62166B05DBD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5F936-BBF5-4E56-A7B7-01B2BAB3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00C92-D30C-407E-9325-57E3C504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087F-E382-42C8-A4CA-BC6674116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30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1C4B-70D1-4E3B-ADCC-185E81938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313D-08A0-45B0-B129-633A5D4FE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E2BBD-3F7A-4A2E-AB45-B42B9022C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CA444-5D4B-4AA6-B78B-31D79AF40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CC8D7-0AF1-45D3-9973-E7AF6D1E8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43D19-EEFE-4FFB-8B5E-4FF29A4F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1B82-E6EB-416D-9721-B62166B05DBD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596B4-F926-4B4D-AFF6-ADA14C4B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C5E77-9385-4DE0-AFB8-D5501FC2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087F-E382-42C8-A4CA-BC6674116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06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5C11-FAC2-40B0-BC99-9EC43DE3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99983-45F4-40F1-91C8-55354A10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1B82-E6EB-416D-9721-B62166B05DBD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0F52F-F75B-489F-AF12-2C7BB5AE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9D23D-158F-4871-8D9C-BB02CF43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087F-E382-42C8-A4CA-BC6674116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0CA13-804E-4355-BBF4-8B2B6356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1B82-E6EB-416D-9721-B62166B05DBD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D0A11-B1B4-412B-9F7B-DAEE6E0E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61B55-BC34-480D-AD67-1A3148FE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087F-E382-42C8-A4CA-BC6674116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44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EA5F-11CD-4949-BE8B-910A527D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06BEF-7629-4984-B564-F8E2CCB2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FB8C1-DA58-4E9B-B09E-B208B4464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056C6-39EA-40A7-9367-9896FED1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1B82-E6EB-416D-9721-B62166B05DBD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21684-CE1B-4246-9F6C-722F7128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30D5F-9A6C-4E00-B35B-884F9069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087F-E382-42C8-A4CA-BC6674116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40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FF1B-8637-41F7-8ED8-72C8CED7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7FE8AE-7679-4CEB-A849-B5A5B941B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3BFEA-E92A-4EA0-95C2-EA78BC651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0314E-9201-4BB7-BC36-CA8F36E6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1B82-E6EB-416D-9721-B62166B05DBD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5D0FC-967B-49B4-BD16-222DF10D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40CB2-2ABF-47EA-B0E7-B05C7F78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087F-E382-42C8-A4CA-BC6674116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49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2E39C-D69A-412F-8581-FCF47A03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F0D99-F3EA-4BB3-9F61-8F12CC3B0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6AD9-E16E-40A8-AB81-3B67D59A8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01B82-E6EB-416D-9721-B62166B05DBD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DB33A-7F9E-4AAD-8FFD-DBF6E05B0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D56F6-BBF7-4F98-AB78-28D7C9ECD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087F-E382-42C8-A4CA-BC6674116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16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linkedin.com/in/shreyadenny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0946" y="2930402"/>
            <a:ext cx="6637867" cy="997196"/>
          </a:xfrm>
        </p:spPr>
        <p:txBody>
          <a:bodyPr/>
          <a:lstStyle/>
          <a:p>
            <a:r>
              <a:rPr lang="en-US" b="1" dirty="0"/>
              <a:t>Introduction to Cloud Computing &amp; Microsoft Azure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2D623E-F3A3-42A7-B8CC-AB0272A907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6" t="40919" r="30896" b="24229"/>
          <a:stretch/>
        </p:blipFill>
        <p:spPr>
          <a:xfrm>
            <a:off x="3729879" y="235819"/>
            <a:ext cx="1097279" cy="9721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477348-9D78-4505-A5E4-A19A4EA69A7A}"/>
              </a:ext>
            </a:extLst>
          </p:cNvPr>
          <p:cNvCxnSpPr>
            <a:cxnSpLocks/>
          </p:cNvCxnSpPr>
          <p:nvPr/>
        </p:nvCxnSpPr>
        <p:spPr>
          <a:xfrm>
            <a:off x="3214837" y="394636"/>
            <a:ext cx="0" cy="654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22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097514" y="1438978"/>
            <a:ext cx="9076389" cy="553998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the Azure?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1501775" y="2548655"/>
            <a:ext cx="7574849" cy="345750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Cloud services that help your organization meet your current and future business challenges</a:t>
            </a:r>
          </a:p>
          <a:p>
            <a:r>
              <a:rPr lang="en-US" dirty="0">
                <a:solidFill>
                  <a:schemeClr val="bg1"/>
                </a:solidFill>
              </a:rPr>
              <a:t>It gives you the freedom to build, manage, and deploy applications on a massive global network using your favorite tools and frameworks. </a:t>
            </a:r>
          </a:p>
        </p:txBody>
      </p:sp>
    </p:spTree>
    <p:extLst>
      <p:ext uri="{BB962C8B-B14F-4D97-AF65-F5344CB8AC3E}">
        <p14:creationId xmlns:p14="http://schemas.microsoft.com/office/powerpoint/2010/main" val="228354403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6">
            <a:extLst>
              <a:ext uri="{FF2B5EF4-FFF2-40B4-BE49-F238E27FC236}">
                <a16:creationId xmlns:a16="http://schemas.microsoft.com/office/drawing/2014/main" id="{F4C5BFBC-211F-4D1A-AC0B-D737061BD27E}"/>
              </a:ext>
            </a:extLst>
          </p:cNvPr>
          <p:cNvSpPr txBox="1">
            <a:spLocks/>
          </p:cNvSpPr>
          <p:nvPr/>
        </p:nvSpPr>
        <p:spPr>
          <a:xfrm>
            <a:off x="751004" y="676978"/>
            <a:ext cx="9076389" cy="553998"/>
          </a:xfrm>
          <a:prstGeom prst="rect">
            <a:avLst/>
          </a:prstGeom>
          <a:solidFill>
            <a:schemeClr val="tx1"/>
          </a:solidFill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</a:rPr>
              <a:t>How does Azure work?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1584F-6725-41E6-9C9F-BBA0C18DE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1" t="17950" r="10584" b="17037"/>
          <a:stretch/>
        </p:blipFill>
        <p:spPr>
          <a:xfrm>
            <a:off x="1683050" y="1596736"/>
            <a:ext cx="8621371" cy="42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77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0F6733-4020-46E4-B616-426243FCBA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0" t="14667" r="8166" b="21777"/>
          <a:stretch/>
        </p:blipFill>
        <p:spPr>
          <a:xfrm>
            <a:off x="663692" y="1056640"/>
            <a:ext cx="10864616" cy="455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63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D7369B-F06B-40C8-B226-6F6176AB8F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3" t="10074" r="27000" b="13629"/>
          <a:stretch/>
        </p:blipFill>
        <p:spPr>
          <a:xfrm>
            <a:off x="883920" y="802640"/>
            <a:ext cx="3111604" cy="3058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4CE2C3-69B4-4545-B661-F34943E6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33" t="33777" r="13167" b="11704"/>
          <a:stretch/>
        </p:blipFill>
        <p:spPr>
          <a:xfrm>
            <a:off x="5466080" y="2316480"/>
            <a:ext cx="5120640" cy="37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16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B7680B-CAB5-4F05-946E-FAFA55980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6" t="10074" r="14083" b="9482"/>
          <a:stretch/>
        </p:blipFill>
        <p:spPr>
          <a:xfrm>
            <a:off x="457200" y="317981"/>
            <a:ext cx="4398045" cy="2915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790ADB-ECD6-4463-952D-5F253BF9A9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0" t="10963" r="24834" b="16297"/>
          <a:stretch/>
        </p:blipFill>
        <p:spPr>
          <a:xfrm>
            <a:off x="1717040" y="3624100"/>
            <a:ext cx="3017520" cy="2645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6F3B5F-13C6-4649-858E-584939B807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3" t="9985" r="25500" b="22755"/>
          <a:stretch/>
        </p:blipFill>
        <p:spPr>
          <a:xfrm>
            <a:off x="6248400" y="1775941"/>
            <a:ext cx="5334000" cy="3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3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276CFD-F36F-4F15-AF0B-5A86EAA27E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4" t="6963" r="22584" b="18666"/>
          <a:stretch/>
        </p:blipFill>
        <p:spPr>
          <a:xfrm>
            <a:off x="365760" y="345440"/>
            <a:ext cx="4727921" cy="3291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4C4E88-3070-4EEB-8CCA-FF362A2E2C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" t="4000" r="4500" b="17629"/>
          <a:stretch/>
        </p:blipFill>
        <p:spPr>
          <a:xfrm>
            <a:off x="5246081" y="3221252"/>
            <a:ext cx="6461760" cy="3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19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6">
            <a:extLst>
              <a:ext uri="{FF2B5EF4-FFF2-40B4-BE49-F238E27FC236}">
                <a16:creationId xmlns:a16="http://schemas.microsoft.com/office/drawing/2014/main" id="{51B14AA0-BB17-4888-8D65-FDA89F4A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2634052"/>
            <a:ext cx="10515600" cy="997196"/>
          </a:xfrm>
        </p:spPr>
        <p:txBody>
          <a:bodyPr/>
          <a:lstStyle/>
          <a:p>
            <a:r>
              <a:rPr lang="en-US" sz="7200" b="1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8706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039762" y="969473"/>
            <a:ext cx="11018520" cy="553998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Who are we?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76AE92-3165-46A0-8894-7B2AD409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93" y="1523471"/>
            <a:ext cx="2541069" cy="2541069"/>
          </a:xfrm>
          <a:prstGeom prst="rect">
            <a:avLst/>
          </a:prstGeom>
        </p:spPr>
      </p:pic>
      <p:sp>
        <p:nvSpPr>
          <p:cNvPr id="8" name="Title 16">
            <a:extLst>
              <a:ext uri="{FF2B5EF4-FFF2-40B4-BE49-F238E27FC236}">
                <a16:creationId xmlns:a16="http://schemas.microsoft.com/office/drawing/2014/main" id="{FE7ECE1E-3B80-4C80-88E0-CA5335D29115}"/>
              </a:ext>
            </a:extLst>
          </p:cNvPr>
          <p:cNvSpPr txBox="1">
            <a:spLocks/>
          </p:cNvSpPr>
          <p:nvPr/>
        </p:nvSpPr>
        <p:spPr>
          <a:xfrm>
            <a:off x="3109762" y="1855534"/>
            <a:ext cx="8346474" cy="187694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b="1" dirty="0">
                <a:solidFill>
                  <a:schemeClr val="bg1"/>
                </a:solidFill>
                <a:latin typeface="Arial Black" panose="020B0A04020102020204" pitchFamily="34" charset="0"/>
              </a:rPr>
              <a:t>Shreya D </a:t>
            </a:r>
            <a:r>
              <a:rPr lang="en-US" sz="25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Panengaden</a:t>
            </a:r>
            <a:endParaRPr lang="en-US" sz="25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</a:rPr>
              <a:t>Microsoft Learn Student Ambassador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</a:rPr>
              <a:t>Android developer @DevCult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hlinkClick r:id="rId4"/>
              </a:rPr>
              <a:t>https://www.linkedin.com/in/shreyadenny/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41AD8E-7B48-4D77-B9B6-2FC03C8D8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93" y="3732476"/>
            <a:ext cx="2541069" cy="2541069"/>
          </a:xfrm>
          <a:prstGeom prst="rect">
            <a:avLst/>
          </a:prstGeom>
        </p:spPr>
      </p:pic>
      <p:sp>
        <p:nvSpPr>
          <p:cNvPr id="13" name="Title 16">
            <a:extLst>
              <a:ext uri="{FF2B5EF4-FFF2-40B4-BE49-F238E27FC236}">
                <a16:creationId xmlns:a16="http://schemas.microsoft.com/office/drawing/2014/main" id="{9EBB15B7-EF8E-4F35-9FE4-2D0D1D7CBC91}"/>
              </a:ext>
            </a:extLst>
          </p:cNvPr>
          <p:cNvSpPr txBox="1">
            <a:spLocks/>
          </p:cNvSpPr>
          <p:nvPr/>
        </p:nvSpPr>
        <p:spPr>
          <a:xfrm>
            <a:off x="3109762" y="4230571"/>
            <a:ext cx="8346474" cy="187694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b="1" dirty="0">
                <a:solidFill>
                  <a:schemeClr val="bg1"/>
                </a:solidFill>
                <a:latin typeface="Arial Black" panose="020B0A04020102020204" pitchFamily="34" charset="0"/>
              </a:rPr>
              <a:t>Shreya D </a:t>
            </a:r>
            <a:r>
              <a:rPr lang="en-US" sz="25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Panengaden</a:t>
            </a:r>
            <a:endParaRPr lang="en-US" sz="25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</a:rPr>
              <a:t>Microsoft Learn Student Ambassador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</a:rPr>
              <a:t>Android developer @DevCult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hlinkClick r:id="rId4"/>
              </a:rPr>
              <a:t>https://www.linkedin.com/in/shreyadenny/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33835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299644" y="1364109"/>
            <a:ext cx="11018520" cy="553998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1665404" y="2413901"/>
            <a:ext cx="4773897" cy="280299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Cloud Computing?  </a:t>
            </a:r>
            <a:r>
              <a:rPr lang="en-US" i="1" dirty="0">
                <a:solidFill>
                  <a:schemeClr val="bg1"/>
                </a:solidFill>
              </a:rPr>
              <a:t>(and why should you care?)</a:t>
            </a:r>
          </a:p>
          <a:p>
            <a:r>
              <a:rPr lang="en-US" dirty="0">
                <a:solidFill>
                  <a:schemeClr val="bg1"/>
                </a:solidFill>
              </a:rPr>
              <a:t>3 Service models of Cloud Computing</a:t>
            </a:r>
          </a:p>
          <a:p>
            <a:r>
              <a:rPr lang="en-IN" dirty="0">
                <a:solidFill>
                  <a:schemeClr val="bg1"/>
                </a:solidFill>
              </a:rPr>
              <a:t>Types of Cloud Computing</a:t>
            </a:r>
          </a:p>
          <a:p>
            <a:r>
              <a:rPr lang="en-IN" dirty="0">
                <a:solidFill>
                  <a:schemeClr val="bg1"/>
                </a:solidFill>
              </a:rPr>
              <a:t>What is Microsoft Azure ?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359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988FBB-FB68-4AA3-B082-371E05D95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69" y="652111"/>
            <a:ext cx="3698661" cy="555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96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097514" y="1438978"/>
            <a:ext cx="9076389" cy="553998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the Cloud?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1501775" y="2548655"/>
            <a:ext cx="7574849" cy="3457509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Timesharing</a:t>
            </a:r>
            <a:r>
              <a:rPr lang="en-US" dirty="0">
                <a:solidFill>
                  <a:schemeClr val="bg1"/>
                </a:solidFill>
              </a:rPr>
              <a:t> : sharing of a computing resource among many users at the same time</a:t>
            </a:r>
          </a:p>
          <a:p>
            <a:r>
              <a:rPr lang="en-US" b="1" dirty="0">
                <a:solidFill>
                  <a:schemeClr val="bg1"/>
                </a:solidFill>
              </a:rPr>
              <a:t>The cloud : </a:t>
            </a:r>
            <a:r>
              <a:rPr lang="en-US" dirty="0">
                <a:solidFill>
                  <a:schemeClr val="bg1"/>
                </a:solidFill>
              </a:rPr>
              <a:t>refers to servers that are accessed over the Internet, and the software and databases that run on those servers. </a:t>
            </a:r>
          </a:p>
          <a:p>
            <a:r>
              <a:rPr lang="en-US" b="1" dirty="0">
                <a:solidFill>
                  <a:schemeClr val="bg1"/>
                </a:solidFill>
              </a:rPr>
              <a:t>Cloud Computing : </a:t>
            </a:r>
            <a:r>
              <a:rPr lang="en-US" dirty="0">
                <a:solidFill>
                  <a:schemeClr val="bg1"/>
                </a:solidFill>
              </a:rPr>
              <a:t>on-demand availability of computer system resources, especially data storage and computing power, without direct active management by the user.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96864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12502" y="2738387"/>
            <a:ext cx="11018520" cy="553998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100" i="1" dirty="0">
                <a:solidFill>
                  <a:schemeClr val="bg1"/>
                </a:solidFill>
                <a:effectLst/>
                <a:latin typeface="europa"/>
              </a:rPr>
              <a:t>“Every kid coming out of school now thinks he can be the next Mark Zuckerberg, and with these new technologies like cloud computing, he actually has a shot.”</a:t>
            </a:r>
            <a:br>
              <a:rPr lang="en-US" b="0" i="0" dirty="0">
                <a:solidFill>
                  <a:srgbClr val="393939"/>
                </a:solidFill>
                <a:effectLst/>
                <a:latin typeface="europa"/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16">
            <a:extLst>
              <a:ext uri="{FF2B5EF4-FFF2-40B4-BE49-F238E27FC236}">
                <a16:creationId xmlns:a16="http://schemas.microsoft.com/office/drawing/2014/main" id="{EA5D7D93-48D9-4777-9E11-E96174CC3B30}"/>
              </a:ext>
            </a:extLst>
          </p:cNvPr>
          <p:cNvSpPr txBox="1">
            <a:spLocks/>
          </p:cNvSpPr>
          <p:nvPr/>
        </p:nvSpPr>
        <p:spPr>
          <a:xfrm>
            <a:off x="4985885" y="3656512"/>
            <a:ext cx="6025416" cy="157854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br>
              <a:rPr lang="en-US" sz="2500" dirty="0">
                <a:solidFill>
                  <a:schemeClr val="bg1"/>
                </a:solidFill>
                <a:latin typeface="europa"/>
              </a:rPr>
            </a:br>
            <a:r>
              <a:rPr lang="en-US" i="1" dirty="0">
                <a:solidFill>
                  <a:schemeClr val="bg1"/>
                </a:solidFill>
                <a:latin typeface="europa"/>
              </a:rPr>
              <a:t>- Marc Andreessen, Co-founder of Netscape, Board Member of Facebook</a:t>
            </a:r>
            <a:br>
              <a:rPr lang="en-US" dirty="0">
                <a:solidFill>
                  <a:srgbClr val="393939"/>
                </a:solidFill>
                <a:latin typeface="europa"/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59322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6">
            <a:extLst>
              <a:ext uri="{FF2B5EF4-FFF2-40B4-BE49-F238E27FC236}">
                <a16:creationId xmlns:a16="http://schemas.microsoft.com/office/drawing/2014/main" id="{E6C8C2D7-B4E8-4494-A06C-E8417DAA34A7}"/>
              </a:ext>
            </a:extLst>
          </p:cNvPr>
          <p:cNvSpPr txBox="1">
            <a:spLocks/>
          </p:cNvSpPr>
          <p:nvPr/>
        </p:nvSpPr>
        <p:spPr>
          <a:xfrm>
            <a:off x="586740" y="1015465"/>
            <a:ext cx="11018520" cy="553998"/>
          </a:xfrm>
          <a:prstGeom prst="rect">
            <a:avLst/>
          </a:prstGeom>
          <a:solidFill>
            <a:schemeClr val="tx1"/>
          </a:solidFill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bg1"/>
                </a:solidFill>
              </a:rPr>
              <a:t>Service Models of Cloud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What is the difference between IaaS, SaaS and PaaS?">
            <a:extLst>
              <a:ext uri="{FF2B5EF4-FFF2-40B4-BE49-F238E27FC236}">
                <a16:creationId xmlns:a16="http://schemas.microsoft.com/office/drawing/2014/main" id="{C6E7F8FA-002E-4087-8EFA-9918A818D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" t="23489" r="65" b="2063"/>
          <a:stretch/>
        </p:blipFill>
        <p:spPr bwMode="auto">
          <a:xfrm>
            <a:off x="1128004" y="1973179"/>
            <a:ext cx="9935992" cy="386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62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Main cloud service models: IaaS, PaaS and SaaS | Stackscale">
            <a:extLst>
              <a:ext uri="{FF2B5EF4-FFF2-40B4-BE49-F238E27FC236}">
                <a16:creationId xmlns:a16="http://schemas.microsoft.com/office/drawing/2014/main" id="{D8B656CF-C537-4032-8EBE-931F19462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882" y="436974"/>
            <a:ext cx="8624236" cy="598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47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hat is the difference between Public, Private and Hybrid Cloud? | by Karan  Singh | Medium">
            <a:extLst>
              <a:ext uri="{FF2B5EF4-FFF2-40B4-BE49-F238E27FC236}">
                <a16:creationId xmlns:a16="http://schemas.microsoft.com/office/drawing/2014/main" id="{C28E0EC4-7611-49AD-9D0D-9B49409DF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781050"/>
            <a:ext cx="1015365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01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458</Words>
  <Application>Microsoft Office PowerPoint</Application>
  <PresentationFormat>Widescreen</PresentationFormat>
  <Paragraphs>48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europa</vt:lpstr>
      <vt:lpstr>Segoe UI</vt:lpstr>
      <vt:lpstr>Office Theme</vt:lpstr>
      <vt:lpstr>Introduction to Cloud Computing &amp; Microsoft Azure</vt:lpstr>
      <vt:lpstr>Who are we?</vt:lpstr>
      <vt:lpstr>AGENDA</vt:lpstr>
      <vt:lpstr>PowerPoint Presentation</vt:lpstr>
      <vt:lpstr>What is the Cloud? </vt:lpstr>
      <vt:lpstr>“Every kid coming out of school now thinks he can be the next Mark Zuckerberg, and with these new technologies like cloud computing, he actually has a shot.” </vt:lpstr>
      <vt:lpstr>PowerPoint Presentation</vt:lpstr>
      <vt:lpstr>PowerPoint Presentation</vt:lpstr>
      <vt:lpstr>PowerPoint Presentation</vt:lpstr>
      <vt:lpstr>What is the Azure?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 &amp; Microsoft Azure</dc:title>
  <dc:creator>shreya</dc:creator>
  <cp:lastModifiedBy>shreya</cp:lastModifiedBy>
  <cp:revision>10</cp:revision>
  <dcterms:created xsi:type="dcterms:W3CDTF">2021-12-06T09:51:24Z</dcterms:created>
  <dcterms:modified xsi:type="dcterms:W3CDTF">2021-12-07T17:54:04Z</dcterms:modified>
</cp:coreProperties>
</file>