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46FA-46F2-4244-8B00-88701C0C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01FE-EA84-4F59-8230-93132F50E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148A-F061-4FA8-8C23-722BC83E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C169-3E33-43BB-AAC0-03331A01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AF34-FD28-49EE-B3DE-3A5BE9A4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4F44-9CE4-474E-9401-69F29B7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2E141-C56C-4D23-B308-EDDAE37D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35A7-6C63-4F1A-B973-291B86C6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3E01-037A-4305-AD16-6C4EA371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BADE-2D7F-4989-A27C-5C2D841E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1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A35F4-E89A-4D61-9352-74955506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25B55-4F4F-46D0-ABB6-F8F9C734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A84A-B240-4B5E-8EC6-7583C0C9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6656-AFB7-4282-A95A-A33A0302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833E-5F36-45FC-A259-46B372FC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7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6B6-8FAB-4CD5-A629-A6A73471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735E-E4BE-4FFA-B5CA-BDC59BFB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E7BE-1F55-4DCF-9D8B-C7492A17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1FB3-780A-444B-8A08-F6FFF2D6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8130-C7C7-4EB8-9B05-915D1C02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8E30-C86D-4D4F-8DD5-FFB5DFBA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29B01-78FF-47D0-A7B1-38D6F682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AE80-F8E9-4550-B0BC-FD5E595D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4C5-3AE5-49F7-B21C-A6F1D509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5388-3689-4C1B-9B8B-18E65DEE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7163-7A02-41AA-91EF-81EC14C6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DF2D-678A-4899-9DF6-EFFE1CBEE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E1FCB-92FE-4304-8B88-7294C932A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BC185-679A-44EE-AC72-25D79EBD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5B53-D682-4D46-B1F0-7D02435E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899B-85D7-40D6-9C6D-F6604FA5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D104-BBFA-4F11-A6DF-B89011D4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5C51-BEF0-4DC1-9AD8-5CB628EB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7194F-9ED8-4287-8B02-F5723C03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79B41-F37B-49DC-8223-B78AFE590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F08F2-35BB-4BDA-80D1-DD1DCC4A2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4F239-554A-43FD-8A40-87A6CEDC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B6D24-3C25-4692-8054-9CEE0923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EFF6E-9B9E-4B2A-902D-B4F1F3BF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0F2E-84D8-43DA-8D27-2C9C3582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6DDA9-1A0F-425D-8F94-0F787DE4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4725B-CBBB-45B0-BF18-9C98A6F5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91F55-BAB4-4354-99CE-45D602B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0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10549-B411-4673-BDD7-04E052F7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8C334-E5A2-4ED4-8CEB-C6932527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8D55-4412-4166-8304-EF1C2C81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E28B-A326-4250-BA1C-0D6B964F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D1B3-BF19-4CD8-9486-4FEBD5E63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A4026-26DD-4A04-9B08-48BF5F3BB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D553-071E-4F5F-9416-7367735A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DA7C-FD9C-4D95-ABE5-6F0E29A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B080-C925-4B17-8A58-9CF98BCE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F4B-33D6-46F6-B278-ED5CAF49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7802F-86E3-4961-908F-08B1A2BC6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6B6C-2110-4E0A-9C51-06784029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C8776-230E-43CD-8155-10AAF7E0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7083-0E23-450C-A59C-7AEAC2EB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C2F56-B6CB-4A39-A7A4-55ACCC16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5BD7-4579-436D-94B2-A5B783F2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8FB1-D0B0-4FA0-9F60-29D09A9D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1827-264C-43C1-8E9B-06E9D62E8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0AF0-04C7-4528-9599-2158EC5C052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9BB2-3466-4464-93F6-457BA1647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17A1-8A74-4805-80F5-75739948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5630-00C1-4FD7-AA4A-70DCD186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5FDE-D2DB-410B-B0C7-032C03BE4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and datasets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EFB3-1DDC-456C-BF4A-42611B6C1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D701-6A28-4A84-BA35-7460EEE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datasets along with accuracy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75A7F-373A-459B-9B07-CBF32119B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2796381"/>
            <a:ext cx="4905375" cy="2409825"/>
          </a:xfrm>
        </p:spPr>
      </p:pic>
    </p:spTree>
    <p:extLst>
      <p:ext uri="{BB962C8B-B14F-4D97-AF65-F5344CB8AC3E}">
        <p14:creationId xmlns:p14="http://schemas.microsoft.com/office/powerpoint/2010/main" val="35504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D701-6A28-4A84-BA35-7460EEE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datasets along with accuracy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C00739-9596-4212-AF0A-22895EE9C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2767806"/>
            <a:ext cx="4886325" cy="2466975"/>
          </a:xfrm>
        </p:spPr>
      </p:pic>
    </p:spTree>
    <p:extLst>
      <p:ext uri="{BB962C8B-B14F-4D97-AF65-F5344CB8AC3E}">
        <p14:creationId xmlns:p14="http://schemas.microsoft.com/office/powerpoint/2010/main" val="256282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D701-6A28-4A84-BA35-7460EEE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datasets along with accuracy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9BCDE-3A82-4077-A637-5653EF3AF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615406"/>
            <a:ext cx="4895850" cy="2771775"/>
          </a:xfrm>
        </p:spPr>
      </p:pic>
    </p:spTree>
    <p:extLst>
      <p:ext uri="{BB962C8B-B14F-4D97-AF65-F5344CB8AC3E}">
        <p14:creationId xmlns:p14="http://schemas.microsoft.com/office/powerpoint/2010/main" val="150436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7113-B58C-4332-B30E-756417C9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1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8C568-629E-475A-8F59-A4C54A5B7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30" y="2080360"/>
            <a:ext cx="54006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E90-95CC-40C1-AFED-DBA59C39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>
            <a:normAutofit/>
          </a:bodyPr>
          <a:lstStyle/>
          <a:p>
            <a:r>
              <a:rPr lang="en-US" dirty="0"/>
              <a:t>Sentinel 2 dataset using U-Net model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06325-C386-41FE-ABEB-3433E3430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423" y="1074656"/>
            <a:ext cx="8144758" cy="5783344"/>
          </a:xfrm>
        </p:spPr>
      </p:pic>
    </p:spTree>
    <p:extLst>
      <p:ext uri="{BB962C8B-B14F-4D97-AF65-F5344CB8AC3E}">
        <p14:creationId xmlns:p14="http://schemas.microsoft.com/office/powerpoint/2010/main" val="17073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Models and datasets</vt:lpstr>
      <vt:lpstr>List of datasets along with accuracy</vt:lpstr>
      <vt:lpstr>List of datasets along with accuracy</vt:lpstr>
      <vt:lpstr>List of datasets along with accuracy</vt:lpstr>
      <vt:lpstr>Sentinel 1 dataset</vt:lpstr>
      <vt:lpstr>Sentinel 2 dataset using U-Net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datasets</dc:title>
  <dc:creator>vrukshal patel</dc:creator>
  <cp:lastModifiedBy>vrukshal patel</cp:lastModifiedBy>
  <cp:revision>1</cp:revision>
  <dcterms:created xsi:type="dcterms:W3CDTF">2022-06-13T06:55:52Z</dcterms:created>
  <dcterms:modified xsi:type="dcterms:W3CDTF">2022-06-13T07:28:38Z</dcterms:modified>
</cp:coreProperties>
</file>