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4170" y="329248"/>
            <a:ext cx="9144000" cy="2387600"/>
          </a:xfrm>
        </p:spPr>
        <p:txBody>
          <a:bodyPr/>
          <a:lstStyle/>
          <a:p>
            <a:r>
              <a:rPr lang="en-IN" altLang="en-US" dirty="0"/>
              <a:t>DE PROJECT PRESENTATION</a:t>
            </a:r>
            <a:endParaRPr lang="en-IN" altLang="en-US" dirty="0"/>
          </a:p>
        </p:txBody>
      </p:sp>
      <p:sp>
        <p:nvSpPr>
          <p:cNvPr id="3" name="Subtitle 2"/>
          <p:cNvSpPr>
            <a:spLocks noGrp="1"/>
          </p:cNvSpPr>
          <p:nvPr>
            <p:ph type="subTitle" idx="1"/>
          </p:nvPr>
        </p:nvSpPr>
        <p:spPr>
          <a:xfrm>
            <a:off x="1614170" y="4104323"/>
            <a:ext cx="9144000" cy="1655762"/>
          </a:xfrm>
        </p:spPr>
        <p:txBody>
          <a:bodyPr/>
          <a:lstStyle/>
          <a:p>
            <a:r>
              <a:rPr lang="en-IN" altLang="en-US"/>
              <a:t>Made by: Utsav Singh</a:t>
            </a:r>
            <a:endParaRPr lang="en-IN" altLang="en-US"/>
          </a:p>
          <a:p>
            <a:r>
              <a:rPr lang="en-IN" altLang="en-US"/>
              <a:t>2K20/IT/156</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0820"/>
            <a:ext cx="10515600" cy="1325563"/>
          </a:xfrm>
        </p:spPr>
        <p:txBody>
          <a:bodyPr/>
          <a:p>
            <a:r>
              <a:rPr lang="en-IN" altLang="en-US"/>
              <a:t>AUTOMATED ATTENDANCE SYSTEM</a:t>
            </a:r>
            <a:endParaRPr lang="en-IN" altLang="en-US"/>
          </a:p>
        </p:txBody>
      </p:sp>
      <p:sp>
        <p:nvSpPr>
          <p:cNvPr id="4" name="Text Box 3"/>
          <p:cNvSpPr txBox="1"/>
          <p:nvPr/>
        </p:nvSpPr>
        <p:spPr>
          <a:xfrm>
            <a:off x="878840" y="1672590"/>
            <a:ext cx="9716770" cy="5015865"/>
          </a:xfrm>
          <a:prstGeom prst="rect">
            <a:avLst/>
          </a:prstGeom>
          <a:noFill/>
        </p:spPr>
        <p:txBody>
          <a:bodyPr wrap="square" rtlCol="0">
            <a:spAutoFit/>
          </a:bodyPr>
          <a:p>
            <a:r>
              <a:rPr sz="2800"/>
              <a:t>The goal of this project is to create an automated attendance system which can be used to automatically mark and store the attendance of DTU students in the form of excel sheets which can be easily accessed and modified.</a:t>
            </a:r>
            <a:endParaRPr sz="2800"/>
          </a:p>
          <a:p>
            <a:endParaRPr lang="en-IN" altLang="en-US" sz="2800"/>
          </a:p>
          <a:p>
            <a:endParaRPr lang="en-IN" altLang="en-US" sz="4000"/>
          </a:p>
          <a:p>
            <a:r>
              <a:rPr lang="en-IN" altLang="en-US" sz="2800"/>
              <a:t>The plan is to create a robust system where only DTU students of a specific batch attending a specific class can mark their attendance and there will be no way to cheat the system and get free attendance .</a:t>
            </a:r>
            <a:endParaRPr lang="en-IN" altLang="en-US" sz="2800"/>
          </a:p>
          <a:p>
            <a:endParaRPr lang="en-I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84505"/>
            <a:ext cx="10972800" cy="582613"/>
          </a:xfrm>
        </p:spPr>
        <p:txBody>
          <a:bodyPr/>
          <a:p>
            <a:r>
              <a:rPr lang="en-IN" altLang="en-US"/>
              <a:t>APPROACH</a:t>
            </a:r>
            <a:endParaRPr lang="en-IN" altLang="en-US"/>
          </a:p>
        </p:txBody>
      </p:sp>
      <p:sp>
        <p:nvSpPr>
          <p:cNvPr id="3" name="Content Placeholder 2"/>
          <p:cNvSpPr>
            <a:spLocks noGrp="1"/>
          </p:cNvSpPr>
          <p:nvPr>
            <p:ph idx="1"/>
          </p:nvPr>
        </p:nvSpPr>
        <p:spPr>
          <a:xfrm>
            <a:off x="527050" y="1573530"/>
            <a:ext cx="10972800" cy="4953000"/>
          </a:xfrm>
        </p:spPr>
        <p:txBody>
          <a:bodyPr/>
          <a:p>
            <a:pPr marL="0" indent="0">
              <a:buNone/>
            </a:pPr>
            <a:r>
              <a:rPr lang="en-IN" altLang="en-US" sz="2400"/>
              <a:t>The program will have a menu sytem using the CLI and the user will be able to easily access all the features of the program. </a:t>
            </a:r>
            <a:endParaRPr lang="en-IN" altLang="en-US" sz="2400"/>
          </a:p>
          <a:p>
            <a:pPr marL="0" indent="0">
              <a:buNone/>
            </a:pPr>
            <a:endParaRPr lang="en-US" sz="2400"/>
          </a:p>
          <a:p>
            <a:pPr marL="0" indent="0">
              <a:buNone/>
            </a:pPr>
            <a:r>
              <a:rPr lang="en-US" sz="2400"/>
              <a:t>First we will need the way to access the camera (webcam) of the computer and then use is to take pictures of the ID card when it is showed to the camera by the student. This will be done by the OpenCV module in python</a:t>
            </a:r>
            <a:r>
              <a:rPr lang="en-IN" altLang="en-US" sz="2400"/>
              <a:t>.</a:t>
            </a:r>
            <a:endParaRPr lang="en-IN" altLang="en-US" sz="2400"/>
          </a:p>
          <a:p>
            <a:pPr marL="0" indent="0">
              <a:buNone/>
            </a:pPr>
            <a:endParaRPr lang="en-IN" altLang="en-US" sz="2800"/>
          </a:p>
          <a:p>
            <a:pPr marL="0" indent="0">
              <a:buNone/>
            </a:pPr>
            <a:r>
              <a:rPr lang="en-IN" altLang="en-US" sz="2400"/>
              <a:t>Pytesseract module will provide the ocr model that is light weight and fast and meets the requirements of this project.</a:t>
            </a:r>
            <a:endParaRPr lang="en-IN" altLang="en-US" sz="2400"/>
          </a:p>
          <a:p>
            <a:pPr marL="0" indent="0">
              <a:buNone/>
            </a:pPr>
            <a:endParaRPr lang="en-IN" altLang="en-US" sz="2400"/>
          </a:p>
          <a:p>
            <a:pPr marL="0" indent="0">
              <a:buNone/>
            </a:pPr>
            <a:r>
              <a:rPr lang="en-IN" altLang="en-US" sz="2400"/>
              <a:t>Finally Openpyxl module is used to deal with the excel side of things.</a:t>
            </a:r>
            <a:endParaRPr lang="en-IN" altLang="en-US" sz="2400"/>
          </a:p>
          <a:p>
            <a:pPr marL="0" indent="0">
              <a:buNone/>
            </a:pPr>
            <a:endParaRPr lang="en-I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SOME SCREENSHOTS OF WORKING PROGRAM</a:t>
            </a:r>
            <a:endParaRPr lang="en-IN" altLang="en-US"/>
          </a:p>
        </p:txBody>
      </p:sp>
      <p:pic>
        <p:nvPicPr>
          <p:cNvPr id="4" name="Content Placeholder 3"/>
          <p:cNvPicPr>
            <a:picLocks noChangeAspect="1"/>
          </p:cNvPicPr>
          <p:nvPr>
            <p:ph sz="half" idx="1"/>
          </p:nvPr>
        </p:nvPicPr>
        <p:blipFill>
          <a:blip r:embed="rId1"/>
          <a:stretch>
            <a:fillRect/>
          </a:stretch>
        </p:blipFill>
        <p:spPr>
          <a:xfrm>
            <a:off x="1209040" y="1071880"/>
            <a:ext cx="3762375" cy="2124075"/>
          </a:xfrm>
          <a:prstGeom prst="rect">
            <a:avLst/>
          </a:prstGeom>
        </p:spPr>
      </p:pic>
      <p:pic>
        <p:nvPicPr>
          <p:cNvPr id="5" name="Content Placeholder 4"/>
          <p:cNvPicPr>
            <a:picLocks noChangeAspect="1"/>
          </p:cNvPicPr>
          <p:nvPr>
            <p:ph sz="half" idx="2"/>
          </p:nvPr>
        </p:nvPicPr>
        <p:blipFill>
          <a:blip r:embed="rId2"/>
          <a:stretch>
            <a:fillRect/>
          </a:stretch>
        </p:blipFill>
        <p:spPr>
          <a:xfrm>
            <a:off x="207010" y="3383915"/>
            <a:ext cx="5384800" cy="3083560"/>
          </a:xfrm>
          <a:prstGeom prst="rect">
            <a:avLst/>
          </a:prstGeom>
        </p:spPr>
      </p:pic>
      <p:pic>
        <p:nvPicPr>
          <p:cNvPr id="6" name="Picture 5"/>
          <p:cNvPicPr>
            <a:picLocks noChangeAspect="1"/>
          </p:cNvPicPr>
          <p:nvPr/>
        </p:nvPicPr>
        <p:blipFill>
          <a:blip r:embed="rId3"/>
          <a:stretch>
            <a:fillRect/>
          </a:stretch>
        </p:blipFill>
        <p:spPr>
          <a:xfrm>
            <a:off x="6344285" y="928370"/>
            <a:ext cx="5143500" cy="4720590"/>
          </a:xfrm>
          <a:prstGeom prst="rect">
            <a:avLst/>
          </a:prstGeom>
        </p:spPr>
      </p:pic>
      <p:pic>
        <p:nvPicPr>
          <p:cNvPr id="7" name="Picture 6"/>
          <p:cNvPicPr>
            <a:picLocks noChangeAspect="1"/>
          </p:cNvPicPr>
          <p:nvPr/>
        </p:nvPicPr>
        <p:blipFill>
          <a:blip r:embed="rId4"/>
          <a:srcRect t="6885"/>
          <a:stretch>
            <a:fillRect/>
          </a:stretch>
        </p:blipFill>
        <p:spPr>
          <a:xfrm>
            <a:off x="6143625" y="5839460"/>
            <a:ext cx="5897880" cy="620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MORE SCREENSHOTS</a:t>
            </a:r>
            <a:endParaRPr lang="en-IN" altLang="en-US"/>
          </a:p>
        </p:txBody>
      </p:sp>
      <p:pic>
        <p:nvPicPr>
          <p:cNvPr id="5" name="Content Placeholder 4"/>
          <p:cNvPicPr>
            <a:picLocks noChangeAspect="1"/>
          </p:cNvPicPr>
          <p:nvPr>
            <p:ph sz="half" idx="1"/>
          </p:nvPr>
        </p:nvPicPr>
        <p:blipFill>
          <a:blip r:embed="rId1"/>
          <a:stretch>
            <a:fillRect/>
          </a:stretch>
        </p:blipFill>
        <p:spPr>
          <a:xfrm>
            <a:off x="322580" y="1120140"/>
            <a:ext cx="5448300" cy="2077720"/>
          </a:xfrm>
          <a:prstGeom prst="rect">
            <a:avLst/>
          </a:prstGeom>
        </p:spPr>
      </p:pic>
      <p:pic>
        <p:nvPicPr>
          <p:cNvPr id="6" name="Content Placeholder 5"/>
          <p:cNvPicPr>
            <a:picLocks noChangeAspect="1"/>
          </p:cNvPicPr>
          <p:nvPr>
            <p:ph sz="half" idx="2"/>
          </p:nvPr>
        </p:nvPicPr>
        <p:blipFill>
          <a:blip r:embed="rId2"/>
          <a:stretch>
            <a:fillRect/>
          </a:stretch>
        </p:blipFill>
        <p:spPr>
          <a:xfrm>
            <a:off x="386080" y="3992245"/>
            <a:ext cx="5407660" cy="2238375"/>
          </a:xfrm>
          <a:prstGeom prst="rect">
            <a:avLst/>
          </a:prstGeom>
        </p:spPr>
      </p:pic>
      <p:pic>
        <p:nvPicPr>
          <p:cNvPr id="7" name="Picture 6"/>
          <p:cNvPicPr>
            <a:picLocks noChangeAspect="1"/>
          </p:cNvPicPr>
          <p:nvPr/>
        </p:nvPicPr>
        <p:blipFill>
          <a:blip r:embed="rId3"/>
          <a:stretch>
            <a:fillRect/>
          </a:stretch>
        </p:blipFill>
        <p:spPr>
          <a:xfrm>
            <a:off x="6496050" y="261620"/>
            <a:ext cx="5086350" cy="6335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09600" y="372745"/>
            <a:ext cx="10972800" cy="582613"/>
          </a:xfrm>
        </p:spPr>
        <p:txBody>
          <a:bodyPr/>
          <a:p>
            <a:r>
              <a:rPr lang="en-IN" altLang="en-US"/>
              <a:t>FUTURE SCOPE</a:t>
            </a:r>
            <a:endParaRPr lang="en-IN" altLang="en-US"/>
          </a:p>
        </p:txBody>
      </p:sp>
      <p:sp>
        <p:nvSpPr>
          <p:cNvPr id="8" name="Content Placeholder 7"/>
          <p:cNvSpPr>
            <a:spLocks noGrp="1"/>
          </p:cNvSpPr>
          <p:nvPr>
            <p:ph idx="1"/>
          </p:nvPr>
        </p:nvSpPr>
        <p:spPr/>
        <p:txBody>
          <a:bodyPr/>
          <a:p>
            <a:pPr marL="0" indent="0">
              <a:buNone/>
            </a:pPr>
            <a:endParaRPr lang="en-IN" altLang="en-US"/>
          </a:p>
          <a:p>
            <a:pPr marL="0" indent="0">
              <a:buNone/>
            </a:pPr>
            <a:r>
              <a:rPr lang="en-IN" altLang="en-US" sz="2800"/>
              <a:t>1. Making the program more advance by using face detection to match the photo in the ID to the one showing the ID.</a:t>
            </a:r>
            <a:endParaRPr lang="en-IN" altLang="en-US" sz="2800"/>
          </a:p>
          <a:p>
            <a:pPr marL="0" indent="0">
              <a:buNone/>
            </a:pPr>
            <a:endParaRPr lang="en-IN" altLang="en-US" sz="2800"/>
          </a:p>
          <a:p>
            <a:pPr marL="0" indent="0">
              <a:buNone/>
            </a:pPr>
            <a:r>
              <a:rPr lang="en-IN" altLang="en-US" sz="2800"/>
              <a:t>2. Improving the UI and making it more pleasing to look at.</a:t>
            </a:r>
            <a:endParaRPr lang="en-IN" altLang="en-US" sz="2800"/>
          </a:p>
          <a:p>
            <a:pPr marL="0" indent="0">
              <a:buNone/>
            </a:pPr>
            <a:endParaRPr lang="en-IN" altLang="en-US" sz="2800"/>
          </a:p>
          <a:p>
            <a:pPr marL="0" indent="0">
              <a:buNone/>
            </a:pPr>
            <a:r>
              <a:rPr lang="en-IN" altLang="en-US" sz="2800"/>
              <a:t>3. Making a web version that can work on both computers and mobile phones to make the program more portable. </a:t>
            </a:r>
            <a:endParaRPr lang="en-IN" altLang="en-US" sz="28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1392</Words>
  <Application>WPS Presentation</Application>
  <PresentationFormat>Widescreen</PresentationFormat>
  <Paragraphs>36</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Microsoft YaHei</vt:lpstr>
      <vt:lpstr>Arial Unicode MS</vt:lpstr>
      <vt:lpstr>Calibri</vt:lpstr>
      <vt:lpstr>Gear Drives</vt:lpstr>
      <vt:lpstr>DE PROJECT PRESENTATION</vt:lpstr>
      <vt:lpstr>AUTOMATED ATTENDANCE SYSTEM</vt:lpstr>
      <vt:lpstr>APPROACH</vt:lpstr>
      <vt:lpstr>SOME SCREENSHOTS OF WORKING PROGRAM</vt:lpstr>
      <vt:lpstr>MORE SCREENSHOTS</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PROJECT PRESENTATION</dc:title>
  <dc:creator/>
  <cp:lastModifiedBy>utsav</cp:lastModifiedBy>
  <cp:revision>2</cp:revision>
  <dcterms:created xsi:type="dcterms:W3CDTF">2022-04-17T14:59:00Z</dcterms:created>
  <dcterms:modified xsi:type="dcterms:W3CDTF">2022-04-18T04:56:51Z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FB6749B4B76542508CF672CE872ECA2B</vt:lpwstr>
  </property>
  <property fmtid="{D5CDD505-2E9C-101B-9397-08002B2CF9AE}" pid="3" name="KSOProductBuildVer">
    <vt:lpwstr>1033-11.2.0.10451</vt:lpwstr>
  </property>
</Properties>
</file>