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2" r:id="rId5"/>
    <p:sldId id="265" r:id="rId6"/>
    <p:sldId id="263" r:id="rId7"/>
    <p:sldId id="264" r:id="rId8"/>
    <p:sldId id="266" r:id="rId9"/>
    <p:sldId id="267" r:id="rId10"/>
    <p:sldId id="275" r:id="rId11"/>
    <p:sldId id="268" r:id="rId12"/>
    <p:sldId id="269" r:id="rId13"/>
    <p:sldId id="270" r:id="rId14"/>
    <p:sldId id="274" r:id="rId15"/>
    <p:sldId id="273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E864-3025-4547-9CD9-552F1AE97595}" v="2" dt="2021-08-02T17:19:16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nshu chauhan" userId="29f79a3ee6be1629" providerId="LiveId" clId="{D072E864-3025-4547-9CD9-552F1AE97595}"/>
    <pc:docChg chg="undo custSel addSld delSld modSld sldOrd">
      <pc:chgData name="vikanshu chauhan" userId="29f79a3ee6be1629" providerId="LiveId" clId="{D072E864-3025-4547-9CD9-552F1AE97595}" dt="2021-08-02T18:07:03.615" v="242"/>
      <pc:docMkLst>
        <pc:docMk/>
      </pc:docMkLst>
      <pc:sldChg chg="modSp mod">
        <pc:chgData name="vikanshu chauhan" userId="29f79a3ee6be1629" providerId="LiveId" clId="{D072E864-3025-4547-9CD9-552F1AE97595}" dt="2021-08-02T17:57:53.786" v="221" actId="1076"/>
        <pc:sldMkLst>
          <pc:docMk/>
          <pc:sldMk cId="3471494872" sldId="258"/>
        </pc:sldMkLst>
        <pc:spChg chg="mod">
          <ac:chgData name="vikanshu chauhan" userId="29f79a3ee6be1629" providerId="LiveId" clId="{D072E864-3025-4547-9CD9-552F1AE97595}" dt="2021-08-02T17:57:53.786" v="221" actId="1076"/>
          <ac:spMkLst>
            <pc:docMk/>
            <pc:sldMk cId="3471494872" sldId="258"/>
            <ac:spMk id="3" creationId="{9248A031-64AC-44D6-BA48-C39F9302DA18}"/>
          </ac:spMkLst>
        </pc:spChg>
      </pc:sldChg>
      <pc:sldChg chg="addSp delSp modSp mod">
        <pc:chgData name="vikanshu chauhan" userId="29f79a3ee6be1629" providerId="LiveId" clId="{D072E864-3025-4547-9CD9-552F1AE97595}" dt="2021-08-02T17:06:55.326" v="3" actId="14100"/>
        <pc:sldMkLst>
          <pc:docMk/>
          <pc:sldMk cId="2430219250" sldId="260"/>
        </pc:sldMkLst>
        <pc:picChg chg="add mod">
          <ac:chgData name="vikanshu chauhan" userId="29f79a3ee6be1629" providerId="LiveId" clId="{D072E864-3025-4547-9CD9-552F1AE97595}" dt="2021-08-02T17:06:55.326" v="3" actId="14100"/>
          <ac:picMkLst>
            <pc:docMk/>
            <pc:sldMk cId="2430219250" sldId="260"/>
            <ac:picMk id="5" creationId="{9A9FF67F-1043-4A57-A6FD-593E9C76A686}"/>
          </ac:picMkLst>
        </pc:picChg>
        <pc:picChg chg="del">
          <ac:chgData name="vikanshu chauhan" userId="29f79a3ee6be1629" providerId="LiveId" clId="{D072E864-3025-4547-9CD9-552F1AE97595}" dt="2021-08-02T17:06:41.268" v="0" actId="21"/>
          <ac:picMkLst>
            <pc:docMk/>
            <pc:sldMk cId="2430219250" sldId="260"/>
            <ac:picMk id="6" creationId="{ACDA2468-D103-4566-95CF-01D687879CD9}"/>
          </ac:picMkLst>
        </pc:picChg>
      </pc:sldChg>
      <pc:sldChg chg="modSp mod ord">
        <pc:chgData name="vikanshu chauhan" userId="29f79a3ee6be1629" providerId="LiveId" clId="{D072E864-3025-4547-9CD9-552F1AE97595}" dt="2021-08-02T18:00:28.828" v="237" actId="255"/>
        <pc:sldMkLst>
          <pc:docMk/>
          <pc:sldMk cId="3100649806" sldId="262"/>
        </pc:sldMkLst>
        <pc:spChg chg="mod">
          <ac:chgData name="vikanshu chauhan" userId="29f79a3ee6be1629" providerId="LiveId" clId="{D072E864-3025-4547-9CD9-552F1AE97595}" dt="2021-08-02T18:00:28.828" v="237" actId="255"/>
          <ac:spMkLst>
            <pc:docMk/>
            <pc:sldMk cId="3100649806" sldId="262"/>
            <ac:spMk id="3" creationId="{9248A031-64AC-44D6-BA48-C39F9302DA18}"/>
          </ac:spMkLst>
        </pc:spChg>
      </pc:sldChg>
      <pc:sldChg chg="modSp mod">
        <pc:chgData name="vikanshu chauhan" userId="29f79a3ee6be1629" providerId="LiveId" clId="{D072E864-3025-4547-9CD9-552F1AE97595}" dt="2021-08-02T18:00:13.869" v="235" actId="255"/>
        <pc:sldMkLst>
          <pc:docMk/>
          <pc:sldMk cId="28344012" sldId="263"/>
        </pc:sldMkLst>
        <pc:spChg chg="mod">
          <ac:chgData name="vikanshu chauhan" userId="29f79a3ee6be1629" providerId="LiveId" clId="{D072E864-3025-4547-9CD9-552F1AE97595}" dt="2021-08-02T18:00:13.869" v="235" actId="255"/>
          <ac:spMkLst>
            <pc:docMk/>
            <pc:sldMk cId="28344012" sldId="263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7:09.394" v="215" actId="1076"/>
          <ac:picMkLst>
            <pc:docMk/>
            <pc:sldMk cId="28344012" sldId="263"/>
            <ac:picMk id="5" creationId="{6E1DF582-7CE7-4440-91E6-5E6C5E7CFA86}"/>
          </ac:picMkLst>
        </pc:picChg>
        <pc:picChg chg="mod">
          <ac:chgData name="vikanshu chauhan" userId="29f79a3ee6be1629" providerId="LiveId" clId="{D072E864-3025-4547-9CD9-552F1AE97595}" dt="2021-08-02T17:57:12.746" v="216" actId="1076"/>
          <ac:picMkLst>
            <pc:docMk/>
            <pc:sldMk cId="28344012" sldId="263"/>
            <ac:picMk id="7" creationId="{9743F6AA-6058-4580-887F-86D58C7CE6AD}"/>
          </ac:picMkLst>
        </pc:picChg>
        <pc:picChg chg="mod">
          <ac:chgData name="vikanshu chauhan" userId="29f79a3ee6be1629" providerId="LiveId" clId="{D072E864-3025-4547-9CD9-552F1AE97595}" dt="2021-08-02T17:57:17.944" v="217" actId="1076"/>
          <ac:picMkLst>
            <pc:docMk/>
            <pc:sldMk cId="28344012" sldId="263"/>
            <ac:picMk id="11" creationId="{4301C854-7940-46AC-BBD2-07DB38553563}"/>
          </ac:picMkLst>
        </pc:picChg>
        <pc:picChg chg="mod">
          <ac:chgData name="vikanshu chauhan" userId="29f79a3ee6be1629" providerId="LiveId" clId="{D072E864-3025-4547-9CD9-552F1AE97595}" dt="2021-08-02T17:57:22.128" v="218" actId="1076"/>
          <ac:picMkLst>
            <pc:docMk/>
            <pc:sldMk cId="28344012" sldId="263"/>
            <ac:picMk id="23" creationId="{C34D5AB8-62EA-4892-91C1-31102E2CC645}"/>
          </ac:picMkLst>
        </pc:picChg>
        <pc:picChg chg="mod">
          <ac:chgData name="vikanshu chauhan" userId="29f79a3ee6be1629" providerId="LiveId" clId="{D072E864-3025-4547-9CD9-552F1AE97595}" dt="2021-08-02T17:57:26.062" v="219" actId="1076"/>
          <ac:picMkLst>
            <pc:docMk/>
            <pc:sldMk cId="28344012" sldId="263"/>
            <ac:picMk id="25" creationId="{8D39B968-53AF-4697-8AB7-A2FE9D144DCF}"/>
          </ac:picMkLst>
        </pc:picChg>
        <pc:picChg chg="mod">
          <ac:chgData name="vikanshu chauhan" userId="29f79a3ee6be1629" providerId="LiveId" clId="{D072E864-3025-4547-9CD9-552F1AE97595}" dt="2021-08-02T17:57:29.837" v="220" actId="1076"/>
          <ac:picMkLst>
            <pc:docMk/>
            <pc:sldMk cId="28344012" sldId="263"/>
            <ac:picMk id="28" creationId="{06B56BD3-FDFF-436E-9B41-78C6703769D7}"/>
          </ac:picMkLst>
        </pc:picChg>
      </pc:sldChg>
      <pc:sldChg chg="modSp mod">
        <pc:chgData name="vikanshu chauhan" userId="29f79a3ee6be1629" providerId="LiveId" clId="{D072E864-3025-4547-9CD9-552F1AE97595}" dt="2021-08-02T18:00:02.412" v="234" actId="27636"/>
        <pc:sldMkLst>
          <pc:docMk/>
          <pc:sldMk cId="3815690495" sldId="264"/>
        </pc:sldMkLst>
        <pc:spChg chg="mod">
          <ac:chgData name="vikanshu chauhan" userId="29f79a3ee6be1629" providerId="LiveId" clId="{D072E864-3025-4547-9CD9-552F1AE97595}" dt="2021-08-02T18:00:02.412" v="234" actId="27636"/>
          <ac:spMkLst>
            <pc:docMk/>
            <pc:sldMk cId="3815690495" sldId="264"/>
            <ac:spMk id="3" creationId="{9248A031-64AC-44D6-BA48-C39F9302DA18}"/>
          </ac:spMkLst>
        </pc:spChg>
      </pc:sldChg>
      <pc:sldChg chg="modSp mod">
        <pc:chgData name="vikanshu chauhan" userId="29f79a3ee6be1629" providerId="LiveId" clId="{D072E864-3025-4547-9CD9-552F1AE97595}" dt="2021-08-02T18:00:20.486" v="236" actId="255"/>
        <pc:sldMkLst>
          <pc:docMk/>
          <pc:sldMk cId="2839560944" sldId="265"/>
        </pc:sldMkLst>
        <pc:spChg chg="mod">
          <ac:chgData name="vikanshu chauhan" userId="29f79a3ee6be1629" providerId="LiveId" clId="{D072E864-3025-4547-9CD9-552F1AE97595}" dt="2021-08-02T18:00:20.486" v="236" actId="255"/>
          <ac:spMkLst>
            <pc:docMk/>
            <pc:sldMk cId="2839560944" sldId="265"/>
            <ac:spMk id="3" creationId="{9248A031-64AC-44D6-BA48-C39F9302DA18}"/>
          </ac:spMkLst>
        </pc:spChg>
      </pc:sldChg>
      <pc:sldChg chg="modSp mod">
        <pc:chgData name="vikanshu chauhan" userId="29f79a3ee6be1629" providerId="LiveId" clId="{D072E864-3025-4547-9CD9-552F1AE97595}" dt="2021-08-02T17:59:44.397" v="231" actId="255"/>
        <pc:sldMkLst>
          <pc:docMk/>
          <pc:sldMk cId="3906107196" sldId="266"/>
        </pc:sldMkLst>
        <pc:spChg chg="mod">
          <ac:chgData name="vikanshu chauhan" userId="29f79a3ee6be1629" providerId="LiveId" clId="{D072E864-3025-4547-9CD9-552F1AE97595}" dt="2021-08-02T17:59:44.397" v="231" actId="255"/>
          <ac:spMkLst>
            <pc:docMk/>
            <pc:sldMk cId="3906107196" sldId="266"/>
            <ac:spMk id="3" creationId="{9248A031-64AC-44D6-BA48-C39F9302DA18}"/>
          </ac:spMkLst>
        </pc:spChg>
      </pc:sldChg>
      <pc:sldChg chg="modSp mod">
        <pc:chgData name="vikanshu chauhan" userId="29f79a3ee6be1629" providerId="LiveId" clId="{D072E864-3025-4547-9CD9-552F1AE97595}" dt="2021-08-02T17:56:03.874" v="212" actId="1076"/>
        <pc:sldMkLst>
          <pc:docMk/>
          <pc:sldMk cId="4254501126" sldId="267"/>
        </pc:sldMkLst>
        <pc:spChg chg="mod">
          <ac:chgData name="vikanshu chauhan" userId="29f79a3ee6be1629" providerId="LiveId" clId="{D072E864-3025-4547-9CD9-552F1AE97595}" dt="2021-08-02T17:56:00.449" v="211" actId="1076"/>
          <ac:spMkLst>
            <pc:docMk/>
            <pc:sldMk cId="4254501126" sldId="267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6:03.874" v="212" actId="1076"/>
          <ac:picMkLst>
            <pc:docMk/>
            <pc:sldMk cId="4254501126" sldId="267"/>
            <ac:picMk id="9" creationId="{4D7EC55B-9096-4D3A-BDEB-63A84E828658}"/>
          </ac:picMkLst>
        </pc:picChg>
      </pc:sldChg>
      <pc:sldChg chg="modSp mod">
        <pc:chgData name="vikanshu chauhan" userId="29f79a3ee6be1629" providerId="LiveId" clId="{D072E864-3025-4547-9CD9-552F1AE97595}" dt="2021-08-02T17:54:01.087" v="199" actId="1076"/>
        <pc:sldMkLst>
          <pc:docMk/>
          <pc:sldMk cId="2542386926" sldId="268"/>
        </pc:sldMkLst>
        <pc:spChg chg="mod">
          <ac:chgData name="vikanshu chauhan" userId="29f79a3ee6be1629" providerId="LiveId" clId="{D072E864-3025-4547-9CD9-552F1AE97595}" dt="2021-08-02T17:53:49.559" v="197" actId="14100"/>
          <ac:spMkLst>
            <pc:docMk/>
            <pc:sldMk cId="2542386926" sldId="268"/>
            <ac:spMk id="2" creationId="{DAC4D699-9AAC-490F-A9CD-B87E6A9C7B1A}"/>
          </ac:spMkLst>
        </pc:spChg>
        <pc:spChg chg="mod">
          <ac:chgData name="vikanshu chauhan" userId="29f79a3ee6be1629" providerId="LiveId" clId="{D072E864-3025-4547-9CD9-552F1AE97595}" dt="2021-08-02T17:53:56.044" v="198" actId="1076"/>
          <ac:spMkLst>
            <pc:docMk/>
            <pc:sldMk cId="2542386926" sldId="268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4:01.087" v="199" actId="1076"/>
          <ac:picMkLst>
            <pc:docMk/>
            <pc:sldMk cId="2542386926" sldId="268"/>
            <ac:picMk id="9" creationId="{0FA0655E-A4A2-41D7-A359-78E001DA95C5}"/>
          </ac:picMkLst>
        </pc:picChg>
      </pc:sldChg>
      <pc:sldChg chg="modSp mod">
        <pc:chgData name="vikanshu chauhan" userId="29f79a3ee6be1629" providerId="LiveId" clId="{D072E864-3025-4547-9CD9-552F1AE97595}" dt="2021-08-02T17:54:17.590" v="201" actId="1076"/>
        <pc:sldMkLst>
          <pc:docMk/>
          <pc:sldMk cId="2157637652" sldId="269"/>
        </pc:sldMkLst>
        <pc:spChg chg="mod">
          <ac:chgData name="vikanshu chauhan" userId="29f79a3ee6be1629" providerId="LiveId" clId="{D072E864-3025-4547-9CD9-552F1AE97595}" dt="2021-08-02T17:54:14.380" v="200" actId="1076"/>
          <ac:spMkLst>
            <pc:docMk/>
            <pc:sldMk cId="2157637652" sldId="269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4:17.590" v="201" actId="1076"/>
          <ac:picMkLst>
            <pc:docMk/>
            <pc:sldMk cId="2157637652" sldId="269"/>
            <ac:picMk id="33" creationId="{15DC53B3-D2C8-4748-8930-A999AE650157}"/>
          </ac:picMkLst>
        </pc:picChg>
      </pc:sldChg>
      <pc:sldChg chg="modSp mod">
        <pc:chgData name="vikanshu chauhan" userId="29f79a3ee6be1629" providerId="LiveId" clId="{D072E864-3025-4547-9CD9-552F1AE97595}" dt="2021-08-02T17:55:21.177" v="206" actId="1076"/>
        <pc:sldMkLst>
          <pc:docMk/>
          <pc:sldMk cId="3785764491" sldId="271"/>
        </pc:sldMkLst>
        <pc:spChg chg="mod">
          <ac:chgData name="vikanshu chauhan" userId="29f79a3ee6be1629" providerId="LiveId" clId="{D072E864-3025-4547-9CD9-552F1AE97595}" dt="2021-08-02T17:55:16.850" v="205" actId="1076"/>
          <ac:spMkLst>
            <pc:docMk/>
            <pc:sldMk cId="3785764491" sldId="271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5:21.177" v="206" actId="1076"/>
          <ac:picMkLst>
            <pc:docMk/>
            <pc:sldMk cId="3785764491" sldId="271"/>
            <ac:picMk id="7" creationId="{EBD0C0CC-F2FC-4A32-A11A-1026DF454FCD}"/>
          </ac:picMkLst>
        </pc:picChg>
      </pc:sldChg>
      <pc:sldChg chg="modSp mod">
        <pc:chgData name="vikanshu chauhan" userId="29f79a3ee6be1629" providerId="LiveId" clId="{D072E864-3025-4547-9CD9-552F1AE97595}" dt="2021-08-02T17:55:41.749" v="209" actId="1076"/>
        <pc:sldMkLst>
          <pc:docMk/>
          <pc:sldMk cId="3694259344" sldId="272"/>
        </pc:sldMkLst>
        <pc:spChg chg="mod">
          <ac:chgData name="vikanshu chauhan" userId="29f79a3ee6be1629" providerId="LiveId" clId="{D072E864-3025-4547-9CD9-552F1AE97595}" dt="2021-08-02T17:55:34.623" v="207" actId="1076"/>
          <ac:spMkLst>
            <pc:docMk/>
            <pc:sldMk cId="3694259344" sldId="272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5:41.749" v="209" actId="1076"/>
          <ac:picMkLst>
            <pc:docMk/>
            <pc:sldMk cId="3694259344" sldId="272"/>
            <ac:picMk id="5" creationId="{8D3DDEBF-5D55-4FF0-A0A8-272F144ABE40}"/>
          </ac:picMkLst>
        </pc:picChg>
      </pc:sldChg>
      <pc:sldChg chg="modSp mod">
        <pc:chgData name="vikanshu chauhan" userId="29f79a3ee6be1629" providerId="LiveId" clId="{D072E864-3025-4547-9CD9-552F1AE97595}" dt="2021-08-02T17:54:56.527" v="204" actId="1076"/>
        <pc:sldMkLst>
          <pc:docMk/>
          <pc:sldMk cId="646958516" sldId="273"/>
        </pc:sldMkLst>
        <pc:spChg chg="mod">
          <ac:chgData name="vikanshu chauhan" userId="29f79a3ee6be1629" providerId="LiveId" clId="{D072E864-3025-4547-9CD9-552F1AE97595}" dt="2021-08-02T17:54:43.388" v="203" actId="1076"/>
          <ac:spMkLst>
            <pc:docMk/>
            <pc:sldMk cId="646958516" sldId="273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4:56.527" v="204" actId="1076"/>
          <ac:picMkLst>
            <pc:docMk/>
            <pc:sldMk cId="646958516" sldId="273"/>
            <ac:picMk id="6" creationId="{0B2CAF8D-4B05-4697-B366-6793A331053C}"/>
          </ac:picMkLst>
        </pc:picChg>
      </pc:sldChg>
      <pc:sldChg chg="modSp mod ord">
        <pc:chgData name="vikanshu chauhan" userId="29f79a3ee6be1629" providerId="LiveId" clId="{D072E864-3025-4547-9CD9-552F1AE97595}" dt="2021-08-02T18:07:03.615" v="242"/>
        <pc:sldMkLst>
          <pc:docMk/>
          <pc:sldMk cId="2834683421" sldId="274"/>
        </pc:sldMkLst>
        <pc:spChg chg="mod">
          <ac:chgData name="vikanshu chauhan" userId="29f79a3ee6be1629" providerId="LiveId" clId="{D072E864-3025-4547-9CD9-552F1AE97595}" dt="2021-08-02T18:00:45.007" v="240" actId="20577"/>
          <ac:spMkLst>
            <pc:docMk/>
            <pc:sldMk cId="2834683421" sldId="274"/>
            <ac:spMk id="3" creationId="{9248A031-64AC-44D6-BA48-C39F9302DA18}"/>
          </ac:spMkLst>
        </pc:spChg>
        <pc:picChg chg="mod">
          <ac:chgData name="vikanshu chauhan" userId="29f79a3ee6be1629" providerId="LiveId" clId="{D072E864-3025-4547-9CD9-552F1AE97595}" dt="2021-08-02T17:55:48.658" v="210" actId="1076"/>
          <ac:picMkLst>
            <pc:docMk/>
            <pc:sldMk cId="2834683421" sldId="274"/>
            <ac:picMk id="6" creationId="{360DDC1E-3FCC-419A-B6B7-90525EB8912F}"/>
          </ac:picMkLst>
        </pc:picChg>
      </pc:sldChg>
      <pc:sldChg chg="addSp delSp modSp add mod ord setBg delDesignElem">
        <pc:chgData name="vikanshu chauhan" userId="29f79a3ee6be1629" providerId="LiveId" clId="{D072E864-3025-4547-9CD9-552F1AE97595}" dt="2021-08-02T17:48:11.650" v="165" actId="14100"/>
        <pc:sldMkLst>
          <pc:docMk/>
          <pc:sldMk cId="1178238186" sldId="275"/>
        </pc:sldMkLst>
        <pc:spChg chg="mod">
          <ac:chgData name="vikanshu chauhan" userId="29f79a3ee6be1629" providerId="LiveId" clId="{D072E864-3025-4547-9CD9-552F1AE97595}" dt="2021-08-02T17:43:38.999" v="110" actId="1076"/>
          <ac:spMkLst>
            <pc:docMk/>
            <pc:sldMk cId="1178238186" sldId="275"/>
            <ac:spMk id="2" creationId="{DAC4D699-9AAC-490F-A9CD-B87E6A9C7B1A}"/>
          </ac:spMkLst>
        </pc:spChg>
        <pc:spChg chg="mod">
          <ac:chgData name="vikanshu chauhan" userId="29f79a3ee6be1629" providerId="LiveId" clId="{D072E864-3025-4547-9CD9-552F1AE97595}" dt="2021-08-02T17:48:11.650" v="165" actId="14100"/>
          <ac:spMkLst>
            <pc:docMk/>
            <pc:sldMk cId="1178238186" sldId="275"/>
            <ac:spMk id="3" creationId="{9248A031-64AC-44D6-BA48-C39F9302DA18}"/>
          </ac:spMkLst>
        </pc:spChg>
        <pc:spChg chg="add">
          <ac:chgData name="vikanshu chauhan" userId="29f79a3ee6be1629" providerId="LiveId" clId="{D072E864-3025-4547-9CD9-552F1AE97595}" dt="2021-08-02T17:36:53.455" v="104" actId="26606"/>
          <ac:spMkLst>
            <pc:docMk/>
            <pc:sldMk cId="1178238186" sldId="275"/>
            <ac:spMk id="6" creationId="{4BC99CB9-DDAD-44A2-8A1C-E3AF4E72DF5C}"/>
          </ac:spMkLst>
        </pc:spChg>
        <pc:spChg chg="del">
          <ac:chgData name="vikanshu chauhan" userId="29f79a3ee6be1629" providerId="LiveId" clId="{D072E864-3025-4547-9CD9-552F1AE97595}" dt="2021-08-02T17:19:16.495" v="78"/>
          <ac:spMkLst>
            <pc:docMk/>
            <pc:sldMk cId="1178238186" sldId="275"/>
            <ac:spMk id="8" creationId="{54A6836E-C603-43CB-9DA7-89D8E3FA3838}"/>
          </ac:spMkLst>
        </pc:spChg>
        <pc:spChg chg="del">
          <ac:chgData name="vikanshu chauhan" userId="29f79a3ee6be1629" providerId="LiveId" clId="{D072E864-3025-4547-9CD9-552F1AE97595}" dt="2021-08-02T17:19:16.495" v="78"/>
          <ac:spMkLst>
            <pc:docMk/>
            <pc:sldMk cId="1178238186" sldId="275"/>
            <ac:spMk id="10" creationId="{296007DD-F9BF-4F0F-B8C6-C514B2841971}"/>
          </ac:spMkLst>
        </pc:spChg>
        <pc:grpChg chg="add">
          <ac:chgData name="vikanshu chauhan" userId="29f79a3ee6be1629" providerId="LiveId" clId="{D072E864-3025-4547-9CD9-552F1AE97595}" dt="2021-08-02T17:36:53.455" v="104" actId="26606"/>
          <ac:grpSpMkLst>
            <pc:docMk/>
            <pc:sldMk cId="1178238186" sldId="275"/>
            <ac:grpSpMk id="9" creationId="{05545017-2445-4AB3-95A6-48F17C802612}"/>
          </ac:grpSpMkLst>
        </pc:grpChg>
        <pc:grpChg chg="del">
          <ac:chgData name="vikanshu chauhan" userId="29f79a3ee6be1629" providerId="LiveId" clId="{D072E864-3025-4547-9CD9-552F1AE97595}" dt="2021-08-02T17:19:16.495" v="78"/>
          <ac:grpSpMkLst>
            <pc:docMk/>
            <pc:sldMk cId="1178238186" sldId="275"/>
            <ac:grpSpMk id="12" creationId="{8A0FAFCA-5C96-453B-83B7-A9AEF7F18960}"/>
          </ac:grpSpMkLst>
        </pc:grpChg>
        <pc:grpChg chg="add">
          <ac:chgData name="vikanshu chauhan" userId="29f79a3ee6be1629" providerId="LiveId" clId="{D072E864-3025-4547-9CD9-552F1AE97595}" dt="2021-08-02T17:36:53.455" v="104" actId="26606"/>
          <ac:grpSpMkLst>
            <pc:docMk/>
            <pc:sldMk cId="1178238186" sldId="275"/>
            <ac:grpSpMk id="16" creationId="{06B7259D-F2AD-42FE-B984-6D1D74321C5D}"/>
          </ac:grpSpMkLst>
        </pc:grpChg>
        <pc:grpChg chg="del">
          <ac:chgData name="vikanshu chauhan" userId="29f79a3ee6be1629" providerId="LiveId" clId="{D072E864-3025-4547-9CD9-552F1AE97595}" dt="2021-08-02T17:19:16.495" v="78"/>
          <ac:grpSpMkLst>
            <pc:docMk/>
            <pc:sldMk cId="1178238186" sldId="275"/>
            <ac:grpSpMk id="18" creationId="{CD0398DD-AD75-4E2B-A3C6-35073082A8B4}"/>
          </ac:grpSpMkLst>
        </pc:grpChg>
        <pc:picChg chg="del">
          <ac:chgData name="vikanshu chauhan" userId="29f79a3ee6be1629" providerId="LiveId" clId="{D072E864-3025-4547-9CD9-552F1AE97595}" dt="2021-08-02T17:19:31.732" v="79" actId="21"/>
          <ac:picMkLst>
            <pc:docMk/>
            <pc:sldMk cId="1178238186" sldId="275"/>
            <ac:picMk id="5" creationId="{6E1DF582-7CE7-4440-91E6-5E6C5E7CFA86}"/>
          </ac:picMkLst>
        </pc:picChg>
        <pc:picChg chg="del">
          <ac:chgData name="vikanshu chauhan" userId="29f79a3ee6be1629" providerId="LiveId" clId="{D072E864-3025-4547-9CD9-552F1AE97595}" dt="2021-08-02T17:19:33.615" v="80" actId="21"/>
          <ac:picMkLst>
            <pc:docMk/>
            <pc:sldMk cId="1178238186" sldId="275"/>
            <ac:picMk id="7" creationId="{9743F6AA-6058-4580-887F-86D58C7CE6AD}"/>
          </ac:picMkLst>
        </pc:picChg>
        <pc:picChg chg="del">
          <ac:chgData name="vikanshu chauhan" userId="29f79a3ee6be1629" providerId="LiveId" clId="{D072E864-3025-4547-9CD9-552F1AE97595}" dt="2021-08-02T17:19:35.865" v="81" actId="21"/>
          <ac:picMkLst>
            <pc:docMk/>
            <pc:sldMk cId="1178238186" sldId="275"/>
            <ac:picMk id="11" creationId="{4301C854-7940-46AC-BBD2-07DB38553563}"/>
          </ac:picMkLst>
        </pc:picChg>
        <pc:picChg chg="del">
          <ac:chgData name="vikanshu chauhan" userId="29f79a3ee6be1629" providerId="LiveId" clId="{D072E864-3025-4547-9CD9-552F1AE97595}" dt="2021-08-02T17:19:37.794" v="82" actId="21"/>
          <ac:picMkLst>
            <pc:docMk/>
            <pc:sldMk cId="1178238186" sldId="275"/>
            <ac:picMk id="23" creationId="{C34D5AB8-62EA-4892-91C1-31102E2CC645}"/>
          </ac:picMkLst>
        </pc:picChg>
        <pc:picChg chg="del">
          <ac:chgData name="vikanshu chauhan" userId="29f79a3ee6be1629" providerId="LiveId" clId="{D072E864-3025-4547-9CD9-552F1AE97595}" dt="2021-08-02T17:19:39.888" v="83" actId="21"/>
          <ac:picMkLst>
            <pc:docMk/>
            <pc:sldMk cId="1178238186" sldId="275"/>
            <ac:picMk id="25" creationId="{8D39B968-53AF-4697-8AB7-A2FE9D144DCF}"/>
          </ac:picMkLst>
        </pc:picChg>
        <pc:picChg chg="del">
          <ac:chgData name="vikanshu chauhan" userId="29f79a3ee6be1629" providerId="LiveId" clId="{D072E864-3025-4547-9CD9-552F1AE97595}" dt="2021-08-02T17:19:42.109" v="84" actId="21"/>
          <ac:picMkLst>
            <pc:docMk/>
            <pc:sldMk cId="1178238186" sldId="275"/>
            <ac:picMk id="28" creationId="{06B56BD3-FDFF-436E-9B41-78C6703769D7}"/>
          </ac:picMkLst>
        </pc:picChg>
      </pc:sldChg>
      <pc:sldChg chg="delSp modSp add del mod ord setBg delDesignElem">
        <pc:chgData name="vikanshu chauhan" userId="29f79a3ee6be1629" providerId="LiveId" clId="{D072E864-3025-4547-9CD9-552F1AE97595}" dt="2021-08-02T17:19:06.525" v="76" actId="2696"/>
        <pc:sldMkLst>
          <pc:docMk/>
          <pc:sldMk cId="2817022895" sldId="275"/>
        </pc:sldMkLst>
        <pc:spChg chg="mod">
          <ac:chgData name="vikanshu chauhan" userId="29f79a3ee6be1629" providerId="LiveId" clId="{D072E864-3025-4547-9CD9-552F1AE97595}" dt="2021-08-02T17:18:58.817" v="75" actId="14100"/>
          <ac:spMkLst>
            <pc:docMk/>
            <pc:sldMk cId="2817022895" sldId="275"/>
            <ac:spMk id="3" creationId="{9248A031-64AC-44D6-BA48-C39F9302DA18}"/>
          </ac:spMkLst>
        </pc:spChg>
        <pc:spChg chg="del">
          <ac:chgData name="vikanshu chauhan" userId="29f79a3ee6be1629" providerId="LiveId" clId="{D072E864-3025-4547-9CD9-552F1AE97595}" dt="2021-08-02T17:17:19.583" v="34"/>
          <ac:spMkLst>
            <pc:docMk/>
            <pc:sldMk cId="2817022895" sldId="275"/>
            <ac:spMk id="8" creationId="{54A6836E-C603-43CB-9DA7-89D8E3FA3838}"/>
          </ac:spMkLst>
        </pc:spChg>
        <pc:spChg chg="del">
          <ac:chgData name="vikanshu chauhan" userId="29f79a3ee6be1629" providerId="LiveId" clId="{D072E864-3025-4547-9CD9-552F1AE97595}" dt="2021-08-02T17:17:19.583" v="34"/>
          <ac:spMkLst>
            <pc:docMk/>
            <pc:sldMk cId="2817022895" sldId="275"/>
            <ac:spMk id="10" creationId="{296007DD-F9BF-4F0F-B8C6-C514B2841971}"/>
          </ac:spMkLst>
        </pc:spChg>
        <pc:grpChg chg="del">
          <ac:chgData name="vikanshu chauhan" userId="29f79a3ee6be1629" providerId="LiveId" clId="{D072E864-3025-4547-9CD9-552F1AE97595}" dt="2021-08-02T17:17:19.583" v="34"/>
          <ac:grpSpMkLst>
            <pc:docMk/>
            <pc:sldMk cId="2817022895" sldId="275"/>
            <ac:grpSpMk id="12" creationId="{8A0FAFCA-5C96-453B-83B7-A9AEF7F18960}"/>
          </ac:grpSpMkLst>
        </pc:grpChg>
        <pc:grpChg chg="del">
          <ac:chgData name="vikanshu chauhan" userId="29f79a3ee6be1629" providerId="LiveId" clId="{D072E864-3025-4547-9CD9-552F1AE97595}" dt="2021-08-02T17:17:19.583" v="34"/>
          <ac:grpSpMkLst>
            <pc:docMk/>
            <pc:sldMk cId="2817022895" sldId="275"/>
            <ac:grpSpMk id="18" creationId="{CD0398DD-AD75-4E2B-A3C6-35073082A8B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DB512-7B58-4924-B1A3-12243EBB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CDE4A9-74B1-4727-802E-59906B20F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67C74F-5F6A-4E3A-A981-587D0252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EC1723-4CEE-4666-8825-15122FC5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C682F-6A65-42D5-BA50-0B2B90DA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5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311DE-9E30-4577-9DC5-4BF542D0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948A680-AC56-4FBC-AC88-5006F03B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D7716-9CE9-4060-B330-4072E432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14E229-1BA5-4374-9D2E-5EF6E6A8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BDA39E-3925-4E5F-96C8-3B675AD1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FB7A61-BBB0-4EF3-8E54-AB0CD423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AEBCE7-BABD-4730-9159-DAFC66FA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213345-8FA5-4CCB-BCC0-37047629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9F9C8-CEA4-43BA-B09A-5D28D9CB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06D534-3EB9-4DEC-B65A-C743CB33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6629A-03E5-40CF-AEAD-085D8F37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9D85EF-C6C1-4B6A-A212-37244FC7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A905B3-EFA6-470F-87A4-4EB59F71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F0FD74-BC7F-4626-8F4F-F051119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F2F160-591D-4647-A325-541F84AF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56334-A5E0-442E-A111-9BBD2DC3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7738BC-9F69-4FFE-BDD6-37D0F684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C4A3AF-3632-414C-9019-14BB2EF8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BB6181-8D6B-4646-9948-73AC9191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32DD5-ACC8-4BC3-B4A6-3938DE9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CADCA-9720-4CD7-B128-5A315EDC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7E99FB-1FC2-4F97-BF51-F33F84770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992885-E7F5-4805-B91D-A2E19181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62B548-A4A9-49E9-BE8D-E8E50CD4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D42103-46EF-4901-AD50-461E798C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4F1A82-8A92-453A-ACA7-49CBB2CE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14765-6550-44DE-B49C-1A0BB6DF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6BC32C-E639-4C34-ABBA-96B254EF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85B956-46F5-4162-9F5F-8256A30C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072911-F5B0-4C58-8316-1D5B264B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AF0643-2F3F-4A04-A311-4C5550DDC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737F95-E98A-4767-9776-9DEB45FB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B87D7A-F1A2-4029-B942-C7991BA0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8E92D0-8200-410E-9584-B790FD6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4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C0775-13F6-449A-83AC-3FF380E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B3D882-E2EF-4D0C-89EA-8576465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0BF3EC-C951-41EE-B5C4-679DF5C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E7EEBE-C4D4-4AED-A680-91C7532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B23347-51BF-450A-93BD-A105407B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B188BB-105F-4426-B5AF-463425A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BD8ADA-2E19-499A-B586-39EA2F35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30603-58F5-4CE2-9E0F-02F49D56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A3174-317A-48D8-AB65-DB6E51E9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D7ABB1-F632-4416-822D-65DA9C21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D346C3-228C-49E6-8F67-C38446E3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1F4280-16D4-43FA-BB4C-D6D10F21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BF6F4C-7C8F-4E85-B989-5F54C297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3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256FA-2D14-46FA-A541-E20601CD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A1DC59-570F-47A2-800E-193ACD2F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9AD5C3-CF60-43FC-B065-8B0A9CB6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58BA39-7BC1-4B84-A799-60D35A1C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F73D59-CA6A-4C47-8225-6E2B15BB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CBB560-39E6-422E-A82C-3ED1382F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1A77E7-03C2-4F9B-BCD5-E3AA9A6F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B299BA-57A1-4625-8ADC-235153F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FBAE8C-A289-47F7-877F-BDF2A24CD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F33B-171A-400B-81DD-A8287BDA375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A31E35-D9F4-40D6-B22A-6A529D747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10BB1D-2002-4C82-BA44-633C9071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EB91-F60F-4524-B93A-8A470FC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 </a:t>
            </a:r>
            <a:endParaRPr lang="en-IN" sz="40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3542190"/>
            <a:ext cx="9163757" cy="168703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FINAL YEAR B.TECH PROJECT</a:t>
            </a:r>
          </a:p>
          <a:p>
            <a:r>
              <a:rPr lang="en-IN" sz="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9FF67F-1043-4A57-A6FD-593E9C76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7" y="1018657"/>
            <a:ext cx="2523533" cy="25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5437" y="54219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xmlns="" id="{05545017-2445-4AB3-95A6-48F17C802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xmlns="" id="{F3B5D580-007D-4215-A10B-C8CF12EE02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xmlns="" id="{24228C19-035F-4E8E-BAFD-56EC684B6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10D7C81-A1BE-4720-A66D-AEF9A11A5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BF18FEE-BE44-4F4A-AA4E-EC795CB0B9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97" y="779421"/>
            <a:ext cx="9800948" cy="111971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rgbClr val="FF0000"/>
              </a:buClr>
              <a:buSzPct val="100000"/>
            </a:pPr>
            <a:r>
              <a:rPr lang="en-US" sz="1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Features :</a:t>
            </a:r>
            <a:endParaRPr lang="en-US" sz="12800" b="1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endParaRPr lang="en-IN" sz="6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57250" indent="-857250" algn="l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IN" sz="6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Sign Up: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the user to register himself on the website.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Sign In: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access to already registered users.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Home Page: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 the necessary information is present.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Dashboard: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Where sellers can sell their book by filling necessary details.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Buy Books: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user to purchase any book from the given books.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Books Category: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user to search books based on category or class.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Add to Cart: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user to add the chosen book to his/her cart</a:t>
            </a: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Wishlist</a:t>
            </a: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user to make a </a:t>
            </a:r>
            <a:r>
              <a:rPr lang="en-US" sz="8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wishlist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of books of his choice.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About Us: </a:t>
            </a:r>
            <a:r>
              <a:rPr lang="en-US" sz="8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Allows user to know about the creators and contact them.</a:t>
            </a:r>
            <a:endParaRPr lang="en-US" sz="8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6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6B7259D-F2AD-42FE-B984-6D1D74321C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E5C38C6-2516-45D1-ADFC-3F59F8E34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xmlns="" id="{6C274C95-E7A7-401D-A8F5-FFF5EB929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1D598C3-55D0-44FB-8766-A89B34B31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9EBC5C7-E54F-42F3-93F0-75AAC99FF9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23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462416"/>
            <a:ext cx="10684151" cy="95295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597" y="598174"/>
            <a:ext cx="9469211" cy="865639"/>
          </a:xfrm>
        </p:spPr>
        <p:txBody>
          <a:bodyPr anchor="t">
            <a:normAutofit fontScale="25000" lnSpcReduction="20000"/>
          </a:bodyPr>
          <a:lstStyle/>
          <a:p>
            <a:endParaRPr lang="en-US" sz="3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algn="l"/>
            <a:endParaRPr lang="en-US" sz="8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84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6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6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6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6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06" y="2641149"/>
            <a:ext cx="7187425" cy="324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38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166" y="455416"/>
            <a:ext cx="9469211" cy="865639"/>
          </a:xfrm>
        </p:spPr>
        <p:txBody>
          <a:bodyPr anchor="t">
            <a:normAutofit fontScale="25000" lnSpcReduction="20000"/>
          </a:bodyPr>
          <a:lstStyle/>
          <a:p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algn="l"/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 sz="84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6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6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9" y="2420921"/>
            <a:ext cx="7889631" cy="381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63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1263122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937" y="-43031"/>
            <a:ext cx="9469211" cy="865639"/>
          </a:xfrm>
        </p:spPr>
        <p:txBody>
          <a:bodyPr anchor="t">
            <a:noAutofit/>
          </a:bodyPr>
          <a:lstStyle/>
          <a:p>
            <a:pPr algn="l"/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32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32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05" y="2063263"/>
            <a:ext cx="7386717" cy="397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33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759284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6" y="326442"/>
            <a:ext cx="9469211" cy="865639"/>
          </a:xfrm>
        </p:spPr>
        <p:txBody>
          <a:bodyPr anchor="t"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1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21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8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13" y="2086586"/>
            <a:ext cx="6995579" cy="392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8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00" y="412386"/>
            <a:ext cx="9469211" cy="865639"/>
          </a:xfrm>
        </p:spPr>
        <p:txBody>
          <a:bodyPr anchor="t">
            <a:no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algn="l"/>
            <a:r>
              <a:rPr lang="en-US" sz="2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3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Category</a:t>
            </a:r>
            <a:endParaRPr lang="en-US" sz="21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4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4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34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8" y="2022596"/>
            <a:ext cx="7193874" cy="401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95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72" y="76821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79" y="76237"/>
            <a:ext cx="9469211" cy="865639"/>
          </a:xfrm>
        </p:spPr>
        <p:txBody>
          <a:bodyPr anchor="t">
            <a:normAutofit fontScale="25000" lnSpcReduction="20000"/>
          </a:bodyPr>
          <a:lstStyle/>
          <a:p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algn="l"/>
            <a:r>
              <a:rPr lang="en-US" sz="1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algn="l"/>
            <a:endParaRPr lang="en-US" sz="1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Options</a:t>
            </a:r>
          </a:p>
          <a:p>
            <a:pPr algn="l"/>
            <a:r>
              <a:rPr lang="en-US" sz="8400" b="1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Add to cart</a:t>
            </a:r>
          </a:p>
          <a:p>
            <a:pPr algn="l"/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8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4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6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endParaRPr lang="en-US" sz="1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6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19" y="2641149"/>
            <a:ext cx="6658474" cy="374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76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57" y="65373"/>
            <a:ext cx="9469211" cy="865639"/>
          </a:xfrm>
        </p:spPr>
        <p:txBody>
          <a:bodyPr anchor="t">
            <a:normAutofit fontScale="25000" lnSpcReduction="20000"/>
          </a:bodyPr>
          <a:lstStyle/>
          <a:p>
            <a:pPr algn="l"/>
            <a:endParaRPr lang="en-US" sz="1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algn="l"/>
            <a:endParaRPr lang="en-US" sz="1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US" sz="8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84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600" b="1" i="0" dirty="0">
              <a:solidFill>
                <a:schemeClr val="tx2"/>
              </a:solidFill>
              <a:effectLst/>
              <a:latin typeface="EuclidCircularB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38" y="2307186"/>
            <a:ext cx="7503670" cy="422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25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9083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 The Administrator of the web site can be given more functionality, like looking at a specific customer’s profile, the books that have to be reordered, etc.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2. Multiple Shopping carts can be allowed.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 Credit Card can be added as a payment method as a future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5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 </a:t>
            </a:r>
            <a:endParaRPr lang="en-IN" sz="2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3304063"/>
            <a:ext cx="9163757" cy="3061568"/>
          </a:xfrm>
        </p:spPr>
        <p:txBody>
          <a:bodyPr anchor="ctr">
            <a:normAutofit lnSpcReduction="10000"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website for the sale and purchase of all kinds of books of all categories.</a:t>
            </a:r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IN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By-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Utsav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Tyagi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(1723110117)</a:t>
            </a:r>
            <a:endParaRPr lang="en-IN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Das(1723110106)</a:t>
            </a:r>
          </a:p>
          <a:p>
            <a:r>
              <a:rPr lang="en-IN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Shoyab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(1723110100)</a:t>
            </a:r>
          </a:p>
          <a:p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Vishakha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Bansal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(1723110122)</a:t>
            </a:r>
          </a:p>
          <a:p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Tyagi</a:t>
            </a: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(1723110097)</a:t>
            </a:r>
            <a:endParaRPr lang="en-IN" sz="14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xmlns="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xmlns="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xmlns="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319025" y="1712668"/>
            <a:ext cx="3319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Bookworld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4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 </a:t>
            </a:r>
            <a:endParaRPr lang="en-IN" sz="40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379" y="1489874"/>
            <a:ext cx="7382295" cy="3391270"/>
          </a:xfrm>
        </p:spPr>
        <p:txBody>
          <a:bodyPr anchor="ctr">
            <a:normAutofit fontScale="25000" lnSpcReduction="20000"/>
          </a:bodyPr>
          <a:lstStyle/>
          <a:p>
            <a:endParaRPr lang="en-US" sz="1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Presentation</a:t>
            </a:r>
            <a:endParaRPr lang="en-US" sz="1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9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Bookworld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limitations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Application Modules    </a:t>
            </a:r>
            <a:endParaRPr lang="en-US" sz="96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Future Scope</a:t>
            </a:r>
            <a:endParaRPr lang="en-US" sz="9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49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523875"/>
            <a:ext cx="9469211" cy="5695949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BookWorld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l"/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1.Bookworld is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online bookstore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web project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that acts as a central database containing various books in stock along with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their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title, author and cost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project is a website that acts as a central book store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This web project is developed using html,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as the front end and react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,,node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as a back-end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4.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database stores various book related details. A user visiting the website can see a wide range of books arranged in respective categories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user may select desired book and view its price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user may even search for specific books on the website. Once the user selects a book , he then has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add the book to the cart and then checkout  by entering the required details</a:t>
            </a:r>
            <a:r>
              <a:rPr lang="en-IN" sz="2200" dirty="0" smtClean="0"/>
              <a:t>.</a:t>
            </a:r>
            <a:endParaRPr lang="en-IN" sz="2200" dirty="0"/>
          </a:p>
          <a:p>
            <a:pPr algn="l"/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745" y="1243287"/>
            <a:ext cx="9469211" cy="865639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1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1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8000" dirty="0" smtClean="0"/>
              <a:t>1. To </a:t>
            </a:r>
            <a:r>
              <a:rPr lang="en-IN" sz="8000" dirty="0"/>
              <a:t>build an online bookshop for </a:t>
            </a:r>
            <a:r>
              <a:rPr lang="en-IN" sz="8000" dirty="0" smtClean="0"/>
              <a:t>People that will </a:t>
            </a:r>
            <a:r>
              <a:rPr lang="en-IN" sz="8000" dirty="0"/>
              <a:t>contain stories, study material, any </a:t>
            </a:r>
            <a:r>
              <a:rPr lang="en-IN" sz="8000" dirty="0" smtClean="0"/>
              <a:t>          courses </a:t>
            </a:r>
            <a:r>
              <a:rPr lang="en-IN" sz="8000" dirty="0"/>
              <a:t>books like computer and be available to everyone</a:t>
            </a:r>
            <a:r>
              <a:rPr lang="en-IN" sz="8000" dirty="0" smtClean="0"/>
              <a:t>.</a:t>
            </a:r>
          </a:p>
          <a:p>
            <a:pPr algn="l"/>
            <a:r>
              <a:rPr lang="en-IN" sz="8000" dirty="0" smtClean="0"/>
              <a:t>2. </a:t>
            </a:r>
            <a:r>
              <a:rPr lang="en-IN" sz="8000" dirty="0"/>
              <a:t>Many students find textbooks too expensive to buy at school bookstores and many courses only use the required textbooks a few days in a semester. This becomes very wasteful and frustrating for students &amp; others </a:t>
            </a:r>
            <a:r>
              <a:rPr lang="en-IN" sz="8000" dirty="0" err="1" smtClean="0"/>
              <a:t>people.This</a:t>
            </a:r>
            <a:r>
              <a:rPr lang="en-IN" sz="8000" dirty="0" smtClean="0"/>
              <a:t> </a:t>
            </a:r>
            <a:r>
              <a:rPr lang="en-IN" sz="8000" dirty="0"/>
              <a:t>online bookstore provides a solution to this</a:t>
            </a:r>
            <a:r>
              <a:rPr lang="en-IN" sz="8000" dirty="0" smtClean="0"/>
              <a:t>.</a:t>
            </a:r>
          </a:p>
          <a:p>
            <a:pPr algn="l"/>
            <a:r>
              <a:rPr lang="en-IN" sz="8000" dirty="0" smtClean="0"/>
              <a:t>3. To provide </a:t>
            </a:r>
            <a:r>
              <a:rPr lang="en-IN" sz="8000" dirty="0"/>
              <a:t>a service in which students can buy books online without any trouble</a:t>
            </a:r>
            <a:r>
              <a:rPr lang="en-IN" sz="8000" dirty="0" smtClean="0"/>
              <a:t>.</a:t>
            </a:r>
          </a:p>
          <a:p>
            <a:pPr algn="l"/>
            <a:r>
              <a:rPr lang="en-IN" sz="8000" dirty="0" smtClean="0"/>
              <a:t>4. To provide books without shipping fee.</a:t>
            </a:r>
          </a:p>
          <a:p>
            <a:pPr algn="l"/>
            <a:r>
              <a:rPr lang="en-IN" sz="8000" dirty="0" smtClean="0"/>
              <a:t>5. To let people buy books without any hustle of registration.</a:t>
            </a:r>
          </a:p>
          <a:p>
            <a:pPr algn="l"/>
            <a:r>
              <a:rPr lang="en-IN" sz="8000" dirty="0" smtClean="0"/>
              <a:t>6. To introduce easy and convenient payment methods.</a:t>
            </a:r>
          </a:p>
          <a:p>
            <a:pPr algn="l"/>
            <a:r>
              <a:rPr lang="en-IN" sz="8000" dirty="0" smtClean="0"/>
              <a:t>7. To </a:t>
            </a:r>
            <a:r>
              <a:rPr lang="en-IN" sz="8000" dirty="0"/>
              <a:t>provide the facility for selling the books online if someone wants to sell his/her creation.</a:t>
            </a:r>
            <a:endParaRPr lang="en-US" sz="8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7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6000" b="1" i="0" dirty="0">
              <a:solidFill>
                <a:srgbClr val="000000"/>
              </a:solidFill>
              <a:effectLst/>
              <a:latin typeface="EuclidCircularB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7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5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872" y="450161"/>
            <a:ext cx="9469211" cy="3639076"/>
          </a:xfrm>
        </p:spPr>
        <p:txBody>
          <a:bodyPr anchor="t">
            <a:normAutofit/>
          </a:bodyPr>
          <a:lstStyle/>
          <a:p>
            <a:r>
              <a:rPr lang="en-US" sz="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9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:</a:t>
            </a:r>
            <a:endParaRPr lang="en-US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9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5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05" y="4817086"/>
            <a:ext cx="2172469" cy="163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47" y="5029845"/>
            <a:ext cx="1477090" cy="128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32" y="5157285"/>
            <a:ext cx="1880320" cy="115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038248A-211C-4EEC-8401-C761B929FB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30A849F-66D9-40C8-BEC8-35AFF8F45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276" y="955152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4542298-A2B1-480F-A11C-A40EDD19B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4AEB45E-B965-46A0-8557-C646B5011B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21A22C7-11AD-44B0-9BF7-6E3A458215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7049D82-B7F3-4192-8337-4BDB16955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4A7FAD9-577C-4D2E-A3B5-C6D0A39D4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48A031-64AC-44D6-BA48-C39F9302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073" y="91863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 			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500" b="1" dirty="0">
              <a:solidFill>
                <a:schemeClr val="tx2"/>
              </a:solidFill>
            </a:endParaRPr>
          </a:p>
          <a:p>
            <a:pPr algn="l"/>
            <a:r>
              <a:rPr lang="en-US" sz="2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1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:</a:t>
            </a:r>
            <a:endParaRPr lang="en-US" sz="21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                                    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algn="l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400050" indent="-285750" algn="l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l"/>
            <a:endParaRPr lang="en-US" sz="1600" dirty="0">
              <a:solidFill>
                <a:schemeClr val="tx2"/>
              </a:solidFill>
            </a:endParaRPr>
          </a:p>
          <a:p>
            <a:pPr marL="114300" algn="l"/>
            <a:endParaRPr lang="en-US" sz="16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A5C9C35-2375-49EB-B99C-17C87D42F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BE7B8C5-3FC9-47E9-B555-AFCB849A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15B6EFE-6DC2-4A72-AC12-BCCC3638A6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E8C1B65-6799-4DD1-B262-01901DA126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3829674-8FAF-4E90-9FB7-C6CE17839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5" y="4389925"/>
            <a:ext cx="2039816" cy="203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5" y="4389925"/>
            <a:ext cx="1606061" cy="203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47" y="4489938"/>
            <a:ext cx="3223714" cy="203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63" y="4682671"/>
            <a:ext cx="2841014" cy="15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69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85447"/>
            <a:ext cx="9144000" cy="155916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Advantages and Limitations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294185"/>
            <a:ext cx="9144000" cy="262596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Advantages :</a:t>
            </a:r>
          </a:p>
          <a:p>
            <a:pPr algn="l"/>
            <a:r>
              <a:rPr lang="en-IN" sz="2600" dirty="0" smtClean="0">
                <a:sym typeface="Symbol"/>
              </a:rPr>
              <a:t></a:t>
            </a:r>
            <a:r>
              <a:rPr lang="en-IN" sz="2600" dirty="0" smtClean="0"/>
              <a:t> </a:t>
            </a:r>
            <a:r>
              <a:rPr lang="en-IN" sz="2900" dirty="0"/>
              <a:t>Customers can get their book delivered instead of actually going and buying the book. They can make payment online itself.</a:t>
            </a:r>
          </a:p>
          <a:p>
            <a:pPr algn="l"/>
            <a:r>
              <a:rPr lang="en-IN" sz="2900" dirty="0"/>
              <a:t> </a:t>
            </a:r>
            <a:r>
              <a:rPr lang="en-IN" sz="2900" dirty="0">
                <a:sym typeface="Symbol"/>
              </a:rPr>
              <a:t></a:t>
            </a:r>
            <a:r>
              <a:rPr lang="en-IN" sz="2900" dirty="0"/>
              <a:t> Managing of inventory in the shop for shopkeeper becomes easier as customers are not visiting and ordering online.</a:t>
            </a:r>
          </a:p>
          <a:p>
            <a:pPr algn="l"/>
            <a:r>
              <a:rPr lang="en-IN" sz="2900" dirty="0"/>
              <a:t> </a:t>
            </a:r>
            <a:r>
              <a:rPr lang="en-IN" sz="2900" dirty="0">
                <a:sym typeface="Symbol"/>
              </a:rPr>
              <a:t></a:t>
            </a:r>
            <a:r>
              <a:rPr lang="en-IN" sz="2900" dirty="0"/>
              <a:t> This system saves both time and travelling cost of customers.</a:t>
            </a:r>
          </a:p>
          <a:p>
            <a:pPr algn="l"/>
            <a:r>
              <a:rPr lang="en-IN" sz="2900" dirty="0"/>
              <a:t> </a:t>
            </a:r>
            <a:r>
              <a:rPr lang="en-IN" sz="2900" dirty="0">
                <a:sym typeface="Symbol"/>
              </a:rPr>
              <a:t></a:t>
            </a:r>
            <a:r>
              <a:rPr lang="en-IN" sz="2900" dirty="0"/>
              <a:t> User can get to know different kinds of books that they were unaware of by just searching in the system using keywords.</a:t>
            </a:r>
          </a:p>
          <a:p>
            <a:pPr algn="l"/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A6836E-C603-43CB-9DA7-89D8E3FA3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007DD-F9BF-4F0F-B8C6-C514B2841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4D699-9AAC-490F-A9CD-B87E6A9C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804" y="1320574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</a:t>
            </a:r>
            <a:endParaRPr lang="en-IN" sz="52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0FAFCA-5C96-453B-83B7-A9AEF7F18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A0F84AE-A24D-4353-B1BA-BD80DAA38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F093259-3E74-43A1-944B-B106C8105E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A28A35-1E54-4054-BB95-42FAFA13A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BA3A17F-F3BD-4B94-9CC8-006700210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0398DD-AD75-4E2B-A3C6-35073082A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3E4F247-A844-4CD1-A37E-B7EA0DA2DB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2387B1B-D4D3-493F-8D7A-C7A89DBD4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3404477-1F13-4859-84DA-12A303AC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B8C62FD-B708-4F00-80BB-1250C6011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5500" y="159304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 :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The Website is not accessible to everyone. It can be deployed on a web server so that everybody who is connected to the Internet can use it.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2. Credit Card validation is not done. Third party proprietary software can be used for validation check.</a:t>
            </a:r>
          </a:p>
          <a:p>
            <a:pPr algn="l"/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0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430</Words>
  <Application>Microsoft Office PowerPoint</Application>
  <PresentationFormat>Custom</PresentationFormat>
  <Paragraphs>209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</vt:lpstr>
      <vt:lpstr> </vt:lpstr>
      <vt:lpstr> </vt:lpstr>
      <vt:lpstr> </vt:lpstr>
      <vt:lpstr> </vt:lpstr>
      <vt:lpstr> </vt:lpstr>
      <vt:lpstr> </vt:lpstr>
      <vt:lpstr>Advantages and Limitations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Vikanshu Chauhan</dc:creator>
  <cp:lastModifiedBy>acer</cp:lastModifiedBy>
  <cp:revision>14</cp:revision>
  <dcterms:created xsi:type="dcterms:W3CDTF">2021-07-30T12:35:13Z</dcterms:created>
  <dcterms:modified xsi:type="dcterms:W3CDTF">2021-08-03T10:39:05Z</dcterms:modified>
</cp:coreProperties>
</file>