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6ABA3C6-057B-49F6-8DBF-9D561081F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Utsav Saluja</cp:lastModifiedBy>
  <cp:revision>1</cp:revision>
  <dcterms:created xsi:type="dcterms:W3CDTF">2023-02-02T10:02:18Z</dcterms:created>
  <dcterms:modified xsi:type="dcterms:W3CDTF">2023-02-02T10:08:45Z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2023-02-02T10:08:44Z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d4449f51-0d9b-40e8-8440-c7b7e6533cf6</vt:lpwstr>
  </property>
  <property fmtid="{D5CDD505-2E9C-101B-9397-08002B2CF9AE}" pid="7" name="MSIP_Label_defa4170-0d19-0005-0004-bc88714345d2_ActionId">
    <vt:lpwstr>f487b63e-8bf5-46f1-9411-d8a773580e99</vt:lpwstr>
  </property>
  <property fmtid="{D5CDD505-2E9C-101B-9397-08002B2CF9AE}" pid="8" name="MSIP_Label_defa4170-0d19-0005-0004-bc88714345d2_ContentBits">
    <vt:lpwstr>0</vt:lpwstr>
  </property>
</Properties>
</file>