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 and Food Model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we got this </a:t>
            </a:r>
            <a:r>
              <a:rPr lang="en-US" b="1" dirty="0" smtClean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Allen Downey Approved</a:t>
            </a:r>
            <a:r>
              <a:rPr lang="en-US" b="1" dirty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4364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Goals:</a:t>
            </a:r>
          </a:p>
          <a:p>
            <a:r>
              <a:rPr lang="en-US" dirty="0" smtClean="0"/>
              <a:t>Model food and alcohol consumption</a:t>
            </a:r>
          </a:p>
          <a:p>
            <a:r>
              <a:rPr lang="en-US" dirty="0" smtClean="0"/>
              <a:t>Use one-compartment model</a:t>
            </a:r>
            <a:r>
              <a:rPr lang="en-US" dirty="0"/>
              <a:t> </a:t>
            </a:r>
            <a:r>
              <a:rPr lang="en-US" dirty="0" smtClean="0"/>
              <a:t>as baseline</a:t>
            </a:r>
          </a:p>
          <a:p>
            <a:r>
              <a:rPr lang="en-US" dirty="0" smtClean="0"/>
              <a:t>Implement three-compartment model</a:t>
            </a:r>
          </a:p>
          <a:p>
            <a:pPr marL="0" indent="0">
              <a:buNone/>
            </a:pPr>
            <a:r>
              <a:rPr lang="en-US" b="1" dirty="0" smtClean="0"/>
              <a:t>Questions:</a:t>
            </a:r>
            <a:endParaRPr lang="en-US" b="1" dirty="0"/>
          </a:p>
          <a:p>
            <a:r>
              <a:rPr lang="en-US" dirty="0" smtClean="0"/>
              <a:t>How does eating impact theoretical Blood Alcohol Concentration (BAC)?</a:t>
            </a:r>
          </a:p>
          <a:p>
            <a:r>
              <a:rPr lang="en-US" dirty="0" smtClean="0"/>
              <a:t>How much food consumption “balances” </a:t>
            </a:r>
            <a:r>
              <a:rPr lang="en-US" i="1" dirty="0" smtClean="0"/>
              <a:t>n</a:t>
            </a:r>
            <a:r>
              <a:rPr lang="en-US" dirty="0" smtClean="0"/>
              <a:t> drinks?</a:t>
            </a:r>
          </a:p>
          <a:p>
            <a:r>
              <a:rPr lang="en-US" dirty="0" smtClean="0"/>
              <a:t>How do both models compare?</a:t>
            </a:r>
          </a:p>
        </p:txBody>
      </p:sp>
    </p:spTree>
    <p:extLst>
      <p:ext uri="{BB962C8B-B14F-4D97-AF65-F5344CB8AC3E}">
        <p14:creationId xmlns:p14="http://schemas.microsoft.com/office/powerpoint/2010/main" val="4054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3" y="1978025"/>
            <a:ext cx="4897582" cy="2560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Three-compartment Model</a:t>
            </a:r>
          </a:p>
          <a:p>
            <a:r>
              <a:rPr lang="en-US" dirty="0" smtClean="0"/>
              <a:t>Considers organs </a:t>
            </a:r>
          </a:p>
          <a:p>
            <a:r>
              <a:rPr lang="en-US" dirty="0" smtClean="0"/>
              <a:t>Weight gain happens over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897582" cy="24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One-compartment Model</a:t>
            </a:r>
          </a:p>
          <a:p>
            <a:r>
              <a:rPr lang="en-US" dirty="0" smtClean="0"/>
              <a:t>“Bag of Blood”</a:t>
            </a:r>
          </a:p>
          <a:p>
            <a:r>
              <a:rPr lang="en-US" dirty="0" smtClean="0"/>
              <a:t>Instantaneous weight gain</a:t>
            </a:r>
          </a:p>
          <a:p>
            <a:r>
              <a:rPr lang="en-US" dirty="0" smtClean="0"/>
              <a:t>Absorption/Elimination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5549" y="4595062"/>
            <a:ext cx="1493519" cy="847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Stomach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0035" y="4599622"/>
            <a:ext cx="1573877" cy="843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Intestine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2530" y="4624559"/>
            <a:ext cx="1622369" cy="81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Lean Body Mass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7099068" y="5019011"/>
            <a:ext cx="450967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9123912" y="5021291"/>
            <a:ext cx="388618" cy="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6352308" y="4064924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821679" y="3777587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327869" y="5442959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652807" y="5987845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7483" y="5408502"/>
            <a:ext cx="1928553" cy="95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Bloodstream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77642" y="4825940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347013" y="4448650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16036" y="5925770"/>
            <a:ext cx="613408" cy="1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529444" y="5757638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669"/>
            <a:ext cx="10938878" cy="4871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0256" y="2063067"/>
            <a:ext cx="262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One-Compartment without 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chemeClr val="accent1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/>
              <a:t>One-Compartment </a:t>
            </a:r>
            <a:r>
              <a:rPr lang="en-US" dirty="0" smtClean="0"/>
              <a:t>with </a:t>
            </a:r>
            <a:r>
              <a:rPr lang="en-US" dirty="0"/>
              <a:t>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Three-Compartment, without eating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Three-Compartment, with eating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25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Eating decreases theoretical BAC significantly</a:t>
            </a:r>
          </a:p>
          <a:p>
            <a:r>
              <a:rPr lang="en-US" b="1" dirty="0" smtClean="0"/>
              <a:t>Something quantitative about the impact of eating</a:t>
            </a:r>
          </a:p>
          <a:p>
            <a:r>
              <a:rPr lang="en-US" dirty="0" smtClean="0"/>
              <a:t>Three-compartment model is far more comprehensive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5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130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BAC and Food Model Comparison</vt:lpstr>
      <vt:lpstr>Question</vt:lpstr>
      <vt:lpstr>Methodology</vt:lpstr>
      <vt:lpstr>Results</vt:lpstr>
      <vt:lpstr>Interpretation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and Food Model Comparison</dc:title>
  <dc:creator>Anusha Datar</dc:creator>
  <cp:lastModifiedBy>Utsav Gupta</cp:lastModifiedBy>
  <cp:revision>11</cp:revision>
  <dcterms:created xsi:type="dcterms:W3CDTF">2017-10-27T02:19:02Z</dcterms:created>
  <dcterms:modified xsi:type="dcterms:W3CDTF">2017-10-29T19:32:39Z</dcterms:modified>
</cp:coreProperties>
</file>