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 and Food Model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Yes, we got this </a:t>
            </a:r>
            <a:r>
              <a:rPr lang="en-US" b="1" dirty="0" smtClean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Allen Downey Approved</a:t>
            </a:r>
            <a:r>
              <a:rPr lang="en-US" b="1" dirty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4364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food and alcohol consumption</a:t>
            </a:r>
          </a:p>
          <a:p>
            <a:r>
              <a:rPr lang="en-US" dirty="0" smtClean="0"/>
              <a:t>Use one-compartment model</a:t>
            </a:r>
            <a:r>
              <a:rPr lang="en-US" dirty="0"/>
              <a:t> </a:t>
            </a:r>
            <a:r>
              <a:rPr lang="en-US" dirty="0" smtClean="0"/>
              <a:t>as baseline</a:t>
            </a:r>
          </a:p>
          <a:p>
            <a:r>
              <a:rPr lang="en-US" dirty="0" smtClean="0"/>
              <a:t>Implement three-compartment model</a:t>
            </a:r>
          </a:p>
          <a:p>
            <a:endParaRPr lang="en-US" dirty="0"/>
          </a:p>
          <a:p>
            <a:r>
              <a:rPr lang="en-US" dirty="0" smtClean="0"/>
              <a:t>How does eating impact theoretical Blood Alcohol Concentration (BAC)?</a:t>
            </a:r>
          </a:p>
          <a:p>
            <a:r>
              <a:rPr lang="en-US" dirty="0" smtClean="0"/>
              <a:t>How much food consumption “balances” </a:t>
            </a:r>
            <a:r>
              <a:rPr lang="en-US" i="1" dirty="0"/>
              <a:t>n</a:t>
            </a:r>
            <a:r>
              <a:rPr lang="en-US" dirty="0" smtClean="0"/>
              <a:t> drinks?</a:t>
            </a:r>
          </a:p>
          <a:p>
            <a:r>
              <a:rPr lang="en-US" dirty="0" smtClean="0"/>
              <a:t>How do both models compare?</a:t>
            </a:r>
          </a:p>
        </p:txBody>
      </p:sp>
    </p:spTree>
    <p:extLst>
      <p:ext uri="{BB962C8B-B14F-4D97-AF65-F5344CB8AC3E}">
        <p14:creationId xmlns:p14="http://schemas.microsoft.com/office/powerpoint/2010/main" val="4054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3" y="1978025"/>
            <a:ext cx="489758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Three-compartment Model</a:t>
            </a:r>
          </a:p>
          <a:p>
            <a:r>
              <a:rPr lang="en-US" dirty="0" smtClean="0"/>
              <a:t>Stomach – Small intestine – Lean body mass</a:t>
            </a:r>
          </a:p>
          <a:p>
            <a:r>
              <a:rPr lang="en-US" dirty="0" smtClean="0"/>
              <a:t>Continuous weight gain</a:t>
            </a:r>
          </a:p>
          <a:p>
            <a:r>
              <a:rPr lang="en-US" dirty="0" smtClean="0"/>
              <a:t>FILL IN FUNCTIONS!!!!!111!!!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1" y="1978025"/>
            <a:ext cx="48975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One-compartment Model</a:t>
            </a:r>
          </a:p>
          <a:p>
            <a:r>
              <a:rPr lang="en-US" dirty="0" smtClean="0"/>
              <a:t>“Bag of Blood”</a:t>
            </a:r>
          </a:p>
          <a:p>
            <a:r>
              <a:rPr lang="en-US" dirty="0" smtClean="0"/>
              <a:t>Instantaneous weight gain</a:t>
            </a:r>
          </a:p>
          <a:p>
            <a:r>
              <a:rPr lang="en-US" dirty="0" smtClean="0"/>
              <a:t>Absorption/Elimination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1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6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BAC and Food Model Comparison</vt:lpstr>
      <vt:lpstr>Objective</vt:lpstr>
      <vt:lpstr>Methodology</vt:lpstr>
      <vt:lpstr>Results</vt:lpstr>
      <vt:lpstr>Conclusions</vt:lpstr>
    </vt:vector>
  </TitlesOfParts>
  <Company>Olin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and Food Model Comparison</dc:title>
  <dc:creator>Anusha Datar</dc:creator>
  <cp:lastModifiedBy>Anusha Datar</cp:lastModifiedBy>
  <cp:revision>3</cp:revision>
  <dcterms:created xsi:type="dcterms:W3CDTF">2017-10-27T02:19:02Z</dcterms:created>
  <dcterms:modified xsi:type="dcterms:W3CDTF">2017-10-27T02:33:33Z</dcterms:modified>
</cp:coreProperties>
</file>