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6846d556c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6846d556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6846d556c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6846d55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6846d556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6846d556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6846d556c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6846d556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65fad0bd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65fad0b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65fad0bde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65fad0bd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43450" y="3874950"/>
            <a:ext cx="6154500" cy="15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81050" y="58572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- Gold">
  <p:cSld name="TITLE_AND_BODY_1_1">
    <p:bg>
      <p:bgPr>
        <a:solidFill>
          <a:srgbClr val="ED9E4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- Gold">
  <p:cSld name="TITLE_AND_TWO_COLUMNS_2_1">
    <p:bg>
      <p:bgPr>
        <a:solidFill>
          <a:srgbClr val="ED9E4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4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- Gold">
  <p:cSld name="TITLE_AND_TWO_COLUMNS_1_1_1">
    <p:bg>
      <p:bgPr>
        <a:solidFill>
          <a:srgbClr val="ED9E4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body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5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Gold">
  <p:cSld name="TITLE_ONLY_1_1">
    <p:bg>
      <p:bgPr>
        <a:solidFill>
          <a:srgbClr val="ED9E4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Gold">
  <p:cSld name="CAPTION_ONLY_1_1">
    <p:bg>
      <p:bgPr>
        <a:solidFill>
          <a:srgbClr val="ED9E4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6" name="Google Shape;86;p17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Gold">
  <p:cSld name="BLANK_1_1">
    <p:bg>
      <p:bgPr>
        <a:solidFill>
          <a:srgbClr val="ED9E4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Teal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Gold">
  <p:cSld name="TITLE_1_3_1">
    <p:bg>
      <p:bgPr>
        <a:solidFill>
          <a:srgbClr val="ED9E4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Teal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Gold">
  <p:cSld name="TITLE_1_1_1_1">
    <p:bg>
      <p:bgPr>
        <a:solidFill>
          <a:srgbClr val="ED9E46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5AF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443450" y="3874950"/>
            <a:ext cx="6291000" cy="15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Database Management Systems</a:t>
            </a:r>
            <a:endParaRPr sz="5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FFC800"/>
                </a:solidFill>
              </a:rPr>
              <a:t>Term Project</a:t>
            </a:r>
            <a:endParaRPr sz="5300">
              <a:solidFill>
                <a:srgbClr val="FFC8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A1EFFF"/>
                </a:solidFill>
              </a:rPr>
              <a:t>DBMS22</a:t>
            </a:r>
            <a:endParaRPr sz="5300">
              <a:solidFill>
                <a:srgbClr val="A1E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FE2F3"/>
                </a:solidFill>
              </a:rPr>
              <a:t>Paulina, Shweta, Rutuja &amp; Utsav</a:t>
            </a:r>
            <a:endParaRPr sz="27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554038" y="591613"/>
            <a:ext cx="5140316" cy="400179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4294967295" type="body"/>
          </p:nvPr>
        </p:nvSpPr>
        <p:spPr>
          <a:xfrm>
            <a:off x="457200" y="4794525"/>
            <a:ext cx="8182800" cy="18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ANALYTICAL GUI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We will now present a demo of our project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0" y="49961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95" y="147938"/>
            <a:ext cx="7341168" cy="46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4294967295" type="ctrTitle"/>
          </p:nvPr>
        </p:nvSpPr>
        <p:spPr>
          <a:xfrm>
            <a:off x="457200" y="8157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189" name="Google Shape;189;p29"/>
          <p:cNvSpPr txBox="1"/>
          <p:nvPr>
            <p:ph idx="4294967295" type="subTitle"/>
          </p:nvPr>
        </p:nvSpPr>
        <p:spPr>
          <a:xfrm>
            <a:off x="4572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480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581050" y="336337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1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 &amp; Tables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457200" y="1429200"/>
            <a:ext cx="80997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have used a sales dataset which is a culmination of data from some kaggle datasets and mock data generator “Mockaroo”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dataset consists of 15 columns describing the customer details, item details and invoice details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have 5 tables that we created from the raw csv: consist, customer, invoice,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invoice item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&amp; item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have 5 pk namely: 5th one is a combination of 2 fk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9" y="4448779"/>
            <a:ext cx="8099702" cy="184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404650" y="813601"/>
            <a:ext cx="72822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that were created</a:t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00" y="2143875"/>
            <a:ext cx="2264950" cy="18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25375" y="1478725"/>
            <a:ext cx="21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Consist Table - Operational DB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200" y="2143875"/>
            <a:ext cx="3681075" cy="18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793725" y="15864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  - Operational DB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4825" y="2143875"/>
            <a:ext cx="2495200" cy="18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6651625" y="1478738"/>
            <a:ext cx="21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Invoice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Table - Operational DB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4856250"/>
            <a:ext cx="3189801" cy="16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961300" y="4186450"/>
            <a:ext cx="21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Invoice Item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Table - Operational DB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700" y="4856250"/>
            <a:ext cx="3922125" cy="16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809200" y="4186450"/>
            <a:ext cx="21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Item Table - Operational DB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25375" y="673976"/>
            <a:ext cx="72822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that were created - Analytical DB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50450" y="1586450"/>
            <a:ext cx="37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Calendar dim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Analytical DB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75" y="2143875"/>
            <a:ext cx="3646656" cy="16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525" y="2143875"/>
            <a:ext cx="4515426" cy="16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4963625" y="1586450"/>
            <a:ext cx="37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 dim  - Analytical DB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375" y="4693550"/>
            <a:ext cx="3593049" cy="20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223650" y="4186450"/>
            <a:ext cx="37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Item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dim  - Analytical DB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5275" y="4693550"/>
            <a:ext cx="4543675" cy="19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4618275" y="4186450"/>
            <a:ext cx="37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Sales Fact Table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- Analytical DB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18227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79525" y="2060950"/>
            <a:ext cx="39252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/>
              <a:t>The purpose of our application is to provide small business with </a:t>
            </a:r>
            <a:r>
              <a:rPr b="1" lang="en" sz="2200"/>
              <a:t>tools</a:t>
            </a:r>
            <a:r>
              <a:rPr b="1" lang="en" sz="2200"/>
              <a:t> to track their sales transactions as well as offer these businesses the option to create rewards programs for their customers as it captures customer data</a:t>
            </a:r>
            <a:endParaRPr sz="3800"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300" y="2060950"/>
            <a:ext cx="2695199" cy="21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5150" y="3947100"/>
            <a:ext cx="1957675" cy="25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539825" y="241525"/>
            <a:ext cx="3978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Diagram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25850" y="1996600"/>
            <a:ext cx="2550300" cy="4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ER diagram is needed to understand the tables and their relationships with each other which can be in 3 different forms, 1:1, 1:M and M:M</a:t>
            </a:r>
            <a:endParaRPr sz="2300"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100" y="1670725"/>
            <a:ext cx="5897874" cy="42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539825" y="241525"/>
            <a:ext cx="3978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00" y="2584948"/>
            <a:ext cx="8006700" cy="401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599600" y="1556050"/>
            <a:ext cx="80067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Our relational schema shows the relationship between the different tables we have created and the foreign keys that are present in each table.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539825" y="241525"/>
            <a:ext cx="3978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25" y="2581575"/>
            <a:ext cx="8268149" cy="40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85750" y="1508675"/>
            <a:ext cx="80067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Our Star Schema shows the relationship between our sales fact table and the rest of the tables that were created on our analytical database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/>
          <p:nvPr/>
        </p:nvSpPr>
        <p:spPr>
          <a:xfrm>
            <a:off x="554038" y="5916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4294967295" type="body"/>
          </p:nvPr>
        </p:nvSpPr>
        <p:spPr>
          <a:xfrm>
            <a:off x="457200" y="4794525"/>
            <a:ext cx="8182800" cy="18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OPERATIONAL GUI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We will now present a demo of our project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0" y="49961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00" y="329125"/>
            <a:ext cx="6695101" cy="4264274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