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638B-36E6-4957-A79B-E0EBC1CF552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5E-F82D-409A-9463-D30A2E3F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75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638B-36E6-4957-A79B-E0EBC1CF552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5E-F82D-409A-9463-D30A2E3F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67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638B-36E6-4957-A79B-E0EBC1CF552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5E-F82D-409A-9463-D30A2E3F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3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638B-36E6-4957-A79B-E0EBC1CF552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5E-F82D-409A-9463-D30A2E3FF1B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713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638B-36E6-4957-A79B-E0EBC1CF552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5E-F82D-409A-9463-D30A2E3F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07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638B-36E6-4957-A79B-E0EBC1CF552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5E-F82D-409A-9463-D30A2E3F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044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638B-36E6-4957-A79B-E0EBC1CF552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5E-F82D-409A-9463-D30A2E3F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620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638B-36E6-4957-A79B-E0EBC1CF552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5E-F82D-409A-9463-D30A2E3F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789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638B-36E6-4957-A79B-E0EBC1CF552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5E-F82D-409A-9463-D30A2E3F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638B-36E6-4957-A79B-E0EBC1CF552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5E-F82D-409A-9463-D30A2E3F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33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638B-36E6-4957-A79B-E0EBC1CF552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5E-F82D-409A-9463-D30A2E3F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31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638B-36E6-4957-A79B-E0EBC1CF552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5E-F82D-409A-9463-D30A2E3F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91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638B-36E6-4957-A79B-E0EBC1CF552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5E-F82D-409A-9463-D30A2E3F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37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638B-36E6-4957-A79B-E0EBC1CF552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5E-F82D-409A-9463-D30A2E3F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20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638B-36E6-4957-A79B-E0EBC1CF552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5E-F82D-409A-9463-D30A2E3F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59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638B-36E6-4957-A79B-E0EBC1CF552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5E-F82D-409A-9463-D30A2E3F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30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638B-36E6-4957-A79B-E0EBC1CF552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365E-F82D-409A-9463-D30A2E3F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75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C638B-36E6-4957-A79B-E0EBC1CF552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8365E-F82D-409A-9463-D30A2E3F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534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8517-0373-B41B-257D-5B3242C96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Netflix CONTENT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AF884-9039-D64B-1A96-C0B81E028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230</a:t>
            </a:r>
          </a:p>
          <a:p>
            <a:r>
              <a:rPr lang="en-US" dirty="0"/>
              <a:t>By : Utsav Rastogi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93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E99C-BA20-42A3-DBB6-5E11B4EA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2A723-0119-2841-7A4A-1B2391E0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project, I will try to analyse the Netflix data to understand the various reasons why Netflix is so popular among the global population through an interactive dashboard. </a:t>
            </a:r>
          </a:p>
          <a:p>
            <a:pPr marL="0" indent="0">
              <a:buNone/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has been extracted from 2 separate Kaggle datasets which include, data about the content available on Netflix and the other list the subscription plans of Netflix globally.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4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60E1-3A3B-6DBE-CF01-314ED1E6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CA1B6-9040-CC9A-AE8D-57381E81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scope of the project is limited by the amount of the data available to derive insights. Hence, this wouldn’t be a complete picture of the Netflix’s customer behaviour, but the project can definitely prove to be a starting point for anyone trying to understand the streaming platform.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7548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563F-53D7-CB06-2015-66E1EB8A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F5ED-59CB-2EF5-8F7A-3FA2BE41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will also try to answer questions such as: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 what content is available in different countries</a:t>
            </a:r>
          </a:p>
          <a:p>
            <a:pPr marL="342900" lvl="0" indent="-342900">
              <a:spcBef>
                <a:spcPts val="90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type of content is available on Netflix? </a:t>
            </a:r>
          </a:p>
          <a:p>
            <a:pPr marL="342900" lvl="0" indent="-342900">
              <a:spcBef>
                <a:spcPts val="90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much content is present in different categories as a function of time – meaning when it was added to the platform</a:t>
            </a:r>
          </a:p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country is producing the most content?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6197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A9C2-ABE3-6187-FDDF-ED06561E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7114E-58A1-96CC-AA42-87F68A30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Netflix have over 8000 movies or tv shows available on their platform, as of mid-2021, they have over 200M Subscribers globally. </a:t>
            </a: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dataset consists of listings of all the movies and tv shows available on Netflix, along with details such as - cast, directors, ratings, release year, duration, etc.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dataset contains details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aboutsubscription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plans by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netflix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12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57A8-CF88-5827-2506-6EAC522C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98" y="2881460"/>
            <a:ext cx="10353761" cy="1326321"/>
          </a:xfrm>
        </p:spPr>
        <p:txBody>
          <a:bodyPr/>
          <a:lstStyle/>
          <a:p>
            <a:r>
              <a:rPr lang="en-US" dirty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063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15</TotalTime>
  <Words>254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Symbol</vt:lpstr>
      <vt:lpstr>Times New Roman</vt:lpstr>
      <vt:lpstr>Damask</vt:lpstr>
      <vt:lpstr>Netflix CONTENT analysis</vt:lpstr>
      <vt:lpstr>Objective</vt:lpstr>
      <vt:lpstr>sCOPE</vt:lpstr>
      <vt:lpstr>Objective</vt:lpstr>
      <vt:lpstr>Dataset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 analysis</dc:title>
  <dc:creator>Utsav Rastogi</dc:creator>
  <cp:lastModifiedBy>Utsav Rastogi</cp:lastModifiedBy>
  <cp:revision>4</cp:revision>
  <dcterms:created xsi:type="dcterms:W3CDTF">2022-12-07T02:18:05Z</dcterms:created>
  <dcterms:modified xsi:type="dcterms:W3CDTF">2022-12-07T02:33:48Z</dcterms:modified>
</cp:coreProperties>
</file>