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5"/>
  </p:notesMasterIdLst>
  <p:sldIdLst>
    <p:sldId id="256" r:id="rId2"/>
    <p:sldId id="257" r:id="rId3"/>
    <p:sldId id="296" r:id="rId4"/>
    <p:sldId id="299" r:id="rId5"/>
    <p:sldId id="300" r:id="rId6"/>
    <p:sldId id="301" r:id="rId7"/>
    <p:sldId id="260" r:id="rId8"/>
    <p:sldId id="302" r:id="rId9"/>
    <p:sldId id="297" r:id="rId10"/>
    <p:sldId id="303" r:id="rId11"/>
    <p:sldId id="304" r:id="rId12"/>
    <p:sldId id="263" r:id="rId13"/>
    <p:sldId id="275" r:id="rId14"/>
  </p:sldIdLst>
  <p:sldSz cx="9144000" cy="5143500" type="screen16x9"/>
  <p:notesSz cx="6858000" cy="9144000"/>
  <p:embeddedFontLst>
    <p:embeddedFont>
      <p:font typeface="Asap" panose="020B060402020202020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DM Sans" panose="020B0604020202020204" charset="0"/>
      <p:regular r:id="rId24"/>
      <p:bold r:id="rId25"/>
      <p:italic r:id="rId26"/>
      <p:boldItalic r:id="rId27"/>
    </p:embeddedFont>
    <p:embeddedFont>
      <p:font typeface="Titillium Web"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D7BA33-1779-43C7-8CFC-EFFFD66B09EA}">
  <a:tblStyle styleId="{C7D7BA33-1779-43C7-8CFC-EFFFD66B09E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B740E79-7899-497F-9857-C6913B83DFC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1667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t>discussion, in light of hypothesized effect </a:t>
            </a:r>
            <a:endParaRPr dirty="0"/>
          </a:p>
        </p:txBody>
      </p:sp>
    </p:spTree>
    <p:extLst>
      <p:ext uri="{BB962C8B-B14F-4D97-AF65-F5344CB8AC3E}">
        <p14:creationId xmlns:p14="http://schemas.microsoft.com/office/powerpoint/2010/main" val="3002399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9867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7514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93111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6435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4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4040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633975" y="1113750"/>
            <a:ext cx="3796800" cy="22515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6076975" y="3365250"/>
            <a:ext cx="2353800" cy="6645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2092494" y="-1456321"/>
            <a:ext cx="6852244" cy="8359981"/>
            <a:chOff x="2092494" y="-1456321"/>
            <a:chExt cx="6852244" cy="8359981"/>
          </a:xfrm>
        </p:grpSpPr>
        <p:sp>
          <p:nvSpPr>
            <p:cNvPr id="12" name="Google Shape;12;p2"/>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rot="9110095" flipH="1">
              <a:off x="2369036"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grpSp>
        <p:nvGrpSpPr>
          <p:cNvPr id="15" name="Google Shape;15;p3"/>
          <p:cNvGrpSpPr/>
          <p:nvPr/>
        </p:nvGrpSpPr>
        <p:grpSpPr>
          <a:xfrm flipH="1">
            <a:off x="1031919" y="-1456321"/>
            <a:ext cx="4702719" cy="8359981"/>
            <a:chOff x="4242019" y="-1456321"/>
            <a:chExt cx="4702719" cy="8359981"/>
          </a:xfrm>
        </p:grpSpPr>
        <p:sp>
          <p:nvSpPr>
            <p:cNvPr id="16" name="Google Shape;16;p3"/>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3"/>
            <p:cNvSpPr/>
            <p:nvPr/>
          </p:nvSpPr>
          <p:spPr>
            <a:xfrm rot="9110095" flipH="1">
              <a:off x="45185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 name="Google Shape;18;p3"/>
          <p:cNvSpPr txBox="1">
            <a:spLocks noGrp="1"/>
          </p:cNvSpPr>
          <p:nvPr>
            <p:ph type="title"/>
          </p:nvPr>
        </p:nvSpPr>
        <p:spPr>
          <a:xfrm>
            <a:off x="927475" y="1782628"/>
            <a:ext cx="2630100" cy="1511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927475" y="1046541"/>
            <a:ext cx="1058400" cy="7605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8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0" name="Google Shape;20;p3"/>
          <p:cNvSpPr txBox="1">
            <a:spLocks noGrp="1"/>
          </p:cNvSpPr>
          <p:nvPr>
            <p:ph type="subTitle" idx="1"/>
          </p:nvPr>
        </p:nvSpPr>
        <p:spPr>
          <a:xfrm>
            <a:off x="1771625" y="3368578"/>
            <a:ext cx="1962000" cy="630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grpSp>
        <p:nvGrpSpPr>
          <p:cNvPr id="22" name="Google Shape;22;p4"/>
          <p:cNvGrpSpPr/>
          <p:nvPr/>
        </p:nvGrpSpPr>
        <p:grpSpPr>
          <a:xfrm>
            <a:off x="-1889882" y="-2665463"/>
            <a:ext cx="11164449" cy="9216288"/>
            <a:chOff x="-1889882" y="-2665463"/>
            <a:chExt cx="11164449" cy="9216288"/>
          </a:xfrm>
        </p:grpSpPr>
        <p:sp>
          <p:nvSpPr>
            <p:cNvPr id="23" name="Google Shape;23;p4"/>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4"/>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 name="Google Shape;25;p4"/>
          <p:cNvGrpSpPr/>
          <p:nvPr/>
        </p:nvGrpSpPr>
        <p:grpSpPr>
          <a:xfrm>
            <a:off x="-129830" y="3013234"/>
            <a:ext cx="646623" cy="854224"/>
            <a:chOff x="-129830" y="3390059"/>
            <a:chExt cx="646623" cy="854224"/>
          </a:xfrm>
        </p:grpSpPr>
        <p:sp>
          <p:nvSpPr>
            <p:cNvPr id="26" name="Google Shape;26;p4"/>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4"/>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 name="Google Shape;2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4"/>
          <p:cNvSpPr txBox="1">
            <a:spLocks noGrp="1"/>
          </p:cNvSpPr>
          <p:nvPr>
            <p:ph type="body" idx="1"/>
          </p:nvPr>
        </p:nvSpPr>
        <p:spPr>
          <a:xfrm>
            <a:off x="720000" y="1108063"/>
            <a:ext cx="7704000" cy="402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sp>
        <p:nvSpPr>
          <p:cNvPr id="69" name="Google Shape;69;p8"/>
          <p:cNvSpPr txBox="1">
            <a:spLocks noGrp="1"/>
          </p:cNvSpPr>
          <p:nvPr>
            <p:ph type="title"/>
          </p:nvPr>
        </p:nvSpPr>
        <p:spPr>
          <a:xfrm>
            <a:off x="5418800" y="1551000"/>
            <a:ext cx="2766300" cy="20415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70" name="Google Shape;70;p8"/>
          <p:cNvGrpSpPr/>
          <p:nvPr/>
        </p:nvGrpSpPr>
        <p:grpSpPr>
          <a:xfrm>
            <a:off x="3255119" y="-1456321"/>
            <a:ext cx="5521519" cy="8359981"/>
            <a:chOff x="3255119" y="-1456321"/>
            <a:chExt cx="5521519" cy="8359981"/>
          </a:xfrm>
        </p:grpSpPr>
        <p:sp>
          <p:nvSpPr>
            <p:cNvPr id="71" name="Google Shape;71;p8"/>
            <p:cNvSpPr/>
            <p:nvPr/>
          </p:nvSpPr>
          <p:spPr>
            <a:xfrm>
              <a:off x="62730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8"/>
            <p:cNvSpPr/>
            <p:nvPr/>
          </p:nvSpPr>
          <p:spPr>
            <a:xfrm rot="9110095" flipH="1">
              <a:off x="35316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21"/>
        <p:cNvGrpSpPr/>
        <p:nvPr/>
      </p:nvGrpSpPr>
      <p:grpSpPr>
        <a:xfrm>
          <a:off x="0" y="0"/>
          <a:ext cx="0" cy="0"/>
          <a:chOff x="0" y="0"/>
          <a:chExt cx="0" cy="0"/>
        </a:xfrm>
      </p:grpSpPr>
      <p:grpSp>
        <p:nvGrpSpPr>
          <p:cNvPr id="222" name="Google Shape;222;p19"/>
          <p:cNvGrpSpPr/>
          <p:nvPr/>
        </p:nvGrpSpPr>
        <p:grpSpPr>
          <a:xfrm flipH="1">
            <a:off x="1031919" y="-1456321"/>
            <a:ext cx="4702719" cy="8359981"/>
            <a:chOff x="4242019" y="-1456321"/>
            <a:chExt cx="4702719" cy="8359981"/>
          </a:xfrm>
        </p:grpSpPr>
        <p:sp>
          <p:nvSpPr>
            <p:cNvPr id="223" name="Google Shape;223;p19"/>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9"/>
            <p:cNvSpPr/>
            <p:nvPr/>
          </p:nvSpPr>
          <p:spPr>
            <a:xfrm rot="9110095" flipH="1">
              <a:off x="45185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5" name="Google Shape;225;p19"/>
          <p:cNvSpPr txBox="1">
            <a:spLocks noGrp="1"/>
          </p:cNvSpPr>
          <p:nvPr>
            <p:ph type="title"/>
          </p:nvPr>
        </p:nvSpPr>
        <p:spPr>
          <a:xfrm>
            <a:off x="713225" y="714481"/>
            <a:ext cx="3190800" cy="8694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6" name="Google Shape;226;p19"/>
          <p:cNvSpPr txBox="1">
            <a:spLocks noGrp="1"/>
          </p:cNvSpPr>
          <p:nvPr>
            <p:ph type="subTitle" idx="1"/>
          </p:nvPr>
        </p:nvSpPr>
        <p:spPr>
          <a:xfrm>
            <a:off x="713225" y="1421206"/>
            <a:ext cx="31908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19"/>
          <p:cNvSpPr txBox="1"/>
          <p:nvPr/>
        </p:nvSpPr>
        <p:spPr>
          <a:xfrm>
            <a:off x="713225" y="3319044"/>
            <a:ext cx="3187800" cy="75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100" b="1">
                <a:solidFill>
                  <a:schemeClr val="dk1"/>
                </a:solidFill>
                <a:latin typeface="Asap"/>
                <a:ea typeface="Asap"/>
                <a:cs typeface="Asap"/>
                <a:sym typeface="Asap"/>
              </a:rPr>
              <a:t>CREDITS:</a:t>
            </a:r>
            <a:r>
              <a:rPr lang="en" sz="1100">
                <a:solidFill>
                  <a:schemeClr val="dk1"/>
                </a:solidFill>
                <a:latin typeface="Asap"/>
                <a:ea typeface="Asap"/>
                <a:cs typeface="Asap"/>
                <a:sym typeface="Asap"/>
              </a:rPr>
              <a:t> This presentation template was created by </a:t>
            </a:r>
            <a:r>
              <a:rPr lang="en" sz="1100" b="1" u="sng">
                <a:solidFill>
                  <a:schemeClr val="dk1"/>
                </a:solidFill>
                <a:latin typeface="Asap"/>
                <a:ea typeface="Asap"/>
                <a:cs typeface="Asap"/>
                <a:sym typeface="Asap"/>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100">
                <a:solidFill>
                  <a:schemeClr val="dk1"/>
                </a:solidFill>
                <a:latin typeface="Asap"/>
                <a:ea typeface="Asap"/>
                <a:cs typeface="Asap"/>
                <a:sym typeface="Asap"/>
              </a:rPr>
              <a:t>, and includes icons by </a:t>
            </a:r>
            <a:r>
              <a:rPr lang="en" sz="1100" b="1" u="sng">
                <a:solidFill>
                  <a:schemeClr val="dk1"/>
                </a:solidFill>
                <a:latin typeface="Asap"/>
                <a:ea typeface="Asap"/>
                <a:cs typeface="Asap"/>
                <a:sym typeface="Asap"/>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100">
                <a:solidFill>
                  <a:schemeClr val="dk1"/>
                </a:solidFill>
                <a:latin typeface="Asap"/>
                <a:ea typeface="Asap"/>
                <a:cs typeface="Asap"/>
                <a:sym typeface="Asap"/>
              </a:rPr>
              <a:t>, and infographics &amp; images by </a:t>
            </a:r>
            <a:r>
              <a:rPr lang="en" sz="1100" b="1" u="sng">
                <a:solidFill>
                  <a:schemeClr val="dk1"/>
                </a:solidFill>
                <a:latin typeface="Asap"/>
                <a:ea typeface="Asap"/>
                <a:cs typeface="Asap"/>
                <a:sym typeface="Asap"/>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100" b="1" u="sng">
                <a:solidFill>
                  <a:schemeClr val="dk1"/>
                </a:solidFill>
                <a:latin typeface="Asap"/>
                <a:ea typeface="Asap"/>
                <a:cs typeface="Asap"/>
                <a:sym typeface="Asap"/>
              </a:rPr>
              <a:t> </a:t>
            </a:r>
            <a:endParaRPr sz="1100" b="1" u="sng">
              <a:solidFill>
                <a:schemeClr val="dk1"/>
              </a:solidFill>
              <a:latin typeface="Asap"/>
              <a:ea typeface="Asap"/>
              <a:cs typeface="Asap"/>
              <a:sym typeface="As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8"/>
        <p:cNvGrpSpPr/>
        <p:nvPr/>
      </p:nvGrpSpPr>
      <p:grpSpPr>
        <a:xfrm>
          <a:off x="0" y="0"/>
          <a:ext cx="0" cy="0"/>
          <a:chOff x="0" y="0"/>
          <a:chExt cx="0" cy="0"/>
        </a:xfrm>
      </p:grpSpPr>
      <p:grpSp>
        <p:nvGrpSpPr>
          <p:cNvPr id="229" name="Google Shape;229;p20"/>
          <p:cNvGrpSpPr/>
          <p:nvPr/>
        </p:nvGrpSpPr>
        <p:grpSpPr>
          <a:xfrm>
            <a:off x="-1889882" y="-2665463"/>
            <a:ext cx="11164449" cy="9216288"/>
            <a:chOff x="-1889882" y="-2665463"/>
            <a:chExt cx="11164449" cy="9216288"/>
          </a:xfrm>
        </p:grpSpPr>
        <p:sp>
          <p:nvSpPr>
            <p:cNvPr id="230" name="Google Shape;230;p20"/>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20"/>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2" name="Google Shape;232;p20"/>
          <p:cNvGrpSpPr/>
          <p:nvPr/>
        </p:nvGrpSpPr>
        <p:grpSpPr>
          <a:xfrm>
            <a:off x="-129830" y="-482918"/>
            <a:ext cx="9450022" cy="4350376"/>
            <a:chOff x="-129830" y="-482918"/>
            <a:chExt cx="9450022" cy="4350376"/>
          </a:xfrm>
        </p:grpSpPr>
        <p:grpSp>
          <p:nvGrpSpPr>
            <p:cNvPr id="233" name="Google Shape;233;p20"/>
            <p:cNvGrpSpPr/>
            <p:nvPr/>
          </p:nvGrpSpPr>
          <p:grpSpPr>
            <a:xfrm>
              <a:off x="-129830" y="3013234"/>
              <a:ext cx="646623" cy="854224"/>
              <a:chOff x="-129830" y="3390059"/>
              <a:chExt cx="646623" cy="854224"/>
            </a:xfrm>
          </p:grpSpPr>
          <p:sp>
            <p:nvSpPr>
              <p:cNvPr id="234" name="Google Shape;234;p20"/>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20"/>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6" name="Google Shape;236;p20"/>
            <p:cNvGrpSpPr/>
            <p:nvPr/>
          </p:nvGrpSpPr>
          <p:grpSpPr>
            <a:xfrm>
              <a:off x="7692851" y="-482918"/>
              <a:ext cx="1627340" cy="1899886"/>
              <a:chOff x="7511876" y="-463868"/>
              <a:chExt cx="1627340" cy="1899886"/>
            </a:xfrm>
          </p:grpSpPr>
          <p:sp>
            <p:nvSpPr>
              <p:cNvPr id="237" name="Google Shape;237;p20"/>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20"/>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39"/>
        <p:cNvGrpSpPr/>
        <p:nvPr/>
      </p:nvGrpSpPr>
      <p:grpSpPr>
        <a:xfrm>
          <a:off x="0" y="0"/>
          <a:ext cx="0" cy="0"/>
          <a:chOff x="0" y="0"/>
          <a:chExt cx="0" cy="0"/>
        </a:xfrm>
      </p:grpSpPr>
      <p:grpSp>
        <p:nvGrpSpPr>
          <p:cNvPr id="240" name="Google Shape;240;p21"/>
          <p:cNvGrpSpPr/>
          <p:nvPr/>
        </p:nvGrpSpPr>
        <p:grpSpPr>
          <a:xfrm>
            <a:off x="2092494" y="-1456321"/>
            <a:ext cx="6852244" cy="8359981"/>
            <a:chOff x="2092494" y="-1456321"/>
            <a:chExt cx="6852244" cy="8359981"/>
          </a:xfrm>
        </p:grpSpPr>
        <p:sp>
          <p:nvSpPr>
            <p:cNvPr id="241" name="Google Shape;241;p21"/>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21"/>
            <p:cNvSpPr/>
            <p:nvPr/>
          </p:nvSpPr>
          <p:spPr>
            <a:xfrm rot="9110095" flipH="1">
              <a:off x="2369036"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3" name="Google Shape;243;p21"/>
          <p:cNvGrpSpPr/>
          <p:nvPr/>
        </p:nvGrpSpPr>
        <p:grpSpPr>
          <a:xfrm>
            <a:off x="-1194131" y="-559931"/>
            <a:ext cx="10595334" cy="5978443"/>
            <a:chOff x="-1194131" y="-559931"/>
            <a:chExt cx="10595334" cy="5978443"/>
          </a:xfrm>
        </p:grpSpPr>
        <p:grpSp>
          <p:nvGrpSpPr>
            <p:cNvPr id="244" name="Google Shape;244;p21"/>
            <p:cNvGrpSpPr/>
            <p:nvPr/>
          </p:nvGrpSpPr>
          <p:grpSpPr>
            <a:xfrm>
              <a:off x="-1194131" y="-559931"/>
              <a:ext cx="2269753" cy="2135869"/>
              <a:chOff x="-1194131" y="-559931"/>
              <a:chExt cx="2269753" cy="2135869"/>
            </a:xfrm>
          </p:grpSpPr>
          <p:sp>
            <p:nvSpPr>
              <p:cNvPr id="245" name="Google Shape;245;p21"/>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1"/>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1"/>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1"/>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9" name="Google Shape;249;p21"/>
            <p:cNvGrpSpPr/>
            <p:nvPr/>
          </p:nvGrpSpPr>
          <p:grpSpPr>
            <a:xfrm>
              <a:off x="7474336" y="3174083"/>
              <a:ext cx="1926867" cy="2244429"/>
              <a:chOff x="7474336" y="3174083"/>
              <a:chExt cx="1926867" cy="2244429"/>
            </a:xfrm>
          </p:grpSpPr>
          <p:sp>
            <p:nvSpPr>
              <p:cNvPr id="250" name="Google Shape;250;p21"/>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21"/>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1"/>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21"/>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1"/>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21"/>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Titillium Web"/>
              <a:buNone/>
              <a:defRPr sz="2800" b="1">
                <a:solidFill>
                  <a:schemeClr val="dk1"/>
                </a:solidFill>
                <a:latin typeface="Titillium Web"/>
                <a:ea typeface="Titillium Web"/>
                <a:cs typeface="Titillium Web"/>
                <a:sym typeface="Titillium Web"/>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1pPr>
            <a:lvl2pPr marL="914400" lvl="1"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2pPr>
            <a:lvl3pPr marL="1371600" lvl="2"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3pPr>
            <a:lvl4pPr marL="1828800" lvl="3"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4pPr>
            <a:lvl5pPr marL="2286000" lvl="4"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5pPr>
            <a:lvl6pPr marL="2743200" lvl="5"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6pPr>
            <a:lvl7pPr marL="3200400" lvl="6"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7pPr>
            <a:lvl8pPr marL="3657600" lvl="7"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8pPr>
            <a:lvl9pPr marL="4114800" lvl="8"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8" r:id="rId5"/>
    <p:sldLayoutId id="2147483665" r:id="rId6"/>
    <p:sldLayoutId id="2147483666" r:id="rId7"/>
    <p:sldLayoutId id="214748366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5"/>
          <p:cNvSpPr txBox="1">
            <a:spLocks noGrp="1"/>
          </p:cNvSpPr>
          <p:nvPr>
            <p:ph type="ctrTitle"/>
          </p:nvPr>
        </p:nvSpPr>
        <p:spPr>
          <a:xfrm>
            <a:off x="4622167" y="2055936"/>
            <a:ext cx="4106195" cy="77716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t>Machine Learning</a:t>
            </a:r>
            <a:br>
              <a:rPr lang="en" sz="4000" dirty="0" smtClean="0"/>
            </a:br>
            <a:r>
              <a:rPr lang="en" sz="4000" dirty="0" smtClean="0"/>
              <a:t>(CC2008)</a:t>
            </a:r>
            <a:endParaRPr sz="4000" dirty="0"/>
          </a:p>
        </p:txBody>
      </p:sp>
      <p:sp>
        <p:nvSpPr>
          <p:cNvPr id="267" name="Google Shape;267;p25"/>
          <p:cNvSpPr txBox="1">
            <a:spLocks noGrp="1"/>
          </p:cNvSpPr>
          <p:nvPr>
            <p:ph type="subTitle" idx="1"/>
          </p:nvPr>
        </p:nvSpPr>
        <p:spPr>
          <a:xfrm>
            <a:off x="4622167" y="3518203"/>
            <a:ext cx="2651468" cy="95053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pt-PT" sz="1200" dirty="0" smtClean="0"/>
              <a:t>Ana Rocha, 202208946</a:t>
            </a:r>
          </a:p>
          <a:p>
            <a:pPr marL="0" lvl="0" indent="0"/>
            <a:r>
              <a:rPr lang="pt-PT" sz="1200" dirty="0" smtClean="0"/>
              <a:t>Pedro Silva, </a:t>
            </a:r>
            <a:r>
              <a:rPr lang="en-GB" sz="1200" dirty="0" smtClean="0"/>
              <a:t>202205150</a:t>
            </a:r>
          </a:p>
          <a:p>
            <a:pPr marL="0" indent="0"/>
            <a:r>
              <a:rPr lang="en-GB" sz="1200" dirty="0"/>
              <a:t>Utsav </a:t>
            </a:r>
            <a:r>
              <a:rPr lang="en-GB" sz="1200" dirty="0" smtClean="0"/>
              <a:t>Acharya, </a:t>
            </a:r>
            <a:r>
              <a:rPr lang="en-GB" sz="1200" dirty="0"/>
              <a:t>202204009</a:t>
            </a:r>
            <a:endParaRPr lang="pt-PT" sz="1200" dirty="0"/>
          </a:p>
        </p:txBody>
      </p:sp>
      <p:cxnSp>
        <p:nvCxnSpPr>
          <p:cNvPr id="268" name="Google Shape;268;p25"/>
          <p:cNvCxnSpPr/>
          <p:nvPr/>
        </p:nvCxnSpPr>
        <p:spPr>
          <a:xfrm rot="10800000">
            <a:off x="4743635" y="3489614"/>
            <a:ext cx="1117800" cy="0"/>
          </a:xfrm>
          <a:prstGeom prst="straightConnector1">
            <a:avLst/>
          </a:prstGeom>
          <a:noFill/>
          <a:ln w="9525" cap="flat" cmpd="sng">
            <a:solidFill>
              <a:schemeClr val="dk1"/>
            </a:solidFill>
            <a:prstDash val="solid"/>
            <a:round/>
            <a:headEnd type="none" w="med" len="med"/>
            <a:tailEnd type="none" w="med" len="med"/>
          </a:ln>
        </p:spPr>
      </p:cxnSp>
      <p:grpSp>
        <p:nvGrpSpPr>
          <p:cNvPr id="269" name="Google Shape;269;p25"/>
          <p:cNvGrpSpPr/>
          <p:nvPr/>
        </p:nvGrpSpPr>
        <p:grpSpPr>
          <a:xfrm>
            <a:off x="587976" y="828700"/>
            <a:ext cx="3619298" cy="3486308"/>
            <a:chOff x="3293879" y="729765"/>
            <a:chExt cx="5604363" cy="5398433"/>
          </a:xfrm>
        </p:grpSpPr>
        <p:sp>
          <p:nvSpPr>
            <p:cNvPr id="270" name="Google Shape;270;p25"/>
            <p:cNvSpPr/>
            <p:nvPr/>
          </p:nvSpPr>
          <p:spPr>
            <a:xfrm>
              <a:off x="4065754" y="5321919"/>
              <a:ext cx="1240564" cy="161190"/>
            </a:xfrm>
            <a:custGeom>
              <a:avLst/>
              <a:gdLst/>
              <a:ahLst/>
              <a:cxnLst/>
              <a:rect l="l" t="t" r="r" b="b"/>
              <a:pathLst>
                <a:path w="1240564" h="161190" extrusionOk="0">
                  <a:moveTo>
                    <a:pt x="8817" y="49081"/>
                  </a:moveTo>
                  <a:lnTo>
                    <a:pt x="1193683" y="167754"/>
                  </a:lnTo>
                  <a:cubicBezTo>
                    <a:pt x="1193683" y="167754"/>
                    <a:pt x="1148270" y="131249"/>
                    <a:pt x="1165958" y="127734"/>
                  </a:cubicBezTo>
                  <a:cubicBezTo>
                    <a:pt x="1199578" y="121212"/>
                    <a:pt x="1249381" y="116697"/>
                    <a:pt x="1249381" y="116697"/>
                  </a:cubicBezTo>
                  <a:lnTo>
                    <a:pt x="1144884" y="6564"/>
                  </a:lnTo>
                  <a:lnTo>
                    <a:pt x="8817" y="49081"/>
                  </a:lnTo>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1" name="Google Shape;271;p25"/>
            <p:cNvSpPr/>
            <p:nvPr/>
          </p:nvSpPr>
          <p:spPr>
            <a:xfrm>
              <a:off x="6150306" y="5800739"/>
              <a:ext cx="187543" cy="174762"/>
            </a:xfrm>
            <a:custGeom>
              <a:avLst/>
              <a:gdLst/>
              <a:ahLst/>
              <a:cxnLst/>
              <a:rect l="l" t="t" r="r" b="b"/>
              <a:pathLst>
                <a:path w="187543" h="174762" extrusionOk="0">
                  <a:moveTo>
                    <a:pt x="187544" y="174762"/>
                  </a:moveTo>
                  <a:lnTo>
                    <a:pt x="0" y="8387"/>
                  </a:lnTo>
                  <a:lnTo>
                    <a:pt x="187544" y="0"/>
                  </a:lnTo>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2" name="Google Shape;272;p25"/>
            <p:cNvSpPr/>
            <p:nvPr/>
          </p:nvSpPr>
          <p:spPr>
            <a:xfrm>
              <a:off x="3923107" y="729765"/>
              <a:ext cx="4521577" cy="3604533"/>
            </a:xfrm>
            <a:custGeom>
              <a:avLst/>
              <a:gdLst/>
              <a:ahLst/>
              <a:cxnLst/>
              <a:rect l="l" t="t" r="r" b="b"/>
              <a:pathLst>
                <a:path w="4521577" h="3604533" extrusionOk="0">
                  <a:moveTo>
                    <a:pt x="4271513" y="602470"/>
                  </a:moveTo>
                  <a:cubicBezTo>
                    <a:pt x="4271513" y="602470"/>
                    <a:pt x="3967812" y="40466"/>
                    <a:pt x="3316993" y="7728"/>
                  </a:cubicBezTo>
                  <a:cubicBezTo>
                    <a:pt x="2666173" y="-25010"/>
                    <a:pt x="2434600" y="641369"/>
                    <a:pt x="1960409" y="898398"/>
                  </a:cubicBezTo>
                  <a:cubicBezTo>
                    <a:pt x="1712151" y="1033129"/>
                    <a:pt x="1210109" y="807576"/>
                    <a:pt x="945304" y="884728"/>
                  </a:cubicBezTo>
                  <a:cubicBezTo>
                    <a:pt x="98651" y="1131731"/>
                    <a:pt x="-203552" y="2262260"/>
                    <a:pt x="160745" y="2859259"/>
                  </a:cubicBezTo>
                  <a:cubicBezTo>
                    <a:pt x="475996" y="3376853"/>
                    <a:pt x="1019806" y="3614325"/>
                    <a:pt x="1841743" y="3611064"/>
                  </a:cubicBezTo>
                  <a:cubicBezTo>
                    <a:pt x="2663681" y="3607803"/>
                    <a:pt x="3240978" y="3636148"/>
                    <a:pt x="3967585" y="3042288"/>
                  </a:cubicBezTo>
                  <a:cubicBezTo>
                    <a:pt x="4694193" y="2448428"/>
                    <a:pt x="4627286" y="1344990"/>
                    <a:pt x="4271513" y="60247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3" name="Google Shape;273;p25"/>
            <p:cNvSpPr/>
            <p:nvPr/>
          </p:nvSpPr>
          <p:spPr>
            <a:xfrm>
              <a:off x="6612954" y="3302966"/>
              <a:ext cx="1861016" cy="1016496"/>
            </a:xfrm>
            <a:custGeom>
              <a:avLst/>
              <a:gdLst/>
              <a:ahLst/>
              <a:cxnLst/>
              <a:rect l="l" t="t" r="r" b="b"/>
              <a:pathLst>
                <a:path w="1861016" h="1016496" extrusionOk="0">
                  <a:moveTo>
                    <a:pt x="8817" y="491039"/>
                  </a:moveTo>
                  <a:lnTo>
                    <a:pt x="374881" y="491039"/>
                  </a:lnTo>
                  <a:lnTo>
                    <a:pt x="374881" y="1023060"/>
                  </a:lnTo>
                  <a:lnTo>
                    <a:pt x="8817" y="1023060"/>
                  </a:lnTo>
                  <a:close/>
                  <a:moveTo>
                    <a:pt x="517126" y="224972"/>
                  </a:moveTo>
                  <a:lnTo>
                    <a:pt x="883190" y="224972"/>
                  </a:lnTo>
                  <a:lnTo>
                    <a:pt x="883190" y="813940"/>
                  </a:lnTo>
                  <a:lnTo>
                    <a:pt x="517126" y="813940"/>
                  </a:lnTo>
                  <a:close/>
                  <a:moveTo>
                    <a:pt x="1025438" y="6564"/>
                  </a:moveTo>
                  <a:lnTo>
                    <a:pt x="1391503" y="6564"/>
                  </a:lnTo>
                  <a:lnTo>
                    <a:pt x="1391503" y="396078"/>
                  </a:lnTo>
                  <a:lnTo>
                    <a:pt x="1025438" y="396078"/>
                  </a:lnTo>
                  <a:close/>
                  <a:moveTo>
                    <a:pt x="1503768" y="224972"/>
                  </a:moveTo>
                  <a:lnTo>
                    <a:pt x="1869833" y="224972"/>
                  </a:lnTo>
                  <a:lnTo>
                    <a:pt x="1869833" y="813940"/>
                  </a:lnTo>
                  <a:lnTo>
                    <a:pt x="1503768" y="81394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4" name="Google Shape;274;p25"/>
            <p:cNvSpPr/>
            <p:nvPr/>
          </p:nvSpPr>
          <p:spPr>
            <a:xfrm>
              <a:off x="6642310" y="3084562"/>
              <a:ext cx="1802920" cy="674656"/>
            </a:xfrm>
            <a:custGeom>
              <a:avLst/>
              <a:gdLst/>
              <a:ahLst/>
              <a:cxnLst/>
              <a:rect l="l" t="t" r="r" b="b"/>
              <a:pathLst>
                <a:path w="1802920" h="674656" extrusionOk="0">
                  <a:moveTo>
                    <a:pt x="790349" y="225721"/>
                  </a:moveTo>
                  <a:lnTo>
                    <a:pt x="561896" y="225721"/>
                  </a:lnTo>
                  <a:cubicBezTo>
                    <a:pt x="540073" y="225721"/>
                    <a:pt x="522381" y="243411"/>
                    <a:pt x="522377" y="265235"/>
                  </a:cubicBezTo>
                  <a:lnTo>
                    <a:pt x="522377" y="317797"/>
                  </a:lnTo>
                  <a:cubicBezTo>
                    <a:pt x="522377" y="339623"/>
                    <a:pt x="540069" y="357316"/>
                    <a:pt x="561896" y="357316"/>
                  </a:cubicBezTo>
                  <a:lnTo>
                    <a:pt x="646553" y="357316"/>
                  </a:lnTo>
                  <a:lnTo>
                    <a:pt x="676191" y="408494"/>
                  </a:lnTo>
                  <a:lnTo>
                    <a:pt x="705672" y="357312"/>
                  </a:lnTo>
                  <a:lnTo>
                    <a:pt x="790349" y="357312"/>
                  </a:lnTo>
                  <a:cubicBezTo>
                    <a:pt x="812172" y="357312"/>
                    <a:pt x="829864" y="339620"/>
                    <a:pt x="829864" y="317797"/>
                  </a:cubicBezTo>
                  <a:cubicBezTo>
                    <a:pt x="829864" y="317796"/>
                    <a:pt x="829864" y="317794"/>
                    <a:pt x="829864" y="317793"/>
                  </a:cubicBezTo>
                  <a:lnTo>
                    <a:pt x="829864" y="265235"/>
                  </a:lnTo>
                  <a:cubicBezTo>
                    <a:pt x="829864" y="243412"/>
                    <a:pt x="812172" y="225721"/>
                    <a:pt x="790349" y="225721"/>
                  </a:cubicBezTo>
                  <a:close/>
                  <a:moveTo>
                    <a:pt x="276644" y="498568"/>
                  </a:moveTo>
                  <a:lnTo>
                    <a:pt x="48331" y="498568"/>
                  </a:lnTo>
                  <a:cubicBezTo>
                    <a:pt x="26557" y="498568"/>
                    <a:pt x="8886" y="516183"/>
                    <a:pt x="8817" y="537957"/>
                  </a:cubicBezTo>
                  <a:lnTo>
                    <a:pt x="8817" y="590645"/>
                  </a:lnTo>
                  <a:cubicBezTo>
                    <a:pt x="8884" y="612421"/>
                    <a:pt x="26555" y="630038"/>
                    <a:pt x="48331" y="630038"/>
                  </a:cubicBezTo>
                  <a:lnTo>
                    <a:pt x="132883" y="630038"/>
                  </a:lnTo>
                  <a:lnTo>
                    <a:pt x="162485" y="681220"/>
                  </a:lnTo>
                  <a:lnTo>
                    <a:pt x="192092" y="630038"/>
                  </a:lnTo>
                  <a:lnTo>
                    <a:pt x="276644" y="630038"/>
                  </a:lnTo>
                  <a:cubicBezTo>
                    <a:pt x="298418" y="630034"/>
                    <a:pt x="316087" y="612419"/>
                    <a:pt x="316154" y="590645"/>
                  </a:cubicBezTo>
                  <a:lnTo>
                    <a:pt x="316154" y="537957"/>
                  </a:lnTo>
                  <a:cubicBezTo>
                    <a:pt x="316085" y="516185"/>
                    <a:pt x="298417" y="498570"/>
                    <a:pt x="276644" y="498568"/>
                  </a:cubicBezTo>
                  <a:close/>
                  <a:moveTo>
                    <a:pt x="1291008" y="6564"/>
                  </a:moveTo>
                  <a:lnTo>
                    <a:pt x="1062570" y="6564"/>
                  </a:lnTo>
                  <a:cubicBezTo>
                    <a:pt x="1040747" y="6564"/>
                    <a:pt x="1023055" y="24255"/>
                    <a:pt x="1023055" y="46078"/>
                  </a:cubicBezTo>
                  <a:cubicBezTo>
                    <a:pt x="1023055" y="46079"/>
                    <a:pt x="1023055" y="46081"/>
                    <a:pt x="1023055" y="46082"/>
                  </a:cubicBezTo>
                  <a:lnTo>
                    <a:pt x="1023055" y="98644"/>
                  </a:lnTo>
                  <a:cubicBezTo>
                    <a:pt x="1023055" y="120398"/>
                    <a:pt x="1040692" y="138033"/>
                    <a:pt x="1062445" y="138033"/>
                  </a:cubicBezTo>
                  <a:lnTo>
                    <a:pt x="1147247" y="138033"/>
                  </a:lnTo>
                  <a:lnTo>
                    <a:pt x="1176728" y="189216"/>
                  </a:lnTo>
                  <a:lnTo>
                    <a:pt x="1206331" y="138033"/>
                  </a:lnTo>
                  <a:lnTo>
                    <a:pt x="1291008" y="138033"/>
                  </a:lnTo>
                  <a:cubicBezTo>
                    <a:pt x="1312760" y="138105"/>
                    <a:pt x="1330452" y="120530"/>
                    <a:pt x="1330523" y="98778"/>
                  </a:cubicBezTo>
                  <a:cubicBezTo>
                    <a:pt x="1330523" y="98775"/>
                    <a:pt x="1330523" y="98772"/>
                    <a:pt x="1330523" y="98770"/>
                  </a:cubicBezTo>
                  <a:lnTo>
                    <a:pt x="1330523" y="46082"/>
                  </a:lnTo>
                  <a:cubicBezTo>
                    <a:pt x="1330526" y="24259"/>
                    <a:pt x="1312835" y="6566"/>
                    <a:pt x="1291012" y="6564"/>
                  </a:cubicBezTo>
                  <a:cubicBezTo>
                    <a:pt x="1291012" y="6564"/>
                    <a:pt x="1291008" y="6564"/>
                    <a:pt x="1291008" y="6564"/>
                  </a:cubicBezTo>
                  <a:close/>
                  <a:moveTo>
                    <a:pt x="1772097" y="222326"/>
                  </a:moveTo>
                  <a:lnTo>
                    <a:pt x="1543785" y="222326"/>
                  </a:lnTo>
                  <a:cubicBezTo>
                    <a:pt x="1521962" y="222326"/>
                    <a:pt x="1504270" y="240018"/>
                    <a:pt x="1504270" y="261841"/>
                  </a:cubicBezTo>
                  <a:cubicBezTo>
                    <a:pt x="1504270" y="261844"/>
                    <a:pt x="1504270" y="261846"/>
                    <a:pt x="1504270" y="261849"/>
                  </a:cubicBezTo>
                  <a:lnTo>
                    <a:pt x="1504270" y="314430"/>
                  </a:lnTo>
                  <a:cubicBezTo>
                    <a:pt x="1504266" y="336185"/>
                    <a:pt x="1521903" y="353821"/>
                    <a:pt x="1543655" y="353824"/>
                  </a:cubicBezTo>
                  <a:cubicBezTo>
                    <a:pt x="1543655" y="353824"/>
                    <a:pt x="1543659" y="353824"/>
                    <a:pt x="1543659" y="353824"/>
                  </a:cubicBezTo>
                  <a:lnTo>
                    <a:pt x="1628344" y="353824"/>
                  </a:lnTo>
                  <a:lnTo>
                    <a:pt x="1657947" y="405006"/>
                  </a:lnTo>
                  <a:lnTo>
                    <a:pt x="1687553" y="353824"/>
                  </a:lnTo>
                  <a:lnTo>
                    <a:pt x="1772105" y="353824"/>
                  </a:lnTo>
                  <a:cubicBezTo>
                    <a:pt x="1793928" y="353889"/>
                    <a:pt x="1811671" y="336252"/>
                    <a:pt x="1811737" y="314430"/>
                  </a:cubicBezTo>
                  <a:lnTo>
                    <a:pt x="1811737" y="314430"/>
                  </a:lnTo>
                  <a:lnTo>
                    <a:pt x="1811737" y="261849"/>
                  </a:lnTo>
                  <a:cubicBezTo>
                    <a:pt x="1811674" y="240001"/>
                    <a:pt x="1793943" y="222324"/>
                    <a:pt x="1772097" y="2223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5" name="Google Shape;275;p25"/>
            <p:cNvSpPr/>
            <p:nvPr/>
          </p:nvSpPr>
          <p:spPr>
            <a:xfrm>
              <a:off x="6145665" y="1423521"/>
              <a:ext cx="355137" cy="318131"/>
            </a:xfrm>
            <a:custGeom>
              <a:avLst/>
              <a:gdLst/>
              <a:ahLst/>
              <a:cxnLst/>
              <a:rect l="l" t="t" r="r" b="b"/>
              <a:pathLst>
                <a:path w="355137" h="318131" extrusionOk="0">
                  <a:moveTo>
                    <a:pt x="8817" y="6564"/>
                  </a:moveTo>
                  <a:lnTo>
                    <a:pt x="363954" y="6564"/>
                  </a:lnTo>
                  <a:lnTo>
                    <a:pt x="363954" y="88356"/>
                  </a:lnTo>
                  <a:lnTo>
                    <a:pt x="8817" y="88356"/>
                  </a:lnTo>
                  <a:close/>
                  <a:moveTo>
                    <a:pt x="8817" y="124735"/>
                  </a:moveTo>
                  <a:lnTo>
                    <a:pt x="242146" y="124735"/>
                  </a:lnTo>
                  <a:lnTo>
                    <a:pt x="242146" y="206524"/>
                  </a:lnTo>
                  <a:lnTo>
                    <a:pt x="8817" y="206524"/>
                  </a:lnTo>
                  <a:close/>
                  <a:moveTo>
                    <a:pt x="8817" y="242907"/>
                  </a:moveTo>
                  <a:lnTo>
                    <a:pt x="143171" y="242907"/>
                  </a:lnTo>
                  <a:lnTo>
                    <a:pt x="143171" y="324695"/>
                  </a:lnTo>
                  <a:lnTo>
                    <a:pt x="8817" y="32469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6" name="Google Shape;276;p25"/>
            <p:cNvSpPr/>
            <p:nvPr/>
          </p:nvSpPr>
          <p:spPr>
            <a:xfrm>
              <a:off x="5528967" y="2329245"/>
              <a:ext cx="468284" cy="246254"/>
            </a:xfrm>
            <a:custGeom>
              <a:avLst/>
              <a:gdLst/>
              <a:ahLst/>
              <a:cxnLst/>
              <a:rect l="l" t="t" r="r" b="b"/>
              <a:pathLst>
                <a:path w="468284" h="246254" extrusionOk="0">
                  <a:moveTo>
                    <a:pt x="8817" y="252819"/>
                  </a:moveTo>
                  <a:lnTo>
                    <a:pt x="8817" y="6564"/>
                  </a:lnTo>
                  <a:lnTo>
                    <a:pt x="129246" y="6564"/>
                  </a:lnTo>
                  <a:lnTo>
                    <a:pt x="129246" y="252819"/>
                  </a:lnTo>
                  <a:close/>
                  <a:moveTo>
                    <a:pt x="182811" y="252819"/>
                  </a:moveTo>
                  <a:lnTo>
                    <a:pt x="182811" y="91115"/>
                  </a:lnTo>
                  <a:lnTo>
                    <a:pt x="303240" y="91115"/>
                  </a:lnTo>
                  <a:lnTo>
                    <a:pt x="303240" y="252819"/>
                  </a:lnTo>
                  <a:close/>
                  <a:moveTo>
                    <a:pt x="356680" y="252693"/>
                  </a:moveTo>
                  <a:lnTo>
                    <a:pt x="356680" y="159609"/>
                  </a:lnTo>
                  <a:lnTo>
                    <a:pt x="477101" y="159609"/>
                  </a:lnTo>
                  <a:lnTo>
                    <a:pt x="477101" y="2526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7" name="Google Shape;277;p25"/>
            <p:cNvSpPr/>
            <p:nvPr/>
          </p:nvSpPr>
          <p:spPr>
            <a:xfrm>
              <a:off x="5349795" y="1256134"/>
              <a:ext cx="1762700" cy="1505675"/>
            </a:xfrm>
            <a:custGeom>
              <a:avLst/>
              <a:gdLst/>
              <a:ahLst/>
              <a:cxnLst/>
              <a:rect l="l" t="t" r="r" b="b"/>
              <a:pathLst>
                <a:path w="1762700" h="1505675" extrusionOk="0">
                  <a:moveTo>
                    <a:pt x="1619596" y="1512238"/>
                  </a:moveTo>
                  <a:lnTo>
                    <a:pt x="160871" y="1512238"/>
                  </a:lnTo>
                  <a:cubicBezTo>
                    <a:pt x="120568" y="1512348"/>
                    <a:pt x="81889" y="1496346"/>
                    <a:pt x="53446" y="1467793"/>
                  </a:cubicBezTo>
                  <a:cubicBezTo>
                    <a:pt x="24815" y="1439359"/>
                    <a:pt x="8746" y="1400655"/>
                    <a:pt x="8817" y="1360306"/>
                  </a:cubicBezTo>
                  <a:lnTo>
                    <a:pt x="8817" y="158504"/>
                  </a:lnTo>
                  <a:cubicBezTo>
                    <a:pt x="8891" y="74697"/>
                    <a:pt x="77103" y="6564"/>
                    <a:pt x="160887" y="6564"/>
                  </a:cubicBezTo>
                  <a:lnTo>
                    <a:pt x="1619342" y="6564"/>
                  </a:lnTo>
                  <a:cubicBezTo>
                    <a:pt x="1703368" y="6564"/>
                    <a:pt x="1771517" y="74729"/>
                    <a:pt x="1771517" y="158504"/>
                  </a:cubicBezTo>
                  <a:lnTo>
                    <a:pt x="1771517" y="1360282"/>
                  </a:lnTo>
                  <a:cubicBezTo>
                    <a:pt x="1771459" y="1401126"/>
                    <a:pt x="1755581" y="1439257"/>
                    <a:pt x="1726837" y="1467903"/>
                  </a:cubicBezTo>
                  <a:cubicBezTo>
                    <a:pt x="1698427" y="1496381"/>
                    <a:pt x="1659823" y="1512340"/>
                    <a:pt x="1619596" y="1512238"/>
                  </a:cubicBezTo>
                  <a:close/>
                  <a:moveTo>
                    <a:pt x="161008" y="1498913"/>
                  </a:moveTo>
                  <a:lnTo>
                    <a:pt x="1619585" y="1498913"/>
                  </a:lnTo>
                  <a:cubicBezTo>
                    <a:pt x="1656286" y="1499015"/>
                    <a:pt x="1691509" y="1484454"/>
                    <a:pt x="1717431" y="1458473"/>
                  </a:cubicBezTo>
                  <a:cubicBezTo>
                    <a:pt x="1743552" y="1432582"/>
                    <a:pt x="1758229" y="1397316"/>
                    <a:pt x="1758192" y="1360537"/>
                  </a:cubicBezTo>
                  <a:lnTo>
                    <a:pt x="1758192" y="158504"/>
                  </a:lnTo>
                  <a:cubicBezTo>
                    <a:pt x="1758192" y="82077"/>
                    <a:pt x="1696008" y="19905"/>
                    <a:pt x="1619589" y="19905"/>
                  </a:cubicBezTo>
                  <a:lnTo>
                    <a:pt x="160898" y="19905"/>
                  </a:lnTo>
                  <a:cubicBezTo>
                    <a:pt x="84452" y="19905"/>
                    <a:pt x="22233" y="82054"/>
                    <a:pt x="22154" y="158508"/>
                  </a:cubicBezTo>
                  <a:lnTo>
                    <a:pt x="22154" y="1360282"/>
                  </a:lnTo>
                  <a:cubicBezTo>
                    <a:pt x="22229" y="1436709"/>
                    <a:pt x="84448" y="1498881"/>
                    <a:pt x="160898" y="14988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8" name="Google Shape;278;p25"/>
            <p:cNvSpPr/>
            <p:nvPr/>
          </p:nvSpPr>
          <p:spPr>
            <a:xfrm>
              <a:off x="6421523" y="2335892"/>
              <a:ext cx="519980" cy="235727"/>
            </a:xfrm>
            <a:custGeom>
              <a:avLst/>
              <a:gdLst/>
              <a:ahLst/>
              <a:cxnLst/>
              <a:rect l="l" t="t" r="r" b="b"/>
              <a:pathLst>
                <a:path w="519980" h="235727" extrusionOk="0">
                  <a:moveTo>
                    <a:pt x="528797" y="19889"/>
                  </a:moveTo>
                  <a:lnTo>
                    <a:pt x="8817" y="19889"/>
                  </a:lnTo>
                  <a:lnTo>
                    <a:pt x="8817" y="6564"/>
                  </a:lnTo>
                  <a:lnTo>
                    <a:pt x="528797" y="6564"/>
                  </a:lnTo>
                  <a:close/>
                  <a:moveTo>
                    <a:pt x="528797" y="62116"/>
                  </a:moveTo>
                  <a:lnTo>
                    <a:pt x="8817" y="62116"/>
                  </a:lnTo>
                  <a:lnTo>
                    <a:pt x="8817" y="75442"/>
                  </a:lnTo>
                  <a:lnTo>
                    <a:pt x="528797" y="75442"/>
                  </a:lnTo>
                  <a:close/>
                  <a:moveTo>
                    <a:pt x="528797" y="117692"/>
                  </a:moveTo>
                  <a:lnTo>
                    <a:pt x="8817" y="117692"/>
                  </a:lnTo>
                  <a:lnTo>
                    <a:pt x="8817" y="131018"/>
                  </a:lnTo>
                  <a:lnTo>
                    <a:pt x="528797" y="131018"/>
                  </a:lnTo>
                  <a:close/>
                  <a:moveTo>
                    <a:pt x="528797" y="173390"/>
                  </a:moveTo>
                  <a:lnTo>
                    <a:pt x="8817" y="173390"/>
                  </a:lnTo>
                  <a:lnTo>
                    <a:pt x="8817" y="186715"/>
                  </a:lnTo>
                  <a:lnTo>
                    <a:pt x="528797" y="186715"/>
                  </a:lnTo>
                  <a:close/>
                  <a:moveTo>
                    <a:pt x="528797" y="228966"/>
                  </a:moveTo>
                  <a:lnTo>
                    <a:pt x="8817" y="228966"/>
                  </a:lnTo>
                  <a:lnTo>
                    <a:pt x="8817" y="242291"/>
                  </a:lnTo>
                  <a:lnTo>
                    <a:pt x="528797" y="2422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9" name="Google Shape;279;p25"/>
            <p:cNvSpPr/>
            <p:nvPr/>
          </p:nvSpPr>
          <p:spPr>
            <a:xfrm>
              <a:off x="5513035" y="1429035"/>
              <a:ext cx="519980" cy="235727"/>
            </a:xfrm>
            <a:custGeom>
              <a:avLst/>
              <a:gdLst/>
              <a:ahLst/>
              <a:cxnLst/>
              <a:rect l="l" t="t" r="r" b="b"/>
              <a:pathLst>
                <a:path w="519980" h="235727" extrusionOk="0">
                  <a:moveTo>
                    <a:pt x="528797" y="19889"/>
                  </a:moveTo>
                  <a:lnTo>
                    <a:pt x="8817" y="19889"/>
                  </a:lnTo>
                  <a:lnTo>
                    <a:pt x="8817" y="6564"/>
                  </a:lnTo>
                  <a:lnTo>
                    <a:pt x="528797" y="6564"/>
                  </a:lnTo>
                  <a:close/>
                  <a:moveTo>
                    <a:pt x="528797" y="62116"/>
                  </a:moveTo>
                  <a:lnTo>
                    <a:pt x="8817" y="62116"/>
                  </a:lnTo>
                  <a:lnTo>
                    <a:pt x="8817" y="75442"/>
                  </a:lnTo>
                  <a:lnTo>
                    <a:pt x="528797" y="75442"/>
                  </a:lnTo>
                  <a:close/>
                  <a:moveTo>
                    <a:pt x="528797" y="117692"/>
                  </a:moveTo>
                  <a:lnTo>
                    <a:pt x="8817" y="117692"/>
                  </a:lnTo>
                  <a:lnTo>
                    <a:pt x="8817" y="131018"/>
                  </a:lnTo>
                  <a:lnTo>
                    <a:pt x="528797" y="131018"/>
                  </a:lnTo>
                  <a:close/>
                  <a:moveTo>
                    <a:pt x="528797" y="173268"/>
                  </a:moveTo>
                  <a:lnTo>
                    <a:pt x="8817" y="173268"/>
                  </a:lnTo>
                  <a:lnTo>
                    <a:pt x="8817" y="186594"/>
                  </a:lnTo>
                  <a:lnTo>
                    <a:pt x="528797" y="186594"/>
                  </a:lnTo>
                  <a:close/>
                  <a:moveTo>
                    <a:pt x="528797" y="228966"/>
                  </a:moveTo>
                  <a:lnTo>
                    <a:pt x="8817" y="228966"/>
                  </a:lnTo>
                  <a:lnTo>
                    <a:pt x="8817" y="242291"/>
                  </a:lnTo>
                  <a:lnTo>
                    <a:pt x="528797" y="2422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0" name="Google Shape;280;p25"/>
            <p:cNvSpPr/>
            <p:nvPr/>
          </p:nvSpPr>
          <p:spPr>
            <a:xfrm>
              <a:off x="5548411" y="1645311"/>
              <a:ext cx="1427104" cy="624804"/>
            </a:xfrm>
            <a:custGeom>
              <a:avLst/>
              <a:gdLst/>
              <a:ahLst/>
              <a:cxnLst/>
              <a:rect l="l" t="t" r="r" b="b"/>
              <a:pathLst>
                <a:path w="1427104" h="624804" extrusionOk="0">
                  <a:moveTo>
                    <a:pt x="1336797" y="233998"/>
                  </a:moveTo>
                  <a:lnTo>
                    <a:pt x="1435921" y="286059"/>
                  </a:lnTo>
                  <a:lnTo>
                    <a:pt x="1424735" y="6564"/>
                  </a:lnTo>
                  <a:lnTo>
                    <a:pt x="1187894" y="155968"/>
                  </a:lnTo>
                  <a:lnTo>
                    <a:pt x="1286987" y="207899"/>
                  </a:lnTo>
                  <a:lnTo>
                    <a:pt x="1212480" y="349779"/>
                  </a:lnTo>
                  <a:lnTo>
                    <a:pt x="1212480" y="349779"/>
                  </a:lnTo>
                  <a:cubicBezTo>
                    <a:pt x="1199302" y="349830"/>
                    <a:pt x="1186511" y="354239"/>
                    <a:pt x="1176101" y="362321"/>
                  </a:cubicBezTo>
                  <a:lnTo>
                    <a:pt x="1044882" y="301356"/>
                  </a:lnTo>
                  <a:lnTo>
                    <a:pt x="1044882" y="301356"/>
                  </a:lnTo>
                  <a:cubicBezTo>
                    <a:pt x="1044880" y="267963"/>
                    <a:pt x="1017808" y="240892"/>
                    <a:pt x="984415" y="240896"/>
                  </a:cubicBezTo>
                  <a:cubicBezTo>
                    <a:pt x="951020" y="240896"/>
                    <a:pt x="923948" y="267967"/>
                    <a:pt x="923948" y="301364"/>
                  </a:cubicBezTo>
                  <a:cubicBezTo>
                    <a:pt x="923943" y="310025"/>
                    <a:pt x="925826" y="318585"/>
                    <a:pt x="929466" y="326447"/>
                  </a:cubicBezTo>
                  <a:lnTo>
                    <a:pt x="757486" y="512866"/>
                  </a:lnTo>
                  <a:cubicBezTo>
                    <a:pt x="752007" y="511114"/>
                    <a:pt x="746300" y="510189"/>
                    <a:pt x="740547" y="510122"/>
                  </a:cubicBezTo>
                  <a:cubicBezTo>
                    <a:pt x="737646" y="510220"/>
                    <a:pt x="734754" y="510514"/>
                    <a:pt x="731893" y="511000"/>
                  </a:cubicBezTo>
                  <a:lnTo>
                    <a:pt x="484638" y="198493"/>
                  </a:lnTo>
                  <a:cubicBezTo>
                    <a:pt x="488193" y="190611"/>
                    <a:pt x="489992" y="182055"/>
                    <a:pt x="489906" y="173409"/>
                  </a:cubicBezTo>
                  <a:cubicBezTo>
                    <a:pt x="489890" y="140017"/>
                    <a:pt x="462808" y="112958"/>
                    <a:pt x="429415" y="112969"/>
                  </a:cubicBezTo>
                  <a:cubicBezTo>
                    <a:pt x="396042" y="112985"/>
                    <a:pt x="368991" y="140036"/>
                    <a:pt x="368975" y="173409"/>
                  </a:cubicBezTo>
                  <a:cubicBezTo>
                    <a:pt x="369104" y="179637"/>
                    <a:pt x="370163" y="185810"/>
                    <a:pt x="372111" y="191724"/>
                  </a:cubicBezTo>
                  <a:lnTo>
                    <a:pt x="89731" y="479250"/>
                  </a:lnTo>
                  <a:cubicBezTo>
                    <a:pt x="83096" y="476824"/>
                    <a:pt x="76096" y="475550"/>
                    <a:pt x="69033" y="475487"/>
                  </a:cubicBezTo>
                  <a:cubicBezTo>
                    <a:pt x="35715" y="475566"/>
                    <a:pt x="8762" y="502629"/>
                    <a:pt x="8817" y="535947"/>
                  </a:cubicBezTo>
                  <a:cubicBezTo>
                    <a:pt x="8895" y="569269"/>
                    <a:pt x="35962" y="596222"/>
                    <a:pt x="69284" y="596163"/>
                  </a:cubicBezTo>
                  <a:cubicBezTo>
                    <a:pt x="102563" y="596085"/>
                    <a:pt x="129497" y="569085"/>
                    <a:pt x="129497" y="535806"/>
                  </a:cubicBezTo>
                  <a:cubicBezTo>
                    <a:pt x="129473" y="530805"/>
                    <a:pt x="128799" y="525831"/>
                    <a:pt x="127490" y="521006"/>
                  </a:cubicBezTo>
                  <a:lnTo>
                    <a:pt x="412252" y="230240"/>
                  </a:lnTo>
                  <a:cubicBezTo>
                    <a:pt x="417818" y="231984"/>
                    <a:pt x="423607" y="232905"/>
                    <a:pt x="429439" y="232983"/>
                  </a:cubicBezTo>
                  <a:cubicBezTo>
                    <a:pt x="433142" y="232975"/>
                    <a:pt x="436834" y="232638"/>
                    <a:pt x="440479" y="231980"/>
                  </a:cubicBezTo>
                  <a:lnTo>
                    <a:pt x="686480" y="543840"/>
                  </a:lnTo>
                  <a:cubicBezTo>
                    <a:pt x="671543" y="573710"/>
                    <a:pt x="683650" y="610030"/>
                    <a:pt x="713515" y="624966"/>
                  </a:cubicBezTo>
                  <a:cubicBezTo>
                    <a:pt x="713519" y="624966"/>
                    <a:pt x="713519" y="624970"/>
                    <a:pt x="713523" y="624970"/>
                  </a:cubicBezTo>
                  <a:cubicBezTo>
                    <a:pt x="743392" y="639907"/>
                    <a:pt x="779712" y="627800"/>
                    <a:pt x="794649" y="597935"/>
                  </a:cubicBezTo>
                  <a:cubicBezTo>
                    <a:pt x="794649" y="597931"/>
                    <a:pt x="794653" y="597931"/>
                    <a:pt x="794653" y="597927"/>
                  </a:cubicBezTo>
                  <a:cubicBezTo>
                    <a:pt x="801849" y="583535"/>
                    <a:pt x="803013" y="566870"/>
                    <a:pt x="797886" y="551620"/>
                  </a:cubicBezTo>
                  <a:lnTo>
                    <a:pt x="974256" y="360565"/>
                  </a:lnTo>
                  <a:cubicBezTo>
                    <a:pt x="977611" y="361165"/>
                    <a:pt x="981007" y="361502"/>
                    <a:pt x="984415" y="361576"/>
                  </a:cubicBezTo>
                  <a:cubicBezTo>
                    <a:pt x="996399" y="361592"/>
                    <a:pt x="1008111" y="358010"/>
                    <a:pt x="1018035" y="351292"/>
                  </a:cubicBezTo>
                  <a:lnTo>
                    <a:pt x="1152264" y="414001"/>
                  </a:lnTo>
                  <a:cubicBezTo>
                    <a:pt x="1154109" y="447276"/>
                    <a:pt x="1182575" y="472759"/>
                    <a:pt x="1215851" y="470925"/>
                  </a:cubicBezTo>
                  <a:cubicBezTo>
                    <a:pt x="1249119" y="469071"/>
                    <a:pt x="1274592" y="440609"/>
                    <a:pt x="1272760" y="407342"/>
                  </a:cubicBezTo>
                  <a:cubicBezTo>
                    <a:pt x="1272152" y="396243"/>
                    <a:pt x="1268490" y="385527"/>
                    <a:pt x="1262177" y="3763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1" name="Google Shape;281;p25"/>
            <p:cNvSpPr/>
            <p:nvPr/>
          </p:nvSpPr>
          <p:spPr>
            <a:xfrm>
              <a:off x="3625669" y="1569662"/>
              <a:ext cx="1552283" cy="798337"/>
            </a:xfrm>
            <a:custGeom>
              <a:avLst/>
              <a:gdLst/>
              <a:ahLst/>
              <a:cxnLst/>
              <a:rect l="l" t="t" r="r" b="b"/>
              <a:pathLst>
                <a:path w="1552283" h="798337" extrusionOk="0">
                  <a:moveTo>
                    <a:pt x="1557549" y="496948"/>
                  </a:moveTo>
                  <a:cubicBezTo>
                    <a:pt x="1555331" y="495643"/>
                    <a:pt x="1552591" y="495600"/>
                    <a:pt x="1550334" y="496830"/>
                  </a:cubicBezTo>
                  <a:lnTo>
                    <a:pt x="1408799" y="574594"/>
                  </a:lnTo>
                  <a:lnTo>
                    <a:pt x="1242863" y="315252"/>
                  </a:lnTo>
                  <a:cubicBezTo>
                    <a:pt x="1241773" y="313563"/>
                    <a:pt x="1240037" y="312395"/>
                    <a:pt x="1238062" y="312022"/>
                  </a:cubicBezTo>
                  <a:cubicBezTo>
                    <a:pt x="1236082" y="311634"/>
                    <a:pt x="1234029" y="312101"/>
                    <a:pt x="1232414" y="313316"/>
                  </a:cubicBezTo>
                  <a:lnTo>
                    <a:pt x="959100" y="514326"/>
                  </a:lnTo>
                  <a:lnTo>
                    <a:pt x="704536" y="10560"/>
                  </a:lnTo>
                  <a:cubicBezTo>
                    <a:pt x="703611" y="8726"/>
                    <a:pt x="701957" y="7370"/>
                    <a:pt x="699978" y="6821"/>
                  </a:cubicBezTo>
                  <a:cubicBezTo>
                    <a:pt x="697995" y="6280"/>
                    <a:pt x="695874" y="6601"/>
                    <a:pt x="694134" y="7699"/>
                  </a:cubicBezTo>
                  <a:lnTo>
                    <a:pt x="12199" y="441243"/>
                  </a:lnTo>
                  <a:cubicBezTo>
                    <a:pt x="10098" y="442575"/>
                    <a:pt x="8824" y="444888"/>
                    <a:pt x="8817" y="447376"/>
                  </a:cubicBezTo>
                  <a:lnTo>
                    <a:pt x="8817" y="797623"/>
                  </a:lnTo>
                  <a:cubicBezTo>
                    <a:pt x="8817" y="801640"/>
                    <a:pt x="12074" y="804897"/>
                    <a:pt x="16091" y="804901"/>
                  </a:cubicBezTo>
                  <a:lnTo>
                    <a:pt x="1553822" y="804901"/>
                  </a:lnTo>
                  <a:cubicBezTo>
                    <a:pt x="1557839" y="804897"/>
                    <a:pt x="1561096" y="801640"/>
                    <a:pt x="1561100" y="797623"/>
                  </a:cubicBezTo>
                  <a:lnTo>
                    <a:pt x="1561100" y="503203"/>
                  </a:lnTo>
                  <a:cubicBezTo>
                    <a:pt x="1561100" y="500640"/>
                    <a:pt x="1559752" y="498265"/>
                    <a:pt x="1557549" y="4969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2" name="Google Shape;282;p25"/>
            <p:cNvSpPr/>
            <p:nvPr/>
          </p:nvSpPr>
          <p:spPr>
            <a:xfrm>
              <a:off x="3632963" y="1845522"/>
              <a:ext cx="1537727" cy="736123"/>
            </a:xfrm>
            <a:custGeom>
              <a:avLst/>
              <a:gdLst/>
              <a:ahLst/>
              <a:cxnLst/>
              <a:rect l="l" t="t" r="r" b="b"/>
              <a:pathLst>
                <a:path w="1537727" h="736123" extrusionOk="0">
                  <a:moveTo>
                    <a:pt x="1419681" y="500533"/>
                  </a:moveTo>
                  <a:lnTo>
                    <a:pt x="1235402" y="220787"/>
                  </a:lnTo>
                  <a:lnTo>
                    <a:pt x="925670" y="345982"/>
                  </a:lnTo>
                  <a:lnTo>
                    <a:pt x="564257" y="0"/>
                  </a:lnTo>
                  <a:lnTo>
                    <a:pt x="0" y="227811"/>
                  </a:lnTo>
                  <a:lnTo>
                    <a:pt x="0" y="736123"/>
                  </a:lnTo>
                  <a:lnTo>
                    <a:pt x="1537727" y="736123"/>
                  </a:lnTo>
                  <a:lnTo>
                    <a:pt x="1537727" y="419493"/>
                  </a:lnTo>
                  <a:lnTo>
                    <a:pt x="1419681" y="50053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3" name="Google Shape;283;p25"/>
            <p:cNvSpPr/>
            <p:nvPr/>
          </p:nvSpPr>
          <p:spPr>
            <a:xfrm>
              <a:off x="3625616" y="1830799"/>
              <a:ext cx="1548732" cy="748049"/>
            </a:xfrm>
            <a:custGeom>
              <a:avLst/>
              <a:gdLst/>
              <a:ahLst/>
              <a:cxnLst/>
              <a:rect l="l" t="t" r="r" b="b"/>
              <a:pathLst>
                <a:path w="1548732" h="748049" extrusionOk="0">
                  <a:moveTo>
                    <a:pt x="1557550" y="754614"/>
                  </a:moveTo>
                  <a:lnTo>
                    <a:pt x="8817" y="754614"/>
                  </a:lnTo>
                  <a:lnTo>
                    <a:pt x="8817" y="237094"/>
                  </a:lnTo>
                  <a:lnTo>
                    <a:pt x="12258" y="235711"/>
                  </a:lnTo>
                  <a:lnTo>
                    <a:pt x="579819" y="6564"/>
                  </a:lnTo>
                  <a:lnTo>
                    <a:pt x="582382" y="9025"/>
                  </a:lnTo>
                  <a:lnTo>
                    <a:pt x="941228" y="352546"/>
                  </a:lnTo>
                  <a:lnTo>
                    <a:pt x="1251846" y="226994"/>
                  </a:lnTo>
                  <a:lnTo>
                    <a:pt x="1435506" y="505819"/>
                  </a:lnTo>
                  <a:lnTo>
                    <a:pt x="1557550" y="422043"/>
                  </a:lnTo>
                  <a:close/>
                  <a:moveTo>
                    <a:pt x="19818" y="743612"/>
                  </a:moveTo>
                  <a:lnTo>
                    <a:pt x="1546536" y="743612"/>
                  </a:lnTo>
                  <a:lnTo>
                    <a:pt x="1546536" y="442929"/>
                  </a:lnTo>
                  <a:lnTo>
                    <a:pt x="1432484" y="521230"/>
                  </a:lnTo>
                  <a:lnTo>
                    <a:pt x="1247598" y="240567"/>
                  </a:lnTo>
                  <a:lnTo>
                    <a:pt x="938755" y="365409"/>
                  </a:lnTo>
                  <a:lnTo>
                    <a:pt x="936192" y="362948"/>
                  </a:lnTo>
                  <a:lnTo>
                    <a:pt x="577346" y="19427"/>
                  </a:lnTo>
                  <a:lnTo>
                    <a:pt x="19818" y="2445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4" name="Google Shape;284;p25"/>
            <p:cNvSpPr/>
            <p:nvPr/>
          </p:nvSpPr>
          <p:spPr>
            <a:xfrm>
              <a:off x="4324426" y="1447228"/>
              <a:ext cx="215892" cy="109518"/>
            </a:xfrm>
            <a:custGeom>
              <a:avLst/>
              <a:gdLst/>
              <a:ahLst/>
              <a:cxnLst/>
              <a:rect l="l" t="t" r="r" b="b"/>
              <a:pathLst>
                <a:path w="215892" h="109518" extrusionOk="0">
                  <a:moveTo>
                    <a:pt x="191089" y="6565"/>
                  </a:moveTo>
                  <a:lnTo>
                    <a:pt x="67273" y="6565"/>
                  </a:lnTo>
                  <a:cubicBezTo>
                    <a:pt x="48778" y="6427"/>
                    <a:pt x="33669" y="21309"/>
                    <a:pt x="33532" y="39808"/>
                  </a:cubicBezTo>
                  <a:cubicBezTo>
                    <a:pt x="33438" y="52605"/>
                    <a:pt x="40641" y="64335"/>
                    <a:pt x="52094" y="70042"/>
                  </a:cubicBezTo>
                  <a:lnTo>
                    <a:pt x="8817" y="116082"/>
                  </a:lnTo>
                  <a:lnTo>
                    <a:pt x="87720" y="73805"/>
                  </a:lnTo>
                  <a:lnTo>
                    <a:pt x="191089" y="73805"/>
                  </a:lnTo>
                  <a:cubicBezTo>
                    <a:pt x="209654" y="73809"/>
                    <a:pt x="224705" y="58758"/>
                    <a:pt x="224709" y="40193"/>
                  </a:cubicBezTo>
                  <a:cubicBezTo>
                    <a:pt x="224709" y="40189"/>
                    <a:pt x="224709" y="40189"/>
                    <a:pt x="224709" y="40185"/>
                  </a:cubicBezTo>
                  <a:cubicBezTo>
                    <a:pt x="224709" y="21619"/>
                    <a:pt x="209658" y="6565"/>
                    <a:pt x="191089" y="65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5" name="Google Shape;285;p25"/>
            <p:cNvSpPr/>
            <p:nvPr/>
          </p:nvSpPr>
          <p:spPr>
            <a:xfrm>
              <a:off x="4866731" y="1746547"/>
              <a:ext cx="215896" cy="109898"/>
            </a:xfrm>
            <a:custGeom>
              <a:avLst/>
              <a:gdLst/>
              <a:ahLst/>
              <a:cxnLst/>
              <a:rect l="l" t="t" r="r" b="b"/>
              <a:pathLst>
                <a:path w="215896" h="109898" extrusionOk="0">
                  <a:moveTo>
                    <a:pt x="191093" y="6565"/>
                  </a:moveTo>
                  <a:lnTo>
                    <a:pt x="67277" y="6565"/>
                  </a:lnTo>
                  <a:cubicBezTo>
                    <a:pt x="48778" y="6427"/>
                    <a:pt x="33673" y="21309"/>
                    <a:pt x="33532" y="39808"/>
                  </a:cubicBezTo>
                  <a:cubicBezTo>
                    <a:pt x="33532" y="39808"/>
                    <a:pt x="33532" y="39808"/>
                    <a:pt x="33532" y="39808"/>
                  </a:cubicBezTo>
                  <a:cubicBezTo>
                    <a:pt x="33438" y="52605"/>
                    <a:pt x="40642" y="64335"/>
                    <a:pt x="52098" y="70038"/>
                  </a:cubicBezTo>
                  <a:lnTo>
                    <a:pt x="8817" y="116462"/>
                  </a:lnTo>
                  <a:lnTo>
                    <a:pt x="87724" y="74059"/>
                  </a:lnTo>
                  <a:lnTo>
                    <a:pt x="191093" y="74059"/>
                  </a:lnTo>
                  <a:cubicBezTo>
                    <a:pt x="209658" y="74059"/>
                    <a:pt x="224709" y="59009"/>
                    <a:pt x="224713" y="40443"/>
                  </a:cubicBezTo>
                  <a:cubicBezTo>
                    <a:pt x="224713" y="21877"/>
                    <a:pt x="209658" y="6823"/>
                    <a:pt x="191093" y="6823"/>
                  </a:cubicBezTo>
                  <a:lnTo>
                    <a:pt x="191093" y="682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6" name="Google Shape;286;p25"/>
            <p:cNvSpPr/>
            <p:nvPr/>
          </p:nvSpPr>
          <p:spPr>
            <a:xfrm>
              <a:off x="3542869" y="1256134"/>
              <a:ext cx="1762688" cy="1505675"/>
            </a:xfrm>
            <a:custGeom>
              <a:avLst/>
              <a:gdLst/>
              <a:ahLst/>
              <a:cxnLst/>
              <a:rect l="l" t="t" r="r" b="b"/>
              <a:pathLst>
                <a:path w="1762688" h="1505675" extrusionOk="0">
                  <a:moveTo>
                    <a:pt x="1619584" y="1512238"/>
                  </a:moveTo>
                  <a:lnTo>
                    <a:pt x="160749" y="1512238"/>
                  </a:lnTo>
                  <a:cubicBezTo>
                    <a:pt x="76966" y="1512238"/>
                    <a:pt x="8817" y="1444074"/>
                    <a:pt x="8817" y="1360298"/>
                  </a:cubicBezTo>
                  <a:lnTo>
                    <a:pt x="8817" y="158504"/>
                  </a:lnTo>
                  <a:cubicBezTo>
                    <a:pt x="8961" y="74556"/>
                    <a:pt x="77103" y="6564"/>
                    <a:pt x="160761" y="6564"/>
                  </a:cubicBezTo>
                  <a:lnTo>
                    <a:pt x="1619326" y="6564"/>
                  </a:lnTo>
                  <a:cubicBezTo>
                    <a:pt x="1703356" y="6564"/>
                    <a:pt x="1771505" y="74729"/>
                    <a:pt x="1771505" y="158504"/>
                  </a:cubicBezTo>
                  <a:lnTo>
                    <a:pt x="1771505" y="1360282"/>
                  </a:lnTo>
                  <a:cubicBezTo>
                    <a:pt x="1771443" y="1401126"/>
                    <a:pt x="1755569" y="1439257"/>
                    <a:pt x="1726825" y="1467903"/>
                  </a:cubicBezTo>
                  <a:cubicBezTo>
                    <a:pt x="1698414" y="1496381"/>
                    <a:pt x="1659812" y="1512340"/>
                    <a:pt x="1619584" y="1512238"/>
                  </a:cubicBezTo>
                  <a:close/>
                  <a:moveTo>
                    <a:pt x="160773" y="19921"/>
                  </a:moveTo>
                  <a:cubicBezTo>
                    <a:pt x="84440" y="19921"/>
                    <a:pt x="22291" y="81932"/>
                    <a:pt x="22146" y="158273"/>
                  </a:cubicBezTo>
                  <a:lnTo>
                    <a:pt x="22146" y="1360290"/>
                  </a:lnTo>
                  <a:cubicBezTo>
                    <a:pt x="22146" y="1436717"/>
                    <a:pt x="84330" y="1498889"/>
                    <a:pt x="160749" y="1498889"/>
                  </a:cubicBezTo>
                  <a:lnTo>
                    <a:pt x="1619573" y="1498889"/>
                  </a:lnTo>
                  <a:cubicBezTo>
                    <a:pt x="1656273" y="1498995"/>
                    <a:pt x="1691496" y="1484443"/>
                    <a:pt x="1717419" y="1458465"/>
                  </a:cubicBezTo>
                  <a:cubicBezTo>
                    <a:pt x="1743541" y="1432574"/>
                    <a:pt x="1758219" y="1397308"/>
                    <a:pt x="1758180" y="1360529"/>
                  </a:cubicBezTo>
                  <a:lnTo>
                    <a:pt x="1758180" y="158504"/>
                  </a:lnTo>
                  <a:cubicBezTo>
                    <a:pt x="1758180" y="82077"/>
                    <a:pt x="1695996" y="19905"/>
                    <a:pt x="1619577" y="19905"/>
                  </a:cubicBezTo>
                  <a:lnTo>
                    <a:pt x="160773" y="1990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7" name="Google Shape;287;p25"/>
            <p:cNvSpPr/>
            <p:nvPr/>
          </p:nvSpPr>
          <p:spPr>
            <a:xfrm>
              <a:off x="3660304" y="1418371"/>
              <a:ext cx="100491" cy="450867"/>
            </a:xfrm>
            <a:custGeom>
              <a:avLst/>
              <a:gdLst/>
              <a:ahLst/>
              <a:cxnLst/>
              <a:rect l="l" t="t" r="r" b="b"/>
              <a:pathLst>
                <a:path w="100491" h="450867" extrusionOk="0">
                  <a:moveTo>
                    <a:pt x="109308" y="19889"/>
                  </a:moveTo>
                  <a:lnTo>
                    <a:pt x="8817" y="19889"/>
                  </a:lnTo>
                  <a:lnTo>
                    <a:pt x="8817" y="6564"/>
                  </a:lnTo>
                  <a:lnTo>
                    <a:pt x="109308" y="6564"/>
                  </a:lnTo>
                  <a:close/>
                  <a:moveTo>
                    <a:pt x="109308" y="115936"/>
                  </a:moveTo>
                  <a:lnTo>
                    <a:pt x="8817" y="115936"/>
                  </a:lnTo>
                  <a:lnTo>
                    <a:pt x="8817" y="129262"/>
                  </a:lnTo>
                  <a:lnTo>
                    <a:pt x="109308" y="129262"/>
                  </a:lnTo>
                  <a:close/>
                  <a:moveTo>
                    <a:pt x="109308" y="225329"/>
                  </a:moveTo>
                  <a:lnTo>
                    <a:pt x="8817" y="225329"/>
                  </a:lnTo>
                  <a:lnTo>
                    <a:pt x="8817" y="238654"/>
                  </a:lnTo>
                  <a:lnTo>
                    <a:pt x="109308" y="238654"/>
                  </a:lnTo>
                  <a:close/>
                  <a:moveTo>
                    <a:pt x="109308" y="334721"/>
                  </a:moveTo>
                  <a:lnTo>
                    <a:pt x="8817" y="334721"/>
                  </a:lnTo>
                  <a:lnTo>
                    <a:pt x="8817" y="348047"/>
                  </a:lnTo>
                  <a:lnTo>
                    <a:pt x="109308" y="348047"/>
                  </a:lnTo>
                  <a:close/>
                  <a:moveTo>
                    <a:pt x="109308" y="444105"/>
                  </a:moveTo>
                  <a:lnTo>
                    <a:pt x="8817" y="444105"/>
                  </a:lnTo>
                  <a:lnTo>
                    <a:pt x="8817" y="457431"/>
                  </a:lnTo>
                  <a:lnTo>
                    <a:pt x="109308" y="4574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8" name="Google Shape;288;p25"/>
            <p:cNvSpPr/>
            <p:nvPr/>
          </p:nvSpPr>
          <p:spPr>
            <a:xfrm>
              <a:off x="7276821" y="1573302"/>
              <a:ext cx="660853" cy="660857"/>
            </a:xfrm>
            <a:custGeom>
              <a:avLst/>
              <a:gdLst/>
              <a:ahLst/>
              <a:cxnLst/>
              <a:rect l="l" t="t" r="r" b="b"/>
              <a:pathLst>
                <a:path w="660853" h="660857" extrusionOk="0">
                  <a:moveTo>
                    <a:pt x="338742" y="6564"/>
                  </a:moveTo>
                  <a:cubicBezTo>
                    <a:pt x="156250" y="6842"/>
                    <a:pt x="8539" y="155004"/>
                    <a:pt x="8817" y="337496"/>
                  </a:cubicBezTo>
                  <a:cubicBezTo>
                    <a:pt x="9095" y="519987"/>
                    <a:pt x="157254" y="667695"/>
                    <a:pt x="339745" y="667420"/>
                  </a:cubicBezTo>
                  <a:cubicBezTo>
                    <a:pt x="522037" y="667142"/>
                    <a:pt x="669670" y="519270"/>
                    <a:pt x="669670" y="336994"/>
                  </a:cubicBezTo>
                  <a:cubicBezTo>
                    <a:pt x="669392" y="154420"/>
                    <a:pt x="521312" y="6564"/>
                    <a:pt x="338742" y="6564"/>
                  </a:cubicBezTo>
                  <a:close/>
                  <a:moveTo>
                    <a:pt x="338742" y="570323"/>
                  </a:moveTo>
                  <a:cubicBezTo>
                    <a:pt x="209796" y="569841"/>
                    <a:pt x="105679" y="464925"/>
                    <a:pt x="106165" y="335991"/>
                  </a:cubicBezTo>
                  <a:cubicBezTo>
                    <a:pt x="106651" y="207057"/>
                    <a:pt x="211564" y="102928"/>
                    <a:pt x="340498" y="103414"/>
                  </a:cubicBezTo>
                  <a:cubicBezTo>
                    <a:pt x="469138" y="103896"/>
                    <a:pt x="573145" y="208354"/>
                    <a:pt x="573074" y="337006"/>
                  </a:cubicBezTo>
                  <a:cubicBezTo>
                    <a:pt x="572800" y="466148"/>
                    <a:pt x="467884" y="570598"/>
                    <a:pt x="338742" y="5703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9" name="Google Shape;289;p25"/>
            <p:cNvSpPr/>
            <p:nvPr/>
          </p:nvSpPr>
          <p:spPr>
            <a:xfrm>
              <a:off x="7270150" y="1566571"/>
              <a:ext cx="680127" cy="674277"/>
            </a:xfrm>
            <a:custGeom>
              <a:avLst/>
              <a:gdLst/>
              <a:ahLst/>
              <a:cxnLst/>
              <a:rect l="l" t="t" r="r" b="b"/>
              <a:pathLst>
                <a:path w="680127" h="674277" extrusionOk="0">
                  <a:moveTo>
                    <a:pt x="358413" y="6631"/>
                  </a:moveTo>
                  <a:cubicBezTo>
                    <a:pt x="354070" y="6537"/>
                    <a:pt x="349739" y="6545"/>
                    <a:pt x="345416" y="6631"/>
                  </a:cubicBezTo>
                  <a:lnTo>
                    <a:pt x="344119" y="6631"/>
                  </a:lnTo>
                  <a:cubicBezTo>
                    <a:pt x="252901" y="6631"/>
                    <a:pt x="164571" y="44425"/>
                    <a:pt x="101603" y="110442"/>
                  </a:cubicBezTo>
                  <a:cubicBezTo>
                    <a:pt x="100831" y="111293"/>
                    <a:pt x="100298" y="112335"/>
                    <a:pt x="100063" y="113460"/>
                  </a:cubicBezTo>
                  <a:cubicBezTo>
                    <a:pt x="43405" y="173888"/>
                    <a:pt x="8684" y="255069"/>
                    <a:pt x="8817" y="344254"/>
                  </a:cubicBezTo>
                  <a:cubicBezTo>
                    <a:pt x="9099" y="529955"/>
                    <a:pt x="160260" y="680841"/>
                    <a:pt x="345906" y="680841"/>
                  </a:cubicBezTo>
                  <a:lnTo>
                    <a:pt x="346420" y="680841"/>
                  </a:lnTo>
                  <a:cubicBezTo>
                    <a:pt x="347545" y="680841"/>
                    <a:pt x="348650" y="680763"/>
                    <a:pt x="349771" y="680751"/>
                  </a:cubicBezTo>
                  <a:cubicBezTo>
                    <a:pt x="350523" y="680751"/>
                    <a:pt x="351280" y="680775"/>
                    <a:pt x="352032" y="680775"/>
                  </a:cubicBezTo>
                  <a:cubicBezTo>
                    <a:pt x="439562" y="680775"/>
                    <a:pt x="522256" y="647496"/>
                    <a:pt x="585518" y="586640"/>
                  </a:cubicBezTo>
                  <a:cubicBezTo>
                    <a:pt x="650422" y="524221"/>
                    <a:pt x="687127" y="440269"/>
                    <a:pt x="688879" y="350246"/>
                  </a:cubicBezTo>
                  <a:cubicBezTo>
                    <a:pt x="692504" y="164388"/>
                    <a:pt x="544259" y="10249"/>
                    <a:pt x="358413" y="6631"/>
                  </a:cubicBezTo>
                  <a:close/>
                  <a:moveTo>
                    <a:pt x="186527" y="182636"/>
                  </a:moveTo>
                  <a:cubicBezTo>
                    <a:pt x="229318" y="140163"/>
                    <a:pt x="286015" y="116792"/>
                    <a:pt x="346263" y="116792"/>
                  </a:cubicBezTo>
                  <a:lnTo>
                    <a:pt x="347153" y="116792"/>
                  </a:lnTo>
                  <a:cubicBezTo>
                    <a:pt x="354443" y="116819"/>
                    <a:pt x="361635" y="117262"/>
                    <a:pt x="368748" y="117968"/>
                  </a:cubicBezTo>
                  <a:cubicBezTo>
                    <a:pt x="370359" y="118132"/>
                    <a:pt x="371954" y="118360"/>
                    <a:pt x="373557" y="118571"/>
                  </a:cubicBezTo>
                  <a:cubicBezTo>
                    <a:pt x="379217" y="119253"/>
                    <a:pt x="384829" y="120108"/>
                    <a:pt x="390355" y="121205"/>
                  </a:cubicBezTo>
                  <a:cubicBezTo>
                    <a:pt x="392609" y="121656"/>
                    <a:pt x="394831" y="122204"/>
                    <a:pt x="397065" y="122718"/>
                  </a:cubicBezTo>
                  <a:cubicBezTo>
                    <a:pt x="401972" y="123850"/>
                    <a:pt x="406840" y="125069"/>
                    <a:pt x="411626" y="126527"/>
                  </a:cubicBezTo>
                  <a:cubicBezTo>
                    <a:pt x="414130" y="127288"/>
                    <a:pt x="416595" y="128150"/>
                    <a:pt x="419072" y="128996"/>
                  </a:cubicBezTo>
                  <a:cubicBezTo>
                    <a:pt x="423478" y="130498"/>
                    <a:pt x="427844" y="132073"/>
                    <a:pt x="432124" y="133829"/>
                  </a:cubicBezTo>
                  <a:cubicBezTo>
                    <a:pt x="434867" y="134970"/>
                    <a:pt x="437583" y="136220"/>
                    <a:pt x="440291" y="137466"/>
                  </a:cubicBezTo>
                  <a:cubicBezTo>
                    <a:pt x="444078" y="139199"/>
                    <a:pt x="447836" y="140994"/>
                    <a:pt x="451509" y="142918"/>
                  </a:cubicBezTo>
                  <a:cubicBezTo>
                    <a:pt x="454754" y="144639"/>
                    <a:pt x="457932" y="146492"/>
                    <a:pt x="461099" y="148374"/>
                  </a:cubicBezTo>
                  <a:cubicBezTo>
                    <a:pt x="463976" y="150075"/>
                    <a:pt x="466845" y="151780"/>
                    <a:pt x="469639" y="153602"/>
                  </a:cubicBezTo>
                  <a:cubicBezTo>
                    <a:pt x="473676" y="156255"/>
                    <a:pt x="477623" y="159089"/>
                    <a:pt x="481511" y="162001"/>
                  </a:cubicBezTo>
                  <a:cubicBezTo>
                    <a:pt x="483212" y="163275"/>
                    <a:pt x="484940" y="164513"/>
                    <a:pt x="486606" y="165834"/>
                  </a:cubicBezTo>
                  <a:cubicBezTo>
                    <a:pt x="491552" y="169777"/>
                    <a:pt x="496361" y="173943"/>
                    <a:pt x="501033" y="178329"/>
                  </a:cubicBezTo>
                  <a:cubicBezTo>
                    <a:pt x="501550" y="178811"/>
                    <a:pt x="502087" y="179274"/>
                    <a:pt x="502601" y="179760"/>
                  </a:cubicBezTo>
                  <a:cubicBezTo>
                    <a:pt x="592683" y="266224"/>
                    <a:pt x="595881" y="409824"/>
                    <a:pt x="509589" y="500172"/>
                  </a:cubicBezTo>
                  <a:cubicBezTo>
                    <a:pt x="466982" y="544801"/>
                    <a:pt x="407185" y="570399"/>
                    <a:pt x="345503" y="570399"/>
                  </a:cubicBezTo>
                  <a:lnTo>
                    <a:pt x="345440" y="570399"/>
                  </a:lnTo>
                  <a:cubicBezTo>
                    <a:pt x="284863" y="570171"/>
                    <a:pt x="227993" y="546369"/>
                    <a:pt x="185324" y="503378"/>
                  </a:cubicBezTo>
                  <a:cubicBezTo>
                    <a:pt x="142654" y="460387"/>
                    <a:pt x="119283" y="403345"/>
                    <a:pt x="119503" y="342764"/>
                  </a:cubicBezTo>
                  <a:cubicBezTo>
                    <a:pt x="119722" y="282183"/>
                    <a:pt x="143536" y="225306"/>
                    <a:pt x="186527" y="182636"/>
                  </a:cubicBezTo>
                  <a:close/>
                  <a:moveTo>
                    <a:pt x="22147" y="344210"/>
                  </a:moveTo>
                  <a:cubicBezTo>
                    <a:pt x="22025" y="259851"/>
                    <a:pt x="54375" y="182903"/>
                    <a:pt x="107345" y="125120"/>
                  </a:cubicBezTo>
                  <a:lnTo>
                    <a:pt x="167989" y="183169"/>
                  </a:lnTo>
                  <a:cubicBezTo>
                    <a:pt x="128403" y="227066"/>
                    <a:pt x="106388" y="283112"/>
                    <a:pt x="106173" y="342686"/>
                  </a:cubicBezTo>
                  <a:cubicBezTo>
                    <a:pt x="105930" y="406822"/>
                    <a:pt x="130673" y="467218"/>
                    <a:pt x="175855" y="512741"/>
                  </a:cubicBezTo>
                  <a:cubicBezTo>
                    <a:pt x="219477" y="556681"/>
                    <a:pt x="277118" y="581455"/>
                    <a:pt x="338754" y="583364"/>
                  </a:cubicBezTo>
                  <a:lnTo>
                    <a:pt x="338754" y="667288"/>
                  </a:lnTo>
                  <a:cubicBezTo>
                    <a:pt x="163767" y="663459"/>
                    <a:pt x="22425" y="520161"/>
                    <a:pt x="22147" y="3442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0" name="Google Shape;290;p25"/>
            <p:cNvSpPr/>
            <p:nvPr/>
          </p:nvSpPr>
          <p:spPr>
            <a:xfrm>
              <a:off x="8092997" y="1573302"/>
              <a:ext cx="660853" cy="660857"/>
            </a:xfrm>
            <a:custGeom>
              <a:avLst/>
              <a:gdLst/>
              <a:ahLst/>
              <a:cxnLst/>
              <a:rect l="l" t="t" r="r" b="b"/>
              <a:pathLst>
                <a:path w="660853" h="660857" extrusionOk="0">
                  <a:moveTo>
                    <a:pt x="338742" y="6564"/>
                  </a:moveTo>
                  <a:cubicBezTo>
                    <a:pt x="156254" y="6842"/>
                    <a:pt x="8539" y="155004"/>
                    <a:pt x="8817" y="337496"/>
                  </a:cubicBezTo>
                  <a:cubicBezTo>
                    <a:pt x="9095" y="519987"/>
                    <a:pt x="157257" y="667695"/>
                    <a:pt x="339745" y="667420"/>
                  </a:cubicBezTo>
                  <a:cubicBezTo>
                    <a:pt x="522041" y="667142"/>
                    <a:pt x="669670" y="519270"/>
                    <a:pt x="669670" y="336994"/>
                  </a:cubicBezTo>
                  <a:cubicBezTo>
                    <a:pt x="669376" y="154420"/>
                    <a:pt x="521296" y="6564"/>
                    <a:pt x="338742" y="6564"/>
                  </a:cubicBezTo>
                  <a:close/>
                  <a:moveTo>
                    <a:pt x="338742" y="570331"/>
                  </a:moveTo>
                  <a:cubicBezTo>
                    <a:pt x="209796" y="570264"/>
                    <a:pt x="105342" y="465685"/>
                    <a:pt x="105413" y="336739"/>
                  </a:cubicBezTo>
                  <a:cubicBezTo>
                    <a:pt x="105483" y="207794"/>
                    <a:pt x="210059" y="103336"/>
                    <a:pt x="339004" y="103406"/>
                  </a:cubicBezTo>
                  <a:cubicBezTo>
                    <a:pt x="467950" y="103477"/>
                    <a:pt x="572404" y="208052"/>
                    <a:pt x="572337" y="336998"/>
                  </a:cubicBezTo>
                  <a:lnTo>
                    <a:pt x="572337" y="336998"/>
                  </a:lnTo>
                  <a:cubicBezTo>
                    <a:pt x="571961" y="465814"/>
                    <a:pt x="467542" y="570119"/>
                    <a:pt x="338742" y="57033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1" name="Google Shape;291;p25"/>
            <p:cNvSpPr/>
            <p:nvPr/>
          </p:nvSpPr>
          <p:spPr>
            <a:xfrm>
              <a:off x="8086314" y="1566631"/>
              <a:ext cx="674438" cy="674202"/>
            </a:xfrm>
            <a:custGeom>
              <a:avLst/>
              <a:gdLst/>
              <a:ahLst/>
              <a:cxnLst/>
              <a:rect l="l" t="t" r="r" b="b"/>
              <a:pathLst>
                <a:path w="674438" h="674202" extrusionOk="0">
                  <a:moveTo>
                    <a:pt x="404489" y="675557"/>
                  </a:moveTo>
                  <a:cubicBezTo>
                    <a:pt x="407624" y="675012"/>
                    <a:pt x="410760" y="674495"/>
                    <a:pt x="413860" y="673864"/>
                  </a:cubicBezTo>
                  <a:cubicBezTo>
                    <a:pt x="414424" y="673750"/>
                    <a:pt x="414973" y="673609"/>
                    <a:pt x="415533" y="673492"/>
                  </a:cubicBezTo>
                  <a:cubicBezTo>
                    <a:pt x="478862" y="660327"/>
                    <a:pt x="537103" y="629184"/>
                    <a:pt x="584013" y="582489"/>
                  </a:cubicBezTo>
                  <a:cubicBezTo>
                    <a:pt x="647812" y="518996"/>
                    <a:pt x="683058" y="434448"/>
                    <a:pt x="683254" y="344437"/>
                  </a:cubicBezTo>
                  <a:cubicBezTo>
                    <a:pt x="683572" y="208131"/>
                    <a:pt x="602595" y="85907"/>
                    <a:pt x="476953" y="33063"/>
                  </a:cubicBezTo>
                  <a:cubicBezTo>
                    <a:pt x="476612" y="32961"/>
                    <a:pt x="476259" y="32890"/>
                    <a:pt x="475906" y="32851"/>
                  </a:cubicBezTo>
                  <a:cubicBezTo>
                    <a:pt x="434593" y="15457"/>
                    <a:pt x="390218" y="6521"/>
                    <a:pt x="345393" y="6564"/>
                  </a:cubicBezTo>
                  <a:lnTo>
                    <a:pt x="345393" y="6564"/>
                  </a:lnTo>
                  <a:cubicBezTo>
                    <a:pt x="159515" y="6854"/>
                    <a:pt x="8523" y="158301"/>
                    <a:pt x="8817" y="344174"/>
                  </a:cubicBezTo>
                  <a:cubicBezTo>
                    <a:pt x="8954" y="434209"/>
                    <a:pt x="44138" y="518816"/>
                    <a:pt x="107901" y="582391"/>
                  </a:cubicBezTo>
                  <a:cubicBezTo>
                    <a:pt x="171555" y="645841"/>
                    <a:pt x="256052" y="680766"/>
                    <a:pt x="345895" y="680766"/>
                  </a:cubicBezTo>
                  <a:lnTo>
                    <a:pt x="346424" y="680766"/>
                  </a:lnTo>
                  <a:cubicBezTo>
                    <a:pt x="362603" y="680727"/>
                    <a:pt x="378758" y="679524"/>
                    <a:pt x="394765" y="677168"/>
                  </a:cubicBezTo>
                  <a:cubicBezTo>
                    <a:pt x="395282" y="677097"/>
                    <a:pt x="395803" y="677047"/>
                    <a:pt x="396332" y="676968"/>
                  </a:cubicBezTo>
                  <a:cubicBezTo>
                    <a:pt x="399060" y="676553"/>
                    <a:pt x="401768" y="676035"/>
                    <a:pt x="404489" y="675557"/>
                  </a:cubicBezTo>
                  <a:close/>
                  <a:moveTo>
                    <a:pt x="434589" y="134945"/>
                  </a:moveTo>
                  <a:cubicBezTo>
                    <a:pt x="441091" y="137716"/>
                    <a:pt x="447421" y="140765"/>
                    <a:pt x="453574" y="144089"/>
                  </a:cubicBezTo>
                  <a:cubicBezTo>
                    <a:pt x="457736" y="146351"/>
                    <a:pt x="461762" y="148894"/>
                    <a:pt x="465791" y="151426"/>
                  </a:cubicBezTo>
                  <a:cubicBezTo>
                    <a:pt x="467750" y="152649"/>
                    <a:pt x="469796" y="153778"/>
                    <a:pt x="471713" y="155032"/>
                  </a:cubicBezTo>
                  <a:cubicBezTo>
                    <a:pt x="484023" y="163305"/>
                    <a:pt x="495503" y="172755"/>
                    <a:pt x="505987" y="183251"/>
                  </a:cubicBezTo>
                  <a:cubicBezTo>
                    <a:pt x="521128" y="198434"/>
                    <a:pt x="534050" y="215683"/>
                    <a:pt x="544365" y="234480"/>
                  </a:cubicBezTo>
                  <a:cubicBezTo>
                    <a:pt x="544851" y="235366"/>
                    <a:pt x="545427" y="236193"/>
                    <a:pt x="545902" y="237091"/>
                  </a:cubicBezTo>
                  <a:cubicBezTo>
                    <a:pt x="547646" y="240359"/>
                    <a:pt x="549068" y="243777"/>
                    <a:pt x="550644" y="247124"/>
                  </a:cubicBezTo>
                  <a:cubicBezTo>
                    <a:pt x="552286" y="250624"/>
                    <a:pt x="554050" y="254046"/>
                    <a:pt x="555524" y="257651"/>
                  </a:cubicBezTo>
                  <a:cubicBezTo>
                    <a:pt x="556923" y="261073"/>
                    <a:pt x="558024" y="264608"/>
                    <a:pt x="559255" y="268097"/>
                  </a:cubicBezTo>
                  <a:cubicBezTo>
                    <a:pt x="560450" y="271475"/>
                    <a:pt x="561771" y="274826"/>
                    <a:pt x="562802" y="278236"/>
                  </a:cubicBezTo>
                  <a:cubicBezTo>
                    <a:pt x="569143" y="299455"/>
                    <a:pt x="572353" y="321489"/>
                    <a:pt x="572326" y="343638"/>
                  </a:cubicBezTo>
                  <a:cubicBezTo>
                    <a:pt x="572016" y="460018"/>
                    <a:pt x="483428" y="556222"/>
                    <a:pt x="370265" y="568830"/>
                  </a:cubicBezTo>
                  <a:cubicBezTo>
                    <a:pt x="369250" y="568940"/>
                    <a:pt x="368247" y="569073"/>
                    <a:pt x="367231" y="569171"/>
                  </a:cubicBezTo>
                  <a:cubicBezTo>
                    <a:pt x="360039" y="569873"/>
                    <a:pt x="352765" y="570300"/>
                    <a:pt x="345393" y="570312"/>
                  </a:cubicBezTo>
                  <a:cubicBezTo>
                    <a:pt x="284828" y="570280"/>
                    <a:pt x="227884" y="546662"/>
                    <a:pt x="185093" y="503801"/>
                  </a:cubicBezTo>
                  <a:cubicBezTo>
                    <a:pt x="142301" y="460939"/>
                    <a:pt x="118707" y="403995"/>
                    <a:pt x="118742" y="343410"/>
                  </a:cubicBezTo>
                  <a:cubicBezTo>
                    <a:pt x="118778" y="282825"/>
                    <a:pt x="142403" y="225901"/>
                    <a:pt x="185253" y="183110"/>
                  </a:cubicBezTo>
                  <a:cubicBezTo>
                    <a:pt x="228103" y="140319"/>
                    <a:pt x="284996" y="116771"/>
                    <a:pt x="345526" y="116771"/>
                  </a:cubicBezTo>
                  <a:lnTo>
                    <a:pt x="345652" y="116771"/>
                  </a:lnTo>
                  <a:cubicBezTo>
                    <a:pt x="376222" y="116760"/>
                    <a:pt x="406476" y="122944"/>
                    <a:pt x="434589" y="134945"/>
                  </a:cubicBezTo>
                  <a:close/>
                  <a:moveTo>
                    <a:pt x="22147" y="344151"/>
                  </a:moveTo>
                  <a:cubicBezTo>
                    <a:pt x="21876" y="165634"/>
                    <a:pt x="166887" y="20180"/>
                    <a:pt x="345416" y="19905"/>
                  </a:cubicBezTo>
                  <a:cubicBezTo>
                    <a:pt x="386514" y="19890"/>
                    <a:pt x="427232" y="27740"/>
                    <a:pt x="465379" y="43029"/>
                  </a:cubicBezTo>
                  <a:lnTo>
                    <a:pt x="432962" y="119958"/>
                  </a:lnTo>
                  <a:cubicBezTo>
                    <a:pt x="405143" y="109050"/>
                    <a:pt x="375532" y="103434"/>
                    <a:pt x="345652" y="103403"/>
                  </a:cubicBezTo>
                  <a:lnTo>
                    <a:pt x="345526" y="103403"/>
                  </a:lnTo>
                  <a:cubicBezTo>
                    <a:pt x="281433" y="103403"/>
                    <a:pt x="221170" y="128345"/>
                    <a:pt x="175819" y="173645"/>
                  </a:cubicBezTo>
                  <a:cubicBezTo>
                    <a:pt x="130469" y="218944"/>
                    <a:pt x="105428" y="279263"/>
                    <a:pt x="105401" y="343402"/>
                  </a:cubicBezTo>
                  <a:cubicBezTo>
                    <a:pt x="105374" y="407542"/>
                    <a:pt x="130308" y="467857"/>
                    <a:pt x="175635" y="513231"/>
                  </a:cubicBezTo>
                  <a:cubicBezTo>
                    <a:pt x="219410" y="557053"/>
                    <a:pt x="277177" y="581650"/>
                    <a:pt x="338852" y="583332"/>
                  </a:cubicBezTo>
                  <a:lnTo>
                    <a:pt x="338852" y="667244"/>
                  </a:lnTo>
                  <a:cubicBezTo>
                    <a:pt x="255194" y="665469"/>
                    <a:pt x="176776" y="632210"/>
                    <a:pt x="117312" y="572937"/>
                  </a:cubicBezTo>
                  <a:cubicBezTo>
                    <a:pt x="56080" y="511886"/>
                    <a:pt x="22280" y="430635"/>
                    <a:pt x="22147" y="34415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2" name="Google Shape;292;p25"/>
            <p:cNvSpPr/>
            <p:nvPr/>
          </p:nvSpPr>
          <p:spPr>
            <a:xfrm>
              <a:off x="7159516" y="1256150"/>
              <a:ext cx="1738725" cy="1505658"/>
            </a:xfrm>
            <a:custGeom>
              <a:avLst/>
              <a:gdLst/>
              <a:ahLst/>
              <a:cxnLst/>
              <a:rect l="l" t="t" r="r" b="b"/>
              <a:pathLst>
                <a:path w="1738725" h="1505658" extrusionOk="0">
                  <a:moveTo>
                    <a:pt x="1560242" y="1512223"/>
                  </a:moveTo>
                  <a:lnTo>
                    <a:pt x="196239" y="1512223"/>
                  </a:lnTo>
                  <a:cubicBezTo>
                    <a:pt x="93015" y="1512223"/>
                    <a:pt x="8950" y="1428286"/>
                    <a:pt x="8817" y="1325044"/>
                  </a:cubicBezTo>
                  <a:lnTo>
                    <a:pt x="8817" y="193876"/>
                  </a:lnTo>
                  <a:cubicBezTo>
                    <a:pt x="8840" y="143807"/>
                    <a:pt x="28366" y="96755"/>
                    <a:pt x="63797" y="61375"/>
                  </a:cubicBezTo>
                  <a:cubicBezTo>
                    <a:pt x="99228" y="25996"/>
                    <a:pt x="146232" y="6564"/>
                    <a:pt x="196270" y="6564"/>
                  </a:cubicBezTo>
                  <a:lnTo>
                    <a:pt x="1560109" y="6564"/>
                  </a:lnTo>
                  <a:cubicBezTo>
                    <a:pt x="1663406" y="6564"/>
                    <a:pt x="1747452" y="90563"/>
                    <a:pt x="1747543" y="193872"/>
                  </a:cubicBezTo>
                  <a:lnTo>
                    <a:pt x="1747543" y="1325036"/>
                  </a:lnTo>
                  <a:cubicBezTo>
                    <a:pt x="1747394" y="1428349"/>
                    <a:pt x="1663391" y="1512223"/>
                    <a:pt x="1560242" y="1512223"/>
                  </a:cubicBezTo>
                  <a:close/>
                  <a:moveTo>
                    <a:pt x="196368" y="1498897"/>
                  </a:moveTo>
                  <a:lnTo>
                    <a:pt x="1560230" y="1498897"/>
                  </a:lnTo>
                  <a:cubicBezTo>
                    <a:pt x="1656054" y="1498897"/>
                    <a:pt x="1734068" y="1421020"/>
                    <a:pt x="1734213" y="1325161"/>
                  </a:cubicBezTo>
                  <a:lnTo>
                    <a:pt x="1734213" y="193876"/>
                  </a:lnTo>
                  <a:cubicBezTo>
                    <a:pt x="1734139" y="97923"/>
                    <a:pt x="1656042" y="19905"/>
                    <a:pt x="1560109" y="19905"/>
                  </a:cubicBezTo>
                  <a:lnTo>
                    <a:pt x="196250" y="19905"/>
                  </a:lnTo>
                  <a:cubicBezTo>
                    <a:pt x="149783" y="19905"/>
                    <a:pt x="106106" y="37981"/>
                    <a:pt x="73219" y="70813"/>
                  </a:cubicBezTo>
                  <a:cubicBezTo>
                    <a:pt x="40332" y="103645"/>
                    <a:pt x="22181" y="147381"/>
                    <a:pt x="22142" y="193880"/>
                  </a:cubicBezTo>
                  <a:lnTo>
                    <a:pt x="22142" y="1325036"/>
                  </a:lnTo>
                  <a:cubicBezTo>
                    <a:pt x="22279" y="1420918"/>
                    <a:pt x="100364" y="1498881"/>
                    <a:pt x="196239" y="14988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3" name="Google Shape;293;p25"/>
            <p:cNvSpPr/>
            <p:nvPr/>
          </p:nvSpPr>
          <p:spPr>
            <a:xfrm>
              <a:off x="7312699" y="1409321"/>
              <a:ext cx="1378532" cy="1162298"/>
            </a:xfrm>
            <a:custGeom>
              <a:avLst/>
              <a:gdLst/>
              <a:ahLst/>
              <a:cxnLst/>
              <a:rect l="l" t="t" r="r" b="b"/>
              <a:pathLst>
                <a:path w="1378532" h="1162298" extrusionOk="0">
                  <a:moveTo>
                    <a:pt x="528672" y="946461"/>
                  </a:moveTo>
                  <a:lnTo>
                    <a:pt x="8817" y="946461"/>
                  </a:lnTo>
                  <a:lnTo>
                    <a:pt x="8817" y="933135"/>
                  </a:lnTo>
                  <a:lnTo>
                    <a:pt x="528672" y="933135"/>
                  </a:lnTo>
                  <a:close/>
                  <a:moveTo>
                    <a:pt x="528672" y="988687"/>
                  </a:moveTo>
                  <a:lnTo>
                    <a:pt x="8817" y="988687"/>
                  </a:lnTo>
                  <a:lnTo>
                    <a:pt x="8817" y="1002013"/>
                  </a:lnTo>
                  <a:lnTo>
                    <a:pt x="528672" y="1002013"/>
                  </a:lnTo>
                  <a:close/>
                  <a:moveTo>
                    <a:pt x="528672" y="1044263"/>
                  </a:moveTo>
                  <a:lnTo>
                    <a:pt x="8817" y="1044263"/>
                  </a:lnTo>
                  <a:lnTo>
                    <a:pt x="8817" y="1057589"/>
                  </a:lnTo>
                  <a:lnTo>
                    <a:pt x="528672" y="1057589"/>
                  </a:lnTo>
                  <a:close/>
                  <a:moveTo>
                    <a:pt x="528672" y="1099961"/>
                  </a:moveTo>
                  <a:lnTo>
                    <a:pt x="8817" y="1099961"/>
                  </a:lnTo>
                  <a:lnTo>
                    <a:pt x="8817" y="1113287"/>
                  </a:lnTo>
                  <a:lnTo>
                    <a:pt x="528672" y="1113287"/>
                  </a:lnTo>
                  <a:close/>
                  <a:moveTo>
                    <a:pt x="528672" y="1155537"/>
                  </a:moveTo>
                  <a:lnTo>
                    <a:pt x="8817" y="1155537"/>
                  </a:lnTo>
                  <a:lnTo>
                    <a:pt x="8817" y="1168863"/>
                  </a:lnTo>
                  <a:lnTo>
                    <a:pt x="528672" y="1168863"/>
                  </a:lnTo>
                  <a:close/>
                  <a:moveTo>
                    <a:pt x="1387349" y="933119"/>
                  </a:moveTo>
                  <a:lnTo>
                    <a:pt x="867380" y="933119"/>
                  </a:lnTo>
                  <a:lnTo>
                    <a:pt x="867380" y="946445"/>
                  </a:lnTo>
                  <a:lnTo>
                    <a:pt x="1387349" y="946445"/>
                  </a:lnTo>
                  <a:close/>
                  <a:moveTo>
                    <a:pt x="1387349" y="988687"/>
                  </a:moveTo>
                  <a:lnTo>
                    <a:pt x="867380" y="988687"/>
                  </a:lnTo>
                  <a:lnTo>
                    <a:pt x="867380" y="1002013"/>
                  </a:lnTo>
                  <a:lnTo>
                    <a:pt x="1387349" y="1002013"/>
                  </a:lnTo>
                  <a:close/>
                  <a:moveTo>
                    <a:pt x="1387349" y="1044263"/>
                  </a:moveTo>
                  <a:lnTo>
                    <a:pt x="867380" y="1044263"/>
                  </a:lnTo>
                  <a:lnTo>
                    <a:pt x="867380" y="1057589"/>
                  </a:lnTo>
                  <a:lnTo>
                    <a:pt x="1387349" y="1057589"/>
                  </a:lnTo>
                  <a:close/>
                  <a:moveTo>
                    <a:pt x="1387349" y="1099961"/>
                  </a:moveTo>
                  <a:lnTo>
                    <a:pt x="867380" y="1099961"/>
                  </a:lnTo>
                  <a:lnTo>
                    <a:pt x="867380" y="1113287"/>
                  </a:lnTo>
                  <a:lnTo>
                    <a:pt x="1387349" y="1113287"/>
                  </a:lnTo>
                  <a:close/>
                  <a:moveTo>
                    <a:pt x="1387349" y="1155537"/>
                  </a:moveTo>
                  <a:lnTo>
                    <a:pt x="867380" y="1155537"/>
                  </a:lnTo>
                  <a:lnTo>
                    <a:pt x="867380" y="1168863"/>
                  </a:lnTo>
                  <a:lnTo>
                    <a:pt x="1387349" y="1168863"/>
                  </a:lnTo>
                  <a:close/>
                  <a:moveTo>
                    <a:pt x="967479" y="6564"/>
                  </a:moveTo>
                  <a:lnTo>
                    <a:pt x="447624" y="6564"/>
                  </a:lnTo>
                  <a:lnTo>
                    <a:pt x="447624" y="19889"/>
                  </a:lnTo>
                  <a:lnTo>
                    <a:pt x="967479" y="19889"/>
                  </a:lnTo>
                  <a:close/>
                  <a:moveTo>
                    <a:pt x="967479" y="62261"/>
                  </a:moveTo>
                  <a:lnTo>
                    <a:pt x="447624" y="62261"/>
                  </a:lnTo>
                  <a:lnTo>
                    <a:pt x="447624" y="75587"/>
                  </a:lnTo>
                  <a:lnTo>
                    <a:pt x="967479" y="7558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4" name="Google Shape;294;p25"/>
            <p:cNvSpPr/>
            <p:nvPr/>
          </p:nvSpPr>
          <p:spPr>
            <a:xfrm>
              <a:off x="6227936" y="2835528"/>
              <a:ext cx="2670306" cy="2017483"/>
            </a:xfrm>
            <a:custGeom>
              <a:avLst/>
              <a:gdLst/>
              <a:ahLst/>
              <a:cxnLst/>
              <a:rect l="l" t="t" r="r" b="b"/>
              <a:pathLst>
                <a:path w="2670306" h="2017483" extrusionOk="0">
                  <a:moveTo>
                    <a:pt x="2480637" y="2024047"/>
                  </a:moveTo>
                  <a:lnTo>
                    <a:pt x="941518" y="2024047"/>
                  </a:lnTo>
                  <a:lnTo>
                    <a:pt x="941518" y="2010722"/>
                  </a:lnTo>
                  <a:lnTo>
                    <a:pt x="2480637" y="2010722"/>
                  </a:lnTo>
                  <a:cubicBezTo>
                    <a:pt x="2582598" y="2010722"/>
                    <a:pt x="2665648" y="1927808"/>
                    <a:pt x="2665793" y="1825827"/>
                  </a:cubicBezTo>
                  <a:lnTo>
                    <a:pt x="2665793" y="204921"/>
                  </a:lnTo>
                  <a:cubicBezTo>
                    <a:pt x="2665719" y="102881"/>
                    <a:pt x="2582661" y="19901"/>
                    <a:pt x="2480637" y="19901"/>
                  </a:cubicBezTo>
                  <a:lnTo>
                    <a:pt x="207299" y="19901"/>
                  </a:lnTo>
                  <a:cubicBezTo>
                    <a:pt x="105263" y="19901"/>
                    <a:pt x="22217" y="102877"/>
                    <a:pt x="22142" y="204925"/>
                  </a:cubicBezTo>
                  <a:lnTo>
                    <a:pt x="22142" y="1272976"/>
                  </a:lnTo>
                  <a:lnTo>
                    <a:pt x="8817" y="1272976"/>
                  </a:lnTo>
                  <a:lnTo>
                    <a:pt x="8817" y="204921"/>
                  </a:lnTo>
                  <a:cubicBezTo>
                    <a:pt x="8891" y="95521"/>
                    <a:pt x="97930" y="6564"/>
                    <a:pt x="207303" y="6564"/>
                  </a:cubicBezTo>
                  <a:lnTo>
                    <a:pt x="2480637" y="6564"/>
                  </a:lnTo>
                  <a:cubicBezTo>
                    <a:pt x="2590025" y="6564"/>
                    <a:pt x="2679048" y="95532"/>
                    <a:pt x="2679123" y="204913"/>
                  </a:cubicBezTo>
                  <a:lnTo>
                    <a:pt x="2679123" y="1825820"/>
                  </a:lnTo>
                  <a:cubicBezTo>
                    <a:pt x="2678974" y="1935149"/>
                    <a:pt x="2589939" y="2024047"/>
                    <a:pt x="2480637" y="2024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5" name="Google Shape;295;p25"/>
            <p:cNvSpPr/>
            <p:nvPr/>
          </p:nvSpPr>
          <p:spPr>
            <a:xfrm>
              <a:off x="6605672" y="3295688"/>
              <a:ext cx="1875588" cy="1249456"/>
            </a:xfrm>
            <a:custGeom>
              <a:avLst/>
              <a:gdLst/>
              <a:ahLst/>
              <a:cxnLst/>
              <a:rect l="l" t="t" r="r" b="b"/>
              <a:pathLst>
                <a:path w="1875588" h="1249456" extrusionOk="0">
                  <a:moveTo>
                    <a:pt x="8817" y="491039"/>
                  </a:moveTo>
                  <a:lnTo>
                    <a:pt x="8817" y="1248742"/>
                  </a:lnTo>
                  <a:cubicBezTo>
                    <a:pt x="8817" y="1252764"/>
                    <a:pt x="12075" y="1256021"/>
                    <a:pt x="16095" y="1256021"/>
                  </a:cubicBezTo>
                  <a:lnTo>
                    <a:pt x="382160" y="1256021"/>
                  </a:lnTo>
                  <a:cubicBezTo>
                    <a:pt x="386177" y="1256024"/>
                    <a:pt x="389435" y="1252768"/>
                    <a:pt x="389438" y="1248750"/>
                  </a:cubicBezTo>
                  <a:cubicBezTo>
                    <a:pt x="389438" y="1248746"/>
                    <a:pt x="389438" y="1248746"/>
                    <a:pt x="389438" y="1248742"/>
                  </a:cubicBezTo>
                  <a:lnTo>
                    <a:pt x="389438" y="491039"/>
                  </a:lnTo>
                  <a:close/>
                  <a:moveTo>
                    <a:pt x="374881" y="505592"/>
                  </a:moveTo>
                  <a:lnTo>
                    <a:pt x="374881" y="1022942"/>
                  </a:lnTo>
                  <a:lnTo>
                    <a:pt x="23373" y="1022942"/>
                  </a:lnTo>
                  <a:lnTo>
                    <a:pt x="23373" y="505592"/>
                  </a:lnTo>
                  <a:close/>
                  <a:moveTo>
                    <a:pt x="517153" y="224968"/>
                  </a:moveTo>
                  <a:lnTo>
                    <a:pt x="517153" y="1248742"/>
                  </a:lnTo>
                  <a:cubicBezTo>
                    <a:pt x="517151" y="1252760"/>
                    <a:pt x="520406" y="1256017"/>
                    <a:pt x="524423" y="1256021"/>
                  </a:cubicBezTo>
                  <a:cubicBezTo>
                    <a:pt x="524424" y="1256021"/>
                    <a:pt x="524426" y="1256021"/>
                    <a:pt x="524427" y="1256021"/>
                  </a:cubicBezTo>
                  <a:lnTo>
                    <a:pt x="890492" y="1256021"/>
                  </a:lnTo>
                  <a:cubicBezTo>
                    <a:pt x="894509" y="1256021"/>
                    <a:pt x="897766" y="1252764"/>
                    <a:pt x="897766" y="1248746"/>
                  </a:cubicBezTo>
                  <a:cubicBezTo>
                    <a:pt x="897766" y="1248746"/>
                    <a:pt x="897766" y="1248742"/>
                    <a:pt x="897766" y="1248742"/>
                  </a:cubicBezTo>
                  <a:lnTo>
                    <a:pt x="897766" y="224968"/>
                  </a:lnTo>
                  <a:close/>
                  <a:moveTo>
                    <a:pt x="531705" y="239520"/>
                  </a:moveTo>
                  <a:lnTo>
                    <a:pt x="883202" y="239520"/>
                  </a:lnTo>
                  <a:lnTo>
                    <a:pt x="883202" y="813944"/>
                  </a:lnTo>
                  <a:lnTo>
                    <a:pt x="531690" y="813944"/>
                  </a:lnTo>
                  <a:close/>
                  <a:moveTo>
                    <a:pt x="1503784" y="224968"/>
                  </a:moveTo>
                  <a:lnTo>
                    <a:pt x="1503784" y="1248742"/>
                  </a:lnTo>
                  <a:cubicBezTo>
                    <a:pt x="1503780" y="1252760"/>
                    <a:pt x="1507037" y="1256017"/>
                    <a:pt x="1511054" y="1256021"/>
                  </a:cubicBezTo>
                  <a:cubicBezTo>
                    <a:pt x="1511058" y="1256021"/>
                    <a:pt x="1511058" y="1256021"/>
                    <a:pt x="1511062" y="1256021"/>
                  </a:cubicBezTo>
                  <a:lnTo>
                    <a:pt x="1877127" y="1256021"/>
                  </a:lnTo>
                  <a:cubicBezTo>
                    <a:pt x="1881148" y="1256021"/>
                    <a:pt x="1884405" y="1252764"/>
                    <a:pt x="1884405" y="1248742"/>
                  </a:cubicBezTo>
                  <a:lnTo>
                    <a:pt x="1884405" y="224968"/>
                  </a:lnTo>
                  <a:close/>
                  <a:moveTo>
                    <a:pt x="1518337" y="239520"/>
                  </a:moveTo>
                  <a:lnTo>
                    <a:pt x="1869845" y="239520"/>
                  </a:lnTo>
                  <a:lnTo>
                    <a:pt x="1869845" y="813944"/>
                  </a:lnTo>
                  <a:lnTo>
                    <a:pt x="1518321" y="813944"/>
                  </a:lnTo>
                  <a:close/>
                  <a:moveTo>
                    <a:pt x="1025442" y="6564"/>
                  </a:moveTo>
                  <a:lnTo>
                    <a:pt x="1025442" y="1248742"/>
                  </a:lnTo>
                  <a:cubicBezTo>
                    <a:pt x="1025438" y="1252760"/>
                    <a:pt x="1028695" y="1256017"/>
                    <a:pt x="1032713" y="1256021"/>
                  </a:cubicBezTo>
                  <a:cubicBezTo>
                    <a:pt x="1032713" y="1256021"/>
                    <a:pt x="1032717" y="1256021"/>
                    <a:pt x="1032717" y="1256021"/>
                  </a:cubicBezTo>
                  <a:lnTo>
                    <a:pt x="1398782" y="1256021"/>
                  </a:lnTo>
                  <a:cubicBezTo>
                    <a:pt x="1402799" y="1256021"/>
                    <a:pt x="1406056" y="1252764"/>
                    <a:pt x="1406056" y="1248746"/>
                  </a:cubicBezTo>
                  <a:cubicBezTo>
                    <a:pt x="1406056" y="1248746"/>
                    <a:pt x="1406056" y="1248742"/>
                    <a:pt x="1406056" y="1248742"/>
                  </a:cubicBezTo>
                  <a:lnTo>
                    <a:pt x="1406056" y="6564"/>
                  </a:lnTo>
                  <a:close/>
                  <a:moveTo>
                    <a:pt x="1391507" y="21116"/>
                  </a:moveTo>
                  <a:lnTo>
                    <a:pt x="1391507" y="395948"/>
                  </a:lnTo>
                  <a:lnTo>
                    <a:pt x="1039995" y="395948"/>
                  </a:lnTo>
                  <a:lnTo>
                    <a:pt x="1039995" y="211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6" name="Google Shape;296;p25"/>
            <p:cNvSpPr/>
            <p:nvPr/>
          </p:nvSpPr>
          <p:spPr>
            <a:xfrm>
              <a:off x="6625375" y="3003142"/>
              <a:ext cx="519976" cy="235727"/>
            </a:xfrm>
            <a:custGeom>
              <a:avLst/>
              <a:gdLst/>
              <a:ahLst/>
              <a:cxnLst/>
              <a:rect l="l" t="t" r="r" b="b"/>
              <a:pathLst>
                <a:path w="519976" h="235727" extrusionOk="0">
                  <a:moveTo>
                    <a:pt x="528793" y="19889"/>
                  </a:moveTo>
                  <a:lnTo>
                    <a:pt x="8817" y="19889"/>
                  </a:lnTo>
                  <a:lnTo>
                    <a:pt x="8817" y="6564"/>
                  </a:lnTo>
                  <a:lnTo>
                    <a:pt x="528793" y="6564"/>
                  </a:lnTo>
                  <a:close/>
                  <a:moveTo>
                    <a:pt x="528793" y="62120"/>
                  </a:moveTo>
                  <a:lnTo>
                    <a:pt x="8817" y="62120"/>
                  </a:lnTo>
                  <a:lnTo>
                    <a:pt x="8817" y="75446"/>
                  </a:lnTo>
                  <a:lnTo>
                    <a:pt x="528793" y="75446"/>
                  </a:lnTo>
                  <a:close/>
                  <a:moveTo>
                    <a:pt x="528793" y="117818"/>
                  </a:moveTo>
                  <a:lnTo>
                    <a:pt x="8817" y="117818"/>
                  </a:lnTo>
                  <a:lnTo>
                    <a:pt x="8817" y="131143"/>
                  </a:lnTo>
                  <a:lnTo>
                    <a:pt x="528793" y="131143"/>
                  </a:lnTo>
                  <a:close/>
                  <a:moveTo>
                    <a:pt x="528793" y="173394"/>
                  </a:moveTo>
                  <a:lnTo>
                    <a:pt x="8817" y="173394"/>
                  </a:lnTo>
                  <a:lnTo>
                    <a:pt x="8817" y="186719"/>
                  </a:lnTo>
                  <a:lnTo>
                    <a:pt x="528793" y="186719"/>
                  </a:lnTo>
                  <a:close/>
                  <a:moveTo>
                    <a:pt x="528793" y="228966"/>
                  </a:moveTo>
                  <a:lnTo>
                    <a:pt x="8817" y="228966"/>
                  </a:lnTo>
                  <a:lnTo>
                    <a:pt x="8817" y="242291"/>
                  </a:lnTo>
                  <a:lnTo>
                    <a:pt x="528793" y="2422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7" name="Google Shape;297;p25"/>
            <p:cNvSpPr/>
            <p:nvPr/>
          </p:nvSpPr>
          <p:spPr>
            <a:xfrm>
              <a:off x="3293879" y="3896583"/>
              <a:ext cx="541427" cy="1494445"/>
            </a:xfrm>
            <a:custGeom>
              <a:avLst/>
              <a:gdLst/>
              <a:ahLst/>
              <a:cxnLst/>
              <a:rect l="l" t="t" r="r" b="b"/>
              <a:pathLst>
                <a:path w="541427" h="1494445" extrusionOk="0">
                  <a:moveTo>
                    <a:pt x="550244" y="6564"/>
                  </a:moveTo>
                  <a:cubicBezTo>
                    <a:pt x="543346" y="14841"/>
                    <a:pt x="536322" y="23625"/>
                    <a:pt x="528793" y="33658"/>
                  </a:cubicBezTo>
                  <a:cubicBezTo>
                    <a:pt x="435462" y="159104"/>
                    <a:pt x="484136" y="422545"/>
                    <a:pt x="427432" y="519764"/>
                  </a:cubicBezTo>
                  <a:cubicBezTo>
                    <a:pt x="370727" y="616983"/>
                    <a:pt x="228722" y="589136"/>
                    <a:pt x="200374" y="741931"/>
                  </a:cubicBezTo>
                  <a:cubicBezTo>
                    <a:pt x="172025" y="894726"/>
                    <a:pt x="187832" y="1054301"/>
                    <a:pt x="163869" y="1130818"/>
                  </a:cubicBezTo>
                  <a:cubicBezTo>
                    <a:pt x="139906" y="1207335"/>
                    <a:pt x="46325" y="1256264"/>
                    <a:pt x="30016" y="1346083"/>
                  </a:cubicBezTo>
                  <a:cubicBezTo>
                    <a:pt x="13708" y="1435902"/>
                    <a:pt x="8817" y="1501010"/>
                    <a:pt x="8817" y="1501010"/>
                  </a:cubicBezTo>
                  <a:lnTo>
                    <a:pt x="550244" y="14831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8" name="Google Shape;298;p25"/>
            <p:cNvSpPr/>
            <p:nvPr/>
          </p:nvSpPr>
          <p:spPr>
            <a:xfrm>
              <a:off x="5205608" y="5380707"/>
              <a:ext cx="555979" cy="222304"/>
            </a:xfrm>
            <a:custGeom>
              <a:avLst/>
              <a:gdLst/>
              <a:ahLst/>
              <a:cxnLst/>
              <a:rect l="l" t="t" r="r" b="b"/>
              <a:pathLst>
                <a:path w="555979" h="222304" extrusionOk="0">
                  <a:moveTo>
                    <a:pt x="555980" y="0"/>
                  </a:moveTo>
                  <a:lnTo>
                    <a:pt x="0" y="64238"/>
                  </a:lnTo>
                  <a:lnTo>
                    <a:pt x="170734" y="222304"/>
                  </a:lnTo>
                  <a:lnTo>
                    <a:pt x="554098" y="189029"/>
                  </a:ln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9" name="Google Shape;299;p25"/>
            <p:cNvSpPr/>
            <p:nvPr/>
          </p:nvSpPr>
          <p:spPr>
            <a:xfrm>
              <a:off x="5198603" y="5372789"/>
              <a:ext cx="568160" cy="234449"/>
            </a:xfrm>
            <a:custGeom>
              <a:avLst/>
              <a:gdLst/>
              <a:ahLst/>
              <a:cxnLst/>
              <a:rect l="l" t="t" r="r" b="b"/>
              <a:pathLst>
                <a:path w="568160" h="234449" extrusionOk="0">
                  <a:moveTo>
                    <a:pt x="185637" y="241012"/>
                  </a:moveTo>
                  <a:cubicBezTo>
                    <a:pt x="184109" y="241012"/>
                    <a:pt x="182635" y="240436"/>
                    <a:pt x="181510" y="239398"/>
                  </a:cubicBezTo>
                  <a:lnTo>
                    <a:pt x="10773" y="81331"/>
                  </a:lnTo>
                  <a:cubicBezTo>
                    <a:pt x="9025" y="79721"/>
                    <a:pt x="8378" y="77236"/>
                    <a:pt x="9119" y="74974"/>
                  </a:cubicBezTo>
                  <a:cubicBezTo>
                    <a:pt x="9860" y="72713"/>
                    <a:pt x="11851" y="71090"/>
                    <a:pt x="14214" y="70820"/>
                  </a:cubicBezTo>
                  <a:lnTo>
                    <a:pt x="570198" y="6598"/>
                  </a:lnTo>
                  <a:cubicBezTo>
                    <a:pt x="573525" y="6249"/>
                    <a:pt x="576519" y="8624"/>
                    <a:pt x="576935" y="11944"/>
                  </a:cubicBezTo>
                  <a:cubicBezTo>
                    <a:pt x="577327" y="15279"/>
                    <a:pt x="574936" y="18297"/>
                    <a:pt x="571605" y="18689"/>
                  </a:cubicBezTo>
                  <a:cubicBezTo>
                    <a:pt x="571601" y="18689"/>
                    <a:pt x="571597" y="18689"/>
                    <a:pt x="571593" y="18689"/>
                  </a:cubicBezTo>
                  <a:lnTo>
                    <a:pt x="28766" y="81398"/>
                  </a:lnTo>
                  <a:lnTo>
                    <a:pt x="187817" y="228643"/>
                  </a:lnTo>
                  <a:lnTo>
                    <a:pt x="568497" y="195635"/>
                  </a:lnTo>
                  <a:cubicBezTo>
                    <a:pt x="571777" y="195199"/>
                    <a:pt x="574768" y="197810"/>
                    <a:pt x="575085" y="201165"/>
                  </a:cubicBezTo>
                  <a:cubicBezTo>
                    <a:pt x="575371" y="204512"/>
                    <a:pt x="572894" y="207459"/>
                    <a:pt x="569547" y="207753"/>
                  </a:cubicBezTo>
                  <a:lnTo>
                    <a:pt x="186186" y="240993"/>
                  </a:lnTo>
                  <a:cubicBezTo>
                    <a:pt x="186002" y="241009"/>
                    <a:pt x="185822" y="241016"/>
                    <a:pt x="185637" y="2410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0" name="Google Shape;300;p25"/>
            <p:cNvSpPr/>
            <p:nvPr/>
          </p:nvSpPr>
          <p:spPr>
            <a:xfrm>
              <a:off x="5382908" y="5422077"/>
              <a:ext cx="362232" cy="137102"/>
            </a:xfrm>
            <a:custGeom>
              <a:avLst/>
              <a:gdLst/>
              <a:ahLst/>
              <a:cxnLst/>
              <a:rect l="l" t="t" r="r" b="b"/>
              <a:pathLst>
                <a:path w="362232" h="137102" extrusionOk="0">
                  <a:moveTo>
                    <a:pt x="370643" y="98194"/>
                  </a:moveTo>
                  <a:cubicBezTo>
                    <a:pt x="370831" y="97853"/>
                    <a:pt x="370945" y="97477"/>
                    <a:pt x="370980" y="97089"/>
                  </a:cubicBezTo>
                  <a:cubicBezTo>
                    <a:pt x="370980" y="97022"/>
                    <a:pt x="371039" y="96979"/>
                    <a:pt x="371035" y="96912"/>
                  </a:cubicBezTo>
                  <a:cubicBezTo>
                    <a:pt x="371003" y="96575"/>
                    <a:pt x="370713" y="96364"/>
                    <a:pt x="370580" y="96062"/>
                  </a:cubicBezTo>
                  <a:cubicBezTo>
                    <a:pt x="370447" y="95760"/>
                    <a:pt x="370459" y="95364"/>
                    <a:pt x="370188" y="95094"/>
                  </a:cubicBezTo>
                  <a:lnTo>
                    <a:pt x="344713" y="68536"/>
                  </a:lnTo>
                  <a:lnTo>
                    <a:pt x="362742" y="66969"/>
                  </a:lnTo>
                  <a:cubicBezTo>
                    <a:pt x="364407" y="66831"/>
                    <a:pt x="365650" y="65366"/>
                    <a:pt x="365509" y="63700"/>
                  </a:cubicBezTo>
                  <a:cubicBezTo>
                    <a:pt x="365509" y="63692"/>
                    <a:pt x="365509" y="63688"/>
                    <a:pt x="365509" y="63680"/>
                  </a:cubicBezTo>
                  <a:cubicBezTo>
                    <a:pt x="365352" y="62015"/>
                    <a:pt x="363894" y="60780"/>
                    <a:pt x="362224" y="60906"/>
                  </a:cubicBezTo>
                  <a:lnTo>
                    <a:pt x="339277" y="62865"/>
                  </a:lnTo>
                  <a:lnTo>
                    <a:pt x="302098" y="24134"/>
                  </a:lnTo>
                  <a:lnTo>
                    <a:pt x="368334" y="16903"/>
                  </a:lnTo>
                  <a:cubicBezTo>
                    <a:pt x="370004" y="16719"/>
                    <a:pt x="371211" y="15218"/>
                    <a:pt x="371031" y="13544"/>
                  </a:cubicBezTo>
                  <a:cubicBezTo>
                    <a:pt x="370843" y="11875"/>
                    <a:pt x="369342" y="10671"/>
                    <a:pt x="367672" y="10852"/>
                  </a:cubicBezTo>
                  <a:lnTo>
                    <a:pt x="296787" y="18592"/>
                  </a:lnTo>
                  <a:lnTo>
                    <a:pt x="286146" y="7505"/>
                  </a:lnTo>
                  <a:cubicBezTo>
                    <a:pt x="284990" y="6290"/>
                    <a:pt x="283066" y="6246"/>
                    <a:pt x="281851" y="7403"/>
                  </a:cubicBezTo>
                  <a:cubicBezTo>
                    <a:pt x="281847" y="7407"/>
                    <a:pt x="281839" y="7415"/>
                    <a:pt x="281835" y="7418"/>
                  </a:cubicBezTo>
                  <a:cubicBezTo>
                    <a:pt x="280620" y="8579"/>
                    <a:pt x="280577" y="10503"/>
                    <a:pt x="281737" y="11718"/>
                  </a:cubicBezTo>
                  <a:cubicBezTo>
                    <a:pt x="281741" y="11722"/>
                    <a:pt x="281745" y="11726"/>
                    <a:pt x="281749" y="11730"/>
                  </a:cubicBezTo>
                  <a:lnTo>
                    <a:pt x="289144" y="19431"/>
                  </a:lnTo>
                  <a:lnTo>
                    <a:pt x="216566" y="27356"/>
                  </a:lnTo>
                  <a:lnTo>
                    <a:pt x="202719" y="13027"/>
                  </a:lnTo>
                  <a:cubicBezTo>
                    <a:pt x="201548" y="11824"/>
                    <a:pt x="199623" y="11788"/>
                    <a:pt x="198408" y="12953"/>
                  </a:cubicBezTo>
                  <a:cubicBezTo>
                    <a:pt x="197197" y="14124"/>
                    <a:pt x="197166" y="16053"/>
                    <a:pt x="198338" y="17264"/>
                  </a:cubicBezTo>
                  <a:lnTo>
                    <a:pt x="208920" y="28207"/>
                  </a:lnTo>
                  <a:lnTo>
                    <a:pt x="136252" y="36143"/>
                  </a:lnTo>
                  <a:lnTo>
                    <a:pt x="124697" y="24197"/>
                  </a:lnTo>
                  <a:cubicBezTo>
                    <a:pt x="123529" y="22986"/>
                    <a:pt x="121601" y="22955"/>
                    <a:pt x="120390" y="24123"/>
                  </a:cubicBezTo>
                  <a:cubicBezTo>
                    <a:pt x="120390" y="24123"/>
                    <a:pt x="120386" y="24126"/>
                    <a:pt x="120386" y="24126"/>
                  </a:cubicBezTo>
                  <a:cubicBezTo>
                    <a:pt x="119179" y="25291"/>
                    <a:pt x="119144" y="27215"/>
                    <a:pt x="120308" y="28422"/>
                  </a:cubicBezTo>
                  <a:cubicBezTo>
                    <a:pt x="120312" y="28426"/>
                    <a:pt x="120320" y="28434"/>
                    <a:pt x="120323" y="28438"/>
                  </a:cubicBezTo>
                  <a:lnTo>
                    <a:pt x="128597" y="36990"/>
                  </a:lnTo>
                  <a:lnTo>
                    <a:pt x="64367" y="44001"/>
                  </a:lnTo>
                  <a:lnTo>
                    <a:pt x="49599" y="27905"/>
                  </a:lnTo>
                  <a:cubicBezTo>
                    <a:pt x="48455" y="26674"/>
                    <a:pt x="46534" y="26592"/>
                    <a:pt x="45288" y="27720"/>
                  </a:cubicBezTo>
                  <a:cubicBezTo>
                    <a:pt x="44046" y="28857"/>
                    <a:pt x="43959" y="30781"/>
                    <a:pt x="45096" y="32024"/>
                  </a:cubicBezTo>
                  <a:cubicBezTo>
                    <a:pt x="45100" y="32024"/>
                    <a:pt x="45100" y="32028"/>
                    <a:pt x="45104" y="32032"/>
                  </a:cubicBezTo>
                  <a:lnTo>
                    <a:pt x="56862" y="44832"/>
                  </a:lnTo>
                  <a:lnTo>
                    <a:pt x="11531" y="49782"/>
                  </a:lnTo>
                  <a:cubicBezTo>
                    <a:pt x="9861" y="49967"/>
                    <a:pt x="8654" y="51472"/>
                    <a:pt x="8834" y="53141"/>
                  </a:cubicBezTo>
                  <a:cubicBezTo>
                    <a:pt x="9007" y="54682"/>
                    <a:pt x="10308" y="55849"/>
                    <a:pt x="11860" y="55853"/>
                  </a:cubicBezTo>
                  <a:cubicBezTo>
                    <a:pt x="11970" y="55853"/>
                    <a:pt x="12084" y="55846"/>
                    <a:pt x="12193" y="55834"/>
                  </a:cubicBezTo>
                  <a:lnTo>
                    <a:pt x="61969" y="50398"/>
                  </a:lnTo>
                  <a:lnTo>
                    <a:pt x="92857" y="84080"/>
                  </a:lnTo>
                  <a:lnTo>
                    <a:pt x="39456" y="88646"/>
                  </a:lnTo>
                  <a:cubicBezTo>
                    <a:pt x="37786" y="88791"/>
                    <a:pt x="36544" y="90261"/>
                    <a:pt x="36689" y="91931"/>
                  </a:cubicBezTo>
                  <a:cubicBezTo>
                    <a:pt x="36689" y="91935"/>
                    <a:pt x="36689" y="91935"/>
                    <a:pt x="36689" y="91935"/>
                  </a:cubicBezTo>
                  <a:cubicBezTo>
                    <a:pt x="36818" y="93510"/>
                    <a:pt x="38135" y="94721"/>
                    <a:pt x="39715" y="94725"/>
                  </a:cubicBezTo>
                  <a:cubicBezTo>
                    <a:pt x="39801" y="94725"/>
                    <a:pt x="39887" y="94725"/>
                    <a:pt x="39973" y="94725"/>
                  </a:cubicBezTo>
                  <a:lnTo>
                    <a:pt x="98058" y="89736"/>
                  </a:lnTo>
                  <a:lnTo>
                    <a:pt x="123306" y="117265"/>
                  </a:lnTo>
                  <a:lnTo>
                    <a:pt x="72802" y="122035"/>
                  </a:lnTo>
                  <a:cubicBezTo>
                    <a:pt x="71132" y="122188"/>
                    <a:pt x="69905" y="123666"/>
                    <a:pt x="70058" y="125331"/>
                  </a:cubicBezTo>
                  <a:cubicBezTo>
                    <a:pt x="70058" y="125335"/>
                    <a:pt x="70058" y="125343"/>
                    <a:pt x="70058" y="125347"/>
                  </a:cubicBezTo>
                  <a:cubicBezTo>
                    <a:pt x="70211" y="126903"/>
                    <a:pt x="71520" y="128091"/>
                    <a:pt x="73084" y="128091"/>
                  </a:cubicBezTo>
                  <a:cubicBezTo>
                    <a:pt x="73178" y="128094"/>
                    <a:pt x="73272" y="128094"/>
                    <a:pt x="73366" y="128091"/>
                  </a:cubicBezTo>
                  <a:lnTo>
                    <a:pt x="128460" y="122886"/>
                  </a:lnTo>
                  <a:lnTo>
                    <a:pt x="146614" y="142678"/>
                  </a:lnTo>
                  <a:cubicBezTo>
                    <a:pt x="147190" y="143305"/>
                    <a:pt x="148002" y="143666"/>
                    <a:pt x="148856" y="143666"/>
                  </a:cubicBezTo>
                  <a:cubicBezTo>
                    <a:pt x="149617" y="143662"/>
                    <a:pt x="150353" y="143376"/>
                    <a:pt x="150914" y="142862"/>
                  </a:cubicBezTo>
                  <a:cubicBezTo>
                    <a:pt x="152156" y="141734"/>
                    <a:pt x="152246" y="139813"/>
                    <a:pt x="151118" y="138571"/>
                  </a:cubicBezTo>
                  <a:cubicBezTo>
                    <a:pt x="151110" y="138563"/>
                    <a:pt x="151106" y="138559"/>
                    <a:pt x="151098" y="138551"/>
                  </a:cubicBezTo>
                  <a:lnTo>
                    <a:pt x="136060" y="122157"/>
                  </a:lnTo>
                  <a:lnTo>
                    <a:pt x="204730" y="115674"/>
                  </a:lnTo>
                  <a:lnTo>
                    <a:pt x="221191" y="132684"/>
                  </a:lnTo>
                  <a:cubicBezTo>
                    <a:pt x="221760" y="133280"/>
                    <a:pt x="222547" y="133617"/>
                    <a:pt x="223370" y="133617"/>
                  </a:cubicBezTo>
                  <a:cubicBezTo>
                    <a:pt x="224162" y="133613"/>
                    <a:pt x="224918" y="133307"/>
                    <a:pt x="225491" y="132758"/>
                  </a:cubicBezTo>
                  <a:cubicBezTo>
                    <a:pt x="226698" y="131590"/>
                    <a:pt x="226729" y="129666"/>
                    <a:pt x="225565" y="128459"/>
                  </a:cubicBezTo>
                  <a:cubicBezTo>
                    <a:pt x="225561" y="128455"/>
                    <a:pt x="225557" y="128451"/>
                    <a:pt x="225553" y="128447"/>
                  </a:cubicBezTo>
                  <a:lnTo>
                    <a:pt x="212479" y="114933"/>
                  </a:lnTo>
                  <a:lnTo>
                    <a:pt x="286025" y="107988"/>
                  </a:lnTo>
                  <a:lnTo>
                    <a:pt x="299092" y="121510"/>
                  </a:lnTo>
                  <a:cubicBezTo>
                    <a:pt x="299668" y="122106"/>
                    <a:pt x="300460" y="122443"/>
                    <a:pt x="301287" y="122443"/>
                  </a:cubicBezTo>
                  <a:cubicBezTo>
                    <a:pt x="302078" y="122443"/>
                    <a:pt x="302839" y="122133"/>
                    <a:pt x="303407" y="121584"/>
                  </a:cubicBezTo>
                  <a:cubicBezTo>
                    <a:pt x="304618" y="120412"/>
                    <a:pt x="304649" y="118484"/>
                    <a:pt x="303477" y="117273"/>
                  </a:cubicBezTo>
                  <a:lnTo>
                    <a:pt x="293785" y="107244"/>
                  </a:lnTo>
                  <a:lnTo>
                    <a:pt x="368299" y="100208"/>
                  </a:lnTo>
                  <a:cubicBezTo>
                    <a:pt x="368613" y="100181"/>
                    <a:pt x="368793" y="99914"/>
                    <a:pt x="369083" y="99817"/>
                  </a:cubicBezTo>
                  <a:cubicBezTo>
                    <a:pt x="369440" y="99675"/>
                    <a:pt x="369843" y="99675"/>
                    <a:pt x="370133" y="99389"/>
                  </a:cubicBezTo>
                  <a:cubicBezTo>
                    <a:pt x="370184" y="99346"/>
                    <a:pt x="370165" y="99272"/>
                    <a:pt x="370208" y="99221"/>
                  </a:cubicBezTo>
                  <a:cubicBezTo>
                    <a:pt x="370419" y="98911"/>
                    <a:pt x="370565" y="98562"/>
                    <a:pt x="370643" y="98194"/>
                  </a:cubicBezTo>
                  <a:close/>
                  <a:moveTo>
                    <a:pt x="294479" y="24997"/>
                  </a:moveTo>
                  <a:lnTo>
                    <a:pt x="331501" y="63563"/>
                  </a:lnTo>
                  <a:lnTo>
                    <a:pt x="257676" y="69904"/>
                  </a:lnTo>
                  <a:lnTo>
                    <a:pt x="221936" y="32918"/>
                  </a:lnTo>
                  <a:close/>
                  <a:moveTo>
                    <a:pt x="214274" y="33752"/>
                  </a:moveTo>
                  <a:lnTo>
                    <a:pt x="249857" y="70594"/>
                  </a:lnTo>
                  <a:lnTo>
                    <a:pt x="175715" y="76967"/>
                  </a:lnTo>
                  <a:lnTo>
                    <a:pt x="141617" y="41693"/>
                  </a:lnTo>
                  <a:close/>
                  <a:moveTo>
                    <a:pt x="69482" y="49563"/>
                  </a:moveTo>
                  <a:lnTo>
                    <a:pt x="133967" y="42508"/>
                  </a:lnTo>
                  <a:lnTo>
                    <a:pt x="167916" y="77602"/>
                  </a:lnTo>
                  <a:lnTo>
                    <a:pt x="100523" y="83391"/>
                  </a:lnTo>
                  <a:close/>
                  <a:moveTo>
                    <a:pt x="130894" y="116536"/>
                  </a:moveTo>
                  <a:lnTo>
                    <a:pt x="105700" y="89066"/>
                  </a:lnTo>
                  <a:lnTo>
                    <a:pt x="173356" y="83257"/>
                  </a:lnTo>
                  <a:lnTo>
                    <a:pt x="199302" y="110077"/>
                  </a:lnTo>
                  <a:close/>
                  <a:moveTo>
                    <a:pt x="207042" y="109344"/>
                  </a:moveTo>
                  <a:lnTo>
                    <a:pt x="181175" y="82583"/>
                  </a:lnTo>
                  <a:lnTo>
                    <a:pt x="255313" y="76214"/>
                  </a:lnTo>
                  <a:lnTo>
                    <a:pt x="280616" y="102399"/>
                  </a:lnTo>
                  <a:close/>
                  <a:moveTo>
                    <a:pt x="263112" y="75544"/>
                  </a:moveTo>
                  <a:lnTo>
                    <a:pt x="336901" y="69207"/>
                  </a:lnTo>
                  <a:lnTo>
                    <a:pt x="361440" y="94768"/>
                  </a:lnTo>
                  <a:lnTo>
                    <a:pt x="288357" y="10166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1" name="Google Shape;301;p25"/>
            <p:cNvSpPr/>
            <p:nvPr/>
          </p:nvSpPr>
          <p:spPr>
            <a:xfrm>
              <a:off x="3753068" y="2876857"/>
              <a:ext cx="1556405" cy="2494226"/>
            </a:xfrm>
            <a:custGeom>
              <a:avLst/>
              <a:gdLst/>
              <a:ahLst/>
              <a:cxnLst/>
              <a:rect l="l" t="t" r="r" b="b"/>
              <a:pathLst>
                <a:path w="1556405" h="2494226" extrusionOk="0">
                  <a:moveTo>
                    <a:pt x="1447889" y="1192128"/>
                  </a:moveTo>
                  <a:cubicBezTo>
                    <a:pt x="1429574" y="1184352"/>
                    <a:pt x="1344771" y="854302"/>
                    <a:pt x="1344771" y="854302"/>
                  </a:cubicBezTo>
                  <a:lnTo>
                    <a:pt x="1301118" y="729859"/>
                  </a:lnTo>
                  <a:cubicBezTo>
                    <a:pt x="1301118" y="729859"/>
                    <a:pt x="1235509" y="505933"/>
                    <a:pt x="1210421" y="464286"/>
                  </a:cubicBezTo>
                  <a:cubicBezTo>
                    <a:pt x="1185333" y="422639"/>
                    <a:pt x="1084971" y="389035"/>
                    <a:pt x="1084971" y="389035"/>
                  </a:cubicBezTo>
                  <a:lnTo>
                    <a:pt x="1047346" y="368333"/>
                  </a:lnTo>
                  <a:lnTo>
                    <a:pt x="884266" y="280540"/>
                  </a:lnTo>
                  <a:lnTo>
                    <a:pt x="884266" y="281418"/>
                  </a:lnTo>
                  <a:lnTo>
                    <a:pt x="860805" y="232368"/>
                  </a:lnTo>
                  <a:lnTo>
                    <a:pt x="580056" y="6564"/>
                  </a:lnTo>
                  <a:cubicBezTo>
                    <a:pt x="580056" y="6564"/>
                    <a:pt x="585073" y="61007"/>
                    <a:pt x="592598" y="114702"/>
                  </a:cubicBezTo>
                  <a:cubicBezTo>
                    <a:pt x="591846" y="114702"/>
                    <a:pt x="534138" y="152327"/>
                    <a:pt x="513565" y="185328"/>
                  </a:cubicBezTo>
                  <a:cubicBezTo>
                    <a:pt x="509677" y="191473"/>
                    <a:pt x="506291" y="204646"/>
                    <a:pt x="490735" y="239144"/>
                  </a:cubicBezTo>
                  <a:cubicBezTo>
                    <a:pt x="428026" y="271510"/>
                    <a:pt x="191792" y="395325"/>
                    <a:pt x="113641" y="455663"/>
                  </a:cubicBezTo>
                  <a:cubicBezTo>
                    <a:pt x="21929" y="526290"/>
                    <a:pt x="5256" y="576218"/>
                    <a:pt x="9387" y="617868"/>
                  </a:cubicBezTo>
                  <a:lnTo>
                    <a:pt x="13651" y="684356"/>
                  </a:lnTo>
                  <a:cubicBezTo>
                    <a:pt x="13651" y="684356"/>
                    <a:pt x="52790" y="922706"/>
                    <a:pt x="93562" y="1040230"/>
                  </a:cubicBezTo>
                  <a:lnTo>
                    <a:pt x="88542" y="1037847"/>
                  </a:lnTo>
                  <a:lnTo>
                    <a:pt x="87182" y="2500790"/>
                  </a:lnTo>
                  <a:lnTo>
                    <a:pt x="1261744" y="2456258"/>
                  </a:lnTo>
                  <a:lnTo>
                    <a:pt x="1263626" y="1369508"/>
                  </a:lnTo>
                  <a:cubicBezTo>
                    <a:pt x="1303767" y="1356339"/>
                    <a:pt x="1345540" y="1340897"/>
                    <a:pt x="1370757" y="1329743"/>
                  </a:cubicBezTo>
                  <a:lnTo>
                    <a:pt x="1377028" y="1335387"/>
                  </a:lnTo>
                  <a:lnTo>
                    <a:pt x="1429966" y="1374153"/>
                  </a:lnTo>
                  <a:cubicBezTo>
                    <a:pt x="1447223" y="1387130"/>
                    <a:pt x="1469567" y="1391261"/>
                    <a:pt x="1490323" y="1385315"/>
                  </a:cubicBezTo>
                  <a:cubicBezTo>
                    <a:pt x="1512777" y="1378919"/>
                    <a:pt x="1498726" y="1352322"/>
                    <a:pt x="1482418" y="1343543"/>
                  </a:cubicBezTo>
                  <a:cubicBezTo>
                    <a:pt x="1470037" y="1335183"/>
                    <a:pt x="1458299" y="1325918"/>
                    <a:pt x="1447293" y="1315818"/>
                  </a:cubicBezTo>
                  <a:lnTo>
                    <a:pt x="1398368" y="1254853"/>
                  </a:lnTo>
                  <a:cubicBezTo>
                    <a:pt x="1427724" y="1260120"/>
                    <a:pt x="1474768" y="1268402"/>
                    <a:pt x="1494337" y="1271161"/>
                  </a:cubicBezTo>
                  <a:cubicBezTo>
                    <a:pt x="1523442" y="1275300"/>
                    <a:pt x="1560965" y="1283703"/>
                    <a:pt x="1565088" y="1246077"/>
                  </a:cubicBezTo>
                  <a:cubicBezTo>
                    <a:pt x="1569212" y="1208452"/>
                    <a:pt x="1477119" y="1204673"/>
                    <a:pt x="1447889" y="1192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2" name="Google Shape;302;p25"/>
            <p:cNvSpPr/>
            <p:nvPr/>
          </p:nvSpPr>
          <p:spPr>
            <a:xfrm>
              <a:off x="4328106" y="2888082"/>
              <a:ext cx="229519" cy="505278"/>
            </a:xfrm>
            <a:custGeom>
              <a:avLst/>
              <a:gdLst/>
              <a:ahLst/>
              <a:cxnLst/>
              <a:rect l="l" t="t" r="r" b="b"/>
              <a:pathLst>
                <a:path w="229519" h="505278" extrusionOk="0">
                  <a:moveTo>
                    <a:pt x="8817" y="6564"/>
                  </a:moveTo>
                  <a:cubicBezTo>
                    <a:pt x="8817" y="6564"/>
                    <a:pt x="13092" y="115129"/>
                    <a:pt x="35648" y="217733"/>
                  </a:cubicBezTo>
                  <a:cubicBezTo>
                    <a:pt x="47085" y="269754"/>
                    <a:pt x="72529" y="318487"/>
                    <a:pt x="85478" y="354329"/>
                  </a:cubicBezTo>
                  <a:cubicBezTo>
                    <a:pt x="123970" y="460868"/>
                    <a:pt x="156563" y="512533"/>
                    <a:pt x="192805" y="511835"/>
                  </a:cubicBezTo>
                  <a:cubicBezTo>
                    <a:pt x="229047" y="511137"/>
                    <a:pt x="235318" y="440053"/>
                    <a:pt x="237407" y="405904"/>
                  </a:cubicBezTo>
                  <a:cubicBezTo>
                    <a:pt x="239496" y="371754"/>
                    <a:pt x="237407" y="210764"/>
                    <a:pt x="237407" y="210764"/>
                  </a:cubicBez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3" name="Google Shape;303;p25"/>
            <p:cNvSpPr/>
            <p:nvPr/>
          </p:nvSpPr>
          <p:spPr>
            <a:xfrm>
              <a:off x="4263833" y="3600274"/>
              <a:ext cx="849403" cy="1756127"/>
            </a:xfrm>
            <a:custGeom>
              <a:avLst/>
              <a:gdLst/>
              <a:ahLst/>
              <a:cxnLst/>
              <a:rect l="l" t="t" r="r" b="b"/>
              <a:pathLst>
                <a:path w="849403" h="1756127" extrusionOk="0">
                  <a:moveTo>
                    <a:pt x="858220" y="185830"/>
                  </a:moveTo>
                  <a:cubicBezTo>
                    <a:pt x="828363" y="110579"/>
                    <a:pt x="803401" y="47838"/>
                    <a:pt x="790353" y="6564"/>
                  </a:cubicBezTo>
                  <a:cubicBezTo>
                    <a:pt x="791741" y="57113"/>
                    <a:pt x="772277" y="106009"/>
                    <a:pt x="736537" y="141780"/>
                  </a:cubicBezTo>
                  <a:cubicBezTo>
                    <a:pt x="649979" y="226332"/>
                    <a:pt x="625514" y="196976"/>
                    <a:pt x="629402" y="314395"/>
                  </a:cubicBezTo>
                  <a:cubicBezTo>
                    <a:pt x="633290" y="431814"/>
                    <a:pt x="679570" y="485129"/>
                    <a:pt x="650606" y="585220"/>
                  </a:cubicBezTo>
                  <a:cubicBezTo>
                    <a:pt x="621642" y="685312"/>
                    <a:pt x="495554" y="784181"/>
                    <a:pt x="500069" y="957556"/>
                  </a:cubicBezTo>
                  <a:cubicBezTo>
                    <a:pt x="501691" y="995574"/>
                    <a:pt x="512265" y="1032674"/>
                    <a:pt x="530929" y="1065835"/>
                  </a:cubicBezTo>
                  <a:lnTo>
                    <a:pt x="8817" y="1762691"/>
                  </a:lnTo>
                  <a:lnTo>
                    <a:pt x="755479" y="1740743"/>
                  </a:lnTo>
                  <a:lnTo>
                    <a:pt x="755479" y="74381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4" name="Google Shape;304;p25"/>
            <p:cNvSpPr/>
            <p:nvPr/>
          </p:nvSpPr>
          <p:spPr>
            <a:xfrm>
              <a:off x="4196185" y="2229108"/>
              <a:ext cx="702860" cy="888172"/>
            </a:xfrm>
            <a:custGeom>
              <a:avLst/>
              <a:gdLst/>
              <a:ahLst/>
              <a:cxnLst/>
              <a:rect l="l" t="t" r="r" b="b"/>
              <a:pathLst>
                <a:path w="702860" h="888172" extrusionOk="0">
                  <a:moveTo>
                    <a:pt x="580263" y="309550"/>
                  </a:moveTo>
                  <a:cubicBezTo>
                    <a:pt x="605346" y="305411"/>
                    <a:pt x="730169" y="226378"/>
                    <a:pt x="709346" y="147349"/>
                  </a:cubicBezTo>
                  <a:cubicBezTo>
                    <a:pt x="688522" y="68319"/>
                    <a:pt x="513273" y="-27398"/>
                    <a:pt x="375784" y="18513"/>
                  </a:cubicBezTo>
                  <a:cubicBezTo>
                    <a:pt x="292957" y="46081"/>
                    <a:pt x="216451" y="89876"/>
                    <a:pt x="150732" y="147333"/>
                  </a:cubicBezTo>
                  <a:cubicBezTo>
                    <a:pt x="150732" y="147333"/>
                    <a:pt x="59153" y="147333"/>
                    <a:pt x="25282" y="184958"/>
                  </a:cubicBezTo>
                  <a:cubicBezTo>
                    <a:pt x="-8588" y="222584"/>
                    <a:pt x="17005" y="280551"/>
                    <a:pt x="37824" y="322198"/>
                  </a:cubicBezTo>
                  <a:cubicBezTo>
                    <a:pt x="55888" y="358200"/>
                    <a:pt x="55136" y="453667"/>
                    <a:pt x="54634" y="478379"/>
                  </a:cubicBezTo>
                  <a:cubicBezTo>
                    <a:pt x="53497" y="478316"/>
                    <a:pt x="52369" y="478579"/>
                    <a:pt x="51373" y="479131"/>
                  </a:cubicBezTo>
                  <a:cubicBezTo>
                    <a:pt x="37275" y="486915"/>
                    <a:pt x="27148" y="500323"/>
                    <a:pt x="23522" y="516012"/>
                  </a:cubicBezTo>
                  <a:cubicBezTo>
                    <a:pt x="17879" y="541096"/>
                    <a:pt x="28292" y="574598"/>
                    <a:pt x="53631" y="612482"/>
                  </a:cubicBezTo>
                  <a:cubicBezTo>
                    <a:pt x="70762" y="641383"/>
                    <a:pt x="106295" y="657633"/>
                    <a:pt x="139856" y="659008"/>
                  </a:cubicBezTo>
                  <a:lnTo>
                    <a:pt x="144210" y="663190"/>
                  </a:lnTo>
                  <a:cubicBezTo>
                    <a:pt x="155075" y="675709"/>
                    <a:pt x="160236" y="689297"/>
                    <a:pt x="166742" y="704543"/>
                  </a:cubicBezTo>
                  <a:cubicBezTo>
                    <a:pt x="177282" y="729627"/>
                    <a:pt x="276668" y="889092"/>
                    <a:pt x="336755" y="893733"/>
                  </a:cubicBezTo>
                  <a:cubicBezTo>
                    <a:pt x="345413" y="894485"/>
                    <a:pt x="353690" y="894736"/>
                    <a:pt x="361839" y="894736"/>
                  </a:cubicBezTo>
                  <a:cubicBezTo>
                    <a:pt x="413648" y="894736"/>
                    <a:pt x="451282" y="880811"/>
                    <a:pt x="471478" y="853975"/>
                  </a:cubicBezTo>
                  <a:cubicBezTo>
                    <a:pt x="498200" y="818474"/>
                    <a:pt x="564436" y="675340"/>
                    <a:pt x="572714" y="605714"/>
                  </a:cubicBezTo>
                  <a:cubicBezTo>
                    <a:pt x="574094" y="593172"/>
                    <a:pt x="574846" y="577494"/>
                    <a:pt x="575222" y="558682"/>
                  </a:cubicBezTo>
                  <a:cubicBezTo>
                    <a:pt x="594306" y="534523"/>
                    <a:pt x="594306" y="500421"/>
                    <a:pt x="575222" y="476262"/>
                  </a:cubicBezTo>
                  <a:cubicBezTo>
                    <a:pt x="573843" y="402626"/>
                    <a:pt x="569955" y="326352"/>
                    <a:pt x="568951" y="308789"/>
                  </a:cubicBezTo>
                  <a:cubicBezTo>
                    <a:pt x="572616" y="309903"/>
                    <a:pt x="576484" y="310161"/>
                    <a:pt x="580263" y="309550"/>
                  </a:cubicBez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5" name="Google Shape;305;p25"/>
            <p:cNvSpPr/>
            <p:nvPr/>
          </p:nvSpPr>
          <p:spPr>
            <a:xfrm>
              <a:off x="4209525" y="2521895"/>
              <a:ext cx="554183" cy="595506"/>
            </a:xfrm>
            <a:custGeom>
              <a:avLst/>
              <a:gdLst/>
              <a:ahLst/>
              <a:cxnLst/>
              <a:rect l="l" t="t" r="r" b="b"/>
              <a:pathLst>
                <a:path w="554183" h="595506" extrusionOk="0">
                  <a:moveTo>
                    <a:pt x="348746" y="602070"/>
                  </a:moveTo>
                  <a:cubicBezTo>
                    <a:pt x="340880" y="602070"/>
                    <a:pt x="332672" y="601762"/>
                    <a:pt x="324120" y="601145"/>
                  </a:cubicBezTo>
                  <a:cubicBezTo>
                    <a:pt x="267431" y="597050"/>
                    <a:pt x="161276" y="440876"/>
                    <a:pt x="148108" y="410306"/>
                  </a:cubicBezTo>
                  <a:cubicBezTo>
                    <a:pt x="141797" y="394981"/>
                    <a:pt x="132963" y="380817"/>
                    <a:pt x="121977" y="368408"/>
                  </a:cubicBezTo>
                  <a:cubicBezTo>
                    <a:pt x="121915" y="368412"/>
                    <a:pt x="121856" y="368412"/>
                    <a:pt x="121793" y="368408"/>
                  </a:cubicBezTo>
                  <a:cubicBezTo>
                    <a:pt x="110035" y="368408"/>
                    <a:pt x="70477" y="364846"/>
                    <a:pt x="40377" y="319809"/>
                  </a:cubicBezTo>
                  <a:cubicBezTo>
                    <a:pt x="22650" y="293287"/>
                    <a:pt x="3061" y="254936"/>
                    <a:pt x="10398" y="222868"/>
                  </a:cubicBezTo>
                  <a:cubicBezTo>
                    <a:pt x="13953" y="207402"/>
                    <a:pt x="23301" y="195119"/>
                    <a:pt x="38225" y="186363"/>
                  </a:cubicBezTo>
                  <a:cubicBezTo>
                    <a:pt x="41114" y="184659"/>
                    <a:pt x="44841" y="185619"/>
                    <a:pt x="46546" y="188507"/>
                  </a:cubicBezTo>
                  <a:cubicBezTo>
                    <a:pt x="46546" y="188511"/>
                    <a:pt x="46550" y="188519"/>
                    <a:pt x="46554" y="188523"/>
                  </a:cubicBezTo>
                  <a:cubicBezTo>
                    <a:pt x="48259" y="191415"/>
                    <a:pt x="47295" y="195143"/>
                    <a:pt x="44402" y="196848"/>
                  </a:cubicBezTo>
                  <a:cubicBezTo>
                    <a:pt x="44402" y="196848"/>
                    <a:pt x="44398" y="196848"/>
                    <a:pt x="44398" y="196848"/>
                  </a:cubicBezTo>
                  <a:cubicBezTo>
                    <a:pt x="32319" y="203949"/>
                    <a:pt x="25080" y="213344"/>
                    <a:pt x="22274" y="225584"/>
                  </a:cubicBezTo>
                  <a:cubicBezTo>
                    <a:pt x="17226" y="247622"/>
                    <a:pt x="26977" y="277860"/>
                    <a:pt x="50512" y="313048"/>
                  </a:cubicBezTo>
                  <a:cubicBezTo>
                    <a:pt x="81530" y="359476"/>
                    <a:pt x="123670" y="356211"/>
                    <a:pt x="124062" y="356160"/>
                  </a:cubicBezTo>
                  <a:cubicBezTo>
                    <a:pt x="125951" y="356000"/>
                    <a:pt x="127805" y="356713"/>
                    <a:pt x="129099" y="358100"/>
                  </a:cubicBezTo>
                  <a:cubicBezTo>
                    <a:pt x="141888" y="372034"/>
                    <a:pt x="152117" y="388115"/>
                    <a:pt x="159317" y="405603"/>
                  </a:cubicBezTo>
                  <a:cubicBezTo>
                    <a:pt x="173775" y="439140"/>
                    <a:pt x="276849" y="585543"/>
                    <a:pt x="324994" y="589027"/>
                  </a:cubicBezTo>
                  <a:cubicBezTo>
                    <a:pt x="367115" y="592057"/>
                    <a:pt x="422746" y="588431"/>
                    <a:pt x="448778" y="553804"/>
                  </a:cubicBezTo>
                  <a:cubicBezTo>
                    <a:pt x="474897" y="519075"/>
                    <a:pt x="539911" y="379167"/>
                    <a:pt x="547957" y="311370"/>
                  </a:cubicBezTo>
                  <a:cubicBezTo>
                    <a:pt x="556187" y="241943"/>
                    <a:pt x="543904" y="15258"/>
                    <a:pt x="543783" y="12973"/>
                  </a:cubicBezTo>
                  <a:cubicBezTo>
                    <a:pt x="543599" y="9618"/>
                    <a:pt x="546174" y="6753"/>
                    <a:pt x="549525" y="6568"/>
                  </a:cubicBezTo>
                  <a:cubicBezTo>
                    <a:pt x="549529" y="6568"/>
                    <a:pt x="549529" y="6568"/>
                    <a:pt x="549529" y="6568"/>
                  </a:cubicBezTo>
                  <a:cubicBezTo>
                    <a:pt x="552864" y="6439"/>
                    <a:pt x="555698" y="8983"/>
                    <a:pt x="555933" y="12310"/>
                  </a:cubicBezTo>
                  <a:cubicBezTo>
                    <a:pt x="556450" y="21673"/>
                    <a:pt x="568404" y="242335"/>
                    <a:pt x="560036" y="312805"/>
                  </a:cubicBezTo>
                  <a:cubicBezTo>
                    <a:pt x="551622" y="383674"/>
                    <a:pt x="485961" y="524613"/>
                    <a:pt x="458506" y="561117"/>
                  </a:cubicBezTo>
                  <a:cubicBezTo>
                    <a:pt x="438020" y="588333"/>
                    <a:pt x="401159" y="602070"/>
                    <a:pt x="348746" y="6020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6" name="Google Shape;306;p25"/>
            <p:cNvSpPr/>
            <p:nvPr/>
          </p:nvSpPr>
          <p:spPr>
            <a:xfrm>
              <a:off x="4440371" y="2684077"/>
              <a:ext cx="137152" cy="136858"/>
            </a:xfrm>
            <a:custGeom>
              <a:avLst/>
              <a:gdLst/>
              <a:ahLst/>
              <a:cxnLst/>
              <a:rect l="l" t="t" r="r" b="b"/>
              <a:pathLst>
                <a:path w="137152" h="136858" extrusionOk="0">
                  <a:moveTo>
                    <a:pt x="77405" y="143423"/>
                  </a:moveTo>
                  <a:cubicBezTo>
                    <a:pt x="39599" y="143423"/>
                    <a:pt x="8817" y="112722"/>
                    <a:pt x="8817" y="74991"/>
                  </a:cubicBezTo>
                  <a:cubicBezTo>
                    <a:pt x="8817" y="37260"/>
                    <a:pt x="39579" y="6564"/>
                    <a:pt x="77405" y="6564"/>
                  </a:cubicBezTo>
                  <a:cubicBezTo>
                    <a:pt x="115230" y="6564"/>
                    <a:pt x="145969" y="37256"/>
                    <a:pt x="145969" y="74991"/>
                  </a:cubicBezTo>
                  <a:cubicBezTo>
                    <a:pt x="145969" y="112726"/>
                    <a:pt x="115211" y="143423"/>
                    <a:pt x="77405" y="143423"/>
                  </a:cubicBezTo>
                  <a:close/>
                  <a:moveTo>
                    <a:pt x="77405" y="18729"/>
                  </a:moveTo>
                  <a:cubicBezTo>
                    <a:pt x="46313" y="18729"/>
                    <a:pt x="21013" y="43966"/>
                    <a:pt x="21013" y="74991"/>
                  </a:cubicBezTo>
                  <a:cubicBezTo>
                    <a:pt x="21013" y="106017"/>
                    <a:pt x="46313" y="131257"/>
                    <a:pt x="77405" y="131257"/>
                  </a:cubicBezTo>
                  <a:cubicBezTo>
                    <a:pt x="108497" y="131257"/>
                    <a:pt x="133792" y="106013"/>
                    <a:pt x="133792" y="74991"/>
                  </a:cubicBezTo>
                  <a:cubicBezTo>
                    <a:pt x="133792" y="43970"/>
                    <a:pt x="108493" y="18729"/>
                    <a:pt x="77405" y="18729"/>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7" name="Google Shape;307;p25"/>
            <p:cNvSpPr/>
            <p:nvPr/>
          </p:nvSpPr>
          <p:spPr>
            <a:xfrm>
              <a:off x="4446485" y="2677375"/>
              <a:ext cx="324908" cy="137478"/>
            </a:xfrm>
            <a:custGeom>
              <a:avLst/>
              <a:gdLst/>
              <a:ahLst/>
              <a:cxnLst/>
              <a:rect l="l" t="t" r="r" b="b"/>
              <a:pathLst>
                <a:path w="324908" h="137478" extrusionOk="0">
                  <a:moveTo>
                    <a:pt x="71291" y="19345"/>
                  </a:moveTo>
                  <a:cubicBezTo>
                    <a:pt x="105781" y="19345"/>
                    <a:pt x="133761" y="47258"/>
                    <a:pt x="133761" y="81693"/>
                  </a:cubicBezTo>
                  <a:cubicBezTo>
                    <a:pt x="133761" y="116128"/>
                    <a:pt x="105792" y="144042"/>
                    <a:pt x="71291" y="144042"/>
                  </a:cubicBezTo>
                  <a:cubicBezTo>
                    <a:pt x="36789" y="144042"/>
                    <a:pt x="8817" y="116128"/>
                    <a:pt x="8817" y="81693"/>
                  </a:cubicBezTo>
                  <a:cubicBezTo>
                    <a:pt x="8817" y="47258"/>
                    <a:pt x="36785" y="19345"/>
                    <a:pt x="71291" y="19345"/>
                  </a:cubicBezTo>
                  <a:close/>
                  <a:moveTo>
                    <a:pt x="333725" y="69273"/>
                  </a:moveTo>
                  <a:cubicBezTo>
                    <a:pt x="333725" y="34638"/>
                    <a:pt x="305651" y="6564"/>
                    <a:pt x="271016" y="6564"/>
                  </a:cubicBezTo>
                  <a:cubicBezTo>
                    <a:pt x="236380" y="6564"/>
                    <a:pt x="208306" y="34638"/>
                    <a:pt x="208306" y="69273"/>
                  </a:cubicBezTo>
                  <a:cubicBezTo>
                    <a:pt x="208306" y="103908"/>
                    <a:pt x="236380" y="131982"/>
                    <a:pt x="271016" y="131982"/>
                  </a:cubicBezTo>
                  <a:cubicBezTo>
                    <a:pt x="305651" y="131982"/>
                    <a:pt x="333725" y="103908"/>
                    <a:pt x="333725" y="6927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8" name="Google Shape;308;p25"/>
            <p:cNvSpPr/>
            <p:nvPr/>
          </p:nvSpPr>
          <p:spPr>
            <a:xfrm>
              <a:off x="4639857" y="2671273"/>
              <a:ext cx="137623" cy="137619"/>
            </a:xfrm>
            <a:custGeom>
              <a:avLst/>
              <a:gdLst/>
              <a:ahLst/>
              <a:cxnLst/>
              <a:rect l="l" t="t" r="r" b="b"/>
              <a:pathLst>
                <a:path w="137623" h="137619" extrusionOk="0">
                  <a:moveTo>
                    <a:pt x="77628" y="144183"/>
                  </a:moveTo>
                  <a:cubicBezTo>
                    <a:pt x="39689" y="144183"/>
                    <a:pt x="8817" y="113318"/>
                    <a:pt x="8817" y="75379"/>
                  </a:cubicBezTo>
                  <a:cubicBezTo>
                    <a:pt x="8817" y="37440"/>
                    <a:pt x="39689" y="6564"/>
                    <a:pt x="77628" y="6564"/>
                  </a:cubicBezTo>
                  <a:cubicBezTo>
                    <a:pt x="115567" y="6564"/>
                    <a:pt x="146440" y="37428"/>
                    <a:pt x="146440" y="75371"/>
                  </a:cubicBezTo>
                  <a:cubicBezTo>
                    <a:pt x="146440" y="113314"/>
                    <a:pt x="115555" y="144183"/>
                    <a:pt x="77628" y="144183"/>
                  </a:cubicBezTo>
                  <a:close/>
                  <a:moveTo>
                    <a:pt x="77628" y="18737"/>
                  </a:moveTo>
                  <a:cubicBezTo>
                    <a:pt x="46403" y="18737"/>
                    <a:pt x="20994" y="44146"/>
                    <a:pt x="20994" y="75379"/>
                  </a:cubicBezTo>
                  <a:cubicBezTo>
                    <a:pt x="20994" y="106612"/>
                    <a:pt x="46403" y="132017"/>
                    <a:pt x="77628" y="132017"/>
                  </a:cubicBezTo>
                  <a:cubicBezTo>
                    <a:pt x="108853" y="132017"/>
                    <a:pt x="134262" y="106612"/>
                    <a:pt x="134262" y="75379"/>
                  </a:cubicBezTo>
                  <a:cubicBezTo>
                    <a:pt x="134262" y="44146"/>
                    <a:pt x="108853" y="18737"/>
                    <a:pt x="77628" y="18737"/>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9" name="Google Shape;309;p25"/>
            <p:cNvSpPr/>
            <p:nvPr/>
          </p:nvSpPr>
          <p:spPr>
            <a:xfrm>
              <a:off x="4315456" y="2628290"/>
              <a:ext cx="463250" cy="325750"/>
            </a:xfrm>
            <a:custGeom>
              <a:avLst/>
              <a:gdLst/>
              <a:ahLst/>
              <a:cxnLst/>
              <a:rect l="l" t="t" r="r" b="b"/>
              <a:pathLst>
                <a:path w="463250" h="325750" extrusionOk="0">
                  <a:moveTo>
                    <a:pt x="327448" y="105675"/>
                  </a:moveTo>
                  <a:cubicBezTo>
                    <a:pt x="319104" y="97261"/>
                    <a:pt x="309866" y="93659"/>
                    <a:pt x="299930" y="94901"/>
                  </a:cubicBezTo>
                  <a:cubicBezTo>
                    <a:pt x="287651" y="96469"/>
                    <a:pt x="277175" y="105530"/>
                    <a:pt x="269916" y="113757"/>
                  </a:cubicBezTo>
                  <a:cubicBezTo>
                    <a:pt x="262277" y="83578"/>
                    <a:pt x="234917" y="61113"/>
                    <a:pt x="202320" y="61113"/>
                  </a:cubicBezTo>
                  <a:cubicBezTo>
                    <a:pt x="165733" y="61113"/>
                    <a:pt x="135691" y="89363"/>
                    <a:pt x="132810" y="125147"/>
                  </a:cubicBezTo>
                  <a:lnTo>
                    <a:pt x="14490" y="132985"/>
                  </a:lnTo>
                  <a:cubicBezTo>
                    <a:pt x="11143" y="133209"/>
                    <a:pt x="8607" y="136101"/>
                    <a:pt x="8830" y="139448"/>
                  </a:cubicBezTo>
                  <a:cubicBezTo>
                    <a:pt x="8830" y="139452"/>
                    <a:pt x="8830" y="139456"/>
                    <a:pt x="8830" y="139460"/>
                  </a:cubicBezTo>
                  <a:cubicBezTo>
                    <a:pt x="9038" y="142650"/>
                    <a:pt x="11683" y="145135"/>
                    <a:pt x="14882" y="145139"/>
                  </a:cubicBezTo>
                  <a:cubicBezTo>
                    <a:pt x="15031" y="145139"/>
                    <a:pt x="15164" y="145139"/>
                    <a:pt x="15301" y="145139"/>
                  </a:cubicBezTo>
                  <a:lnTo>
                    <a:pt x="132857" y="137348"/>
                  </a:lnTo>
                  <a:cubicBezTo>
                    <a:pt x="136181" y="172696"/>
                    <a:pt x="166046" y="200449"/>
                    <a:pt x="202320" y="200449"/>
                  </a:cubicBezTo>
                  <a:cubicBezTo>
                    <a:pt x="240811" y="200449"/>
                    <a:pt x="272111" y="169196"/>
                    <a:pt x="272111" y="130779"/>
                  </a:cubicBezTo>
                  <a:cubicBezTo>
                    <a:pt x="272111" y="130728"/>
                    <a:pt x="272111" y="130677"/>
                    <a:pt x="272111" y="130626"/>
                  </a:cubicBezTo>
                  <a:cubicBezTo>
                    <a:pt x="277621" y="122478"/>
                    <a:pt x="289395" y="108497"/>
                    <a:pt x="301506" y="106969"/>
                  </a:cubicBezTo>
                  <a:cubicBezTo>
                    <a:pt x="306958" y="106240"/>
                    <a:pt x="312268" y="108223"/>
                    <a:pt x="317434" y="112922"/>
                  </a:cubicBezTo>
                  <a:lnTo>
                    <a:pt x="337097" y="238584"/>
                  </a:lnTo>
                  <a:lnTo>
                    <a:pt x="279663" y="253869"/>
                  </a:lnTo>
                  <a:cubicBezTo>
                    <a:pt x="276728" y="254657"/>
                    <a:pt x="274819" y="257483"/>
                    <a:pt x="275191" y="260500"/>
                  </a:cubicBezTo>
                  <a:lnTo>
                    <a:pt x="283473" y="326984"/>
                  </a:lnTo>
                  <a:cubicBezTo>
                    <a:pt x="283857" y="330022"/>
                    <a:pt x="286440" y="332303"/>
                    <a:pt x="289501" y="332314"/>
                  </a:cubicBezTo>
                  <a:cubicBezTo>
                    <a:pt x="289756" y="332316"/>
                    <a:pt x="290010" y="332301"/>
                    <a:pt x="290261" y="332271"/>
                  </a:cubicBezTo>
                  <a:cubicBezTo>
                    <a:pt x="293593" y="331862"/>
                    <a:pt x="295964" y="328830"/>
                    <a:pt x="295556" y="325497"/>
                  </a:cubicBezTo>
                  <a:cubicBezTo>
                    <a:pt x="295552" y="325491"/>
                    <a:pt x="295552" y="325485"/>
                    <a:pt x="295552" y="325479"/>
                  </a:cubicBezTo>
                  <a:lnTo>
                    <a:pt x="287921" y="264263"/>
                  </a:lnTo>
                  <a:lnTo>
                    <a:pt x="345535" y="248942"/>
                  </a:lnTo>
                  <a:cubicBezTo>
                    <a:pt x="348542" y="248135"/>
                    <a:pt x="350458" y="245196"/>
                    <a:pt x="349984" y="242119"/>
                  </a:cubicBezTo>
                  <a:lnTo>
                    <a:pt x="329157" y="109023"/>
                  </a:lnTo>
                  <a:cubicBezTo>
                    <a:pt x="328949" y="107757"/>
                    <a:pt x="328349" y="106589"/>
                    <a:pt x="327448" y="105675"/>
                  </a:cubicBezTo>
                  <a:close/>
                  <a:moveTo>
                    <a:pt x="202320" y="185806"/>
                  </a:moveTo>
                  <a:cubicBezTo>
                    <a:pt x="171902" y="185806"/>
                    <a:pt x="147155" y="161114"/>
                    <a:pt x="147155" y="130779"/>
                  </a:cubicBezTo>
                  <a:cubicBezTo>
                    <a:pt x="147155" y="100443"/>
                    <a:pt x="171902" y="75751"/>
                    <a:pt x="202320" y="75751"/>
                  </a:cubicBezTo>
                  <a:cubicBezTo>
                    <a:pt x="232737" y="75751"/>
                    <a:pt x="257484" y="100443"/>
                    <a:pt x="257484" y="130779"/>
                  </a:cubicBezTo>
                  <a:cubicBezTo>
                    <a:pt x="257484" y="161114"/>
                    <a:pt x="232737" y="185806"/>
                    <a:pt x="202320" y="185806"/>
                  </a:cubicBezTo>
                  <a:close/>
                  <a:moveTo>
                    <a:pt x="402029" y="48316"/>
                  </a:moveTo>
                  <a:cubicBezTo>
                    <a:pt x="363404" y="48316"/>
                    <a:pt x="331990" y="79741"/>
                    <a:pt x="331990" y="118362"/>
                  </a:cubicBezTo>
                  <a:cubicBezTo>
                    <a:pt x="331990" y="156983"/>
                    <a:pt x="363404" y="188405"/>
                    <a:pt x="402029" y="188405"/>
                  </a:cubicBezTo>
                  <a:cubicBezTo>
                    <a:pt x="440653" y="188405"/>
                    <a:pt x="472067" y="156983"/>
                    <a:pt x="472067" y="118362"/>
                  </a:cubicBezTo>
                  <a:cubicBezTo>
                    <a:pt x="472067" y="79741"/>
                    <a:pt x="440653" y="48316"/>
                    <a:pt x="402029" y="48316"/>
                  </a:cubicBezTo>
                  <a:close/>
                  <a:moveTo>
                    <a:pt x="402029" y="173766"/>
                  </a:moveTo>
                  <a:cubicBezTo>
                    <a:pt x="371458" y="173766"/>
                    <a:pt x="346617" y="148910"/>
                    <a:pt x="346617" y="118362"/>
                  </a:cubicBezTo>
                  <a:cubicBezTo>
                    <a:pt x="346617" y="87815"/>
                    <a:pt x="371474" y="62959"/>
                    <a:pt x="402029" y="62959"/>
                  </a:cubicBezTo>
                  <a:cubicBezTo>
                    <a:pt x="432584" y="62959"/>
                    <a:pt x="457440" y="87815"/>
                    <a:pt x="457440" y="118362"/>
                  </a:cubicBezTo>
                  <a:cubicBezTo>
                    <a:pt x="457440" y="148910"/>
                    <a:pt x="432584" y="173766"/>
                    <a:pt x="402029" y="173766"/>
                  </a:cubicBezTo>
                  <a:close/>
                  <a:moveTo>
                    <a:pt x="136534" y="48347"/>
                  </a:moveTo>
                  <a:cubicBezTo>
                    <a:pt x="134170" y="45976"/>
                    <a:pt x="134178" y="42135"/>
                    <a:pt x="136549" y="39772"/>
                  </a:cubicBezTo>
                  <a:cubicBezTo>
                    <a:pt x="136553" y="39768"/>
                    <a:pt x="136553" y="39768"/>
                    <a:pt x="136557" y="39764"/>
                  </a:cubicBezTo>
                  <a:cubicBezTo>
                    <a:pt x="138015" y="38306"/>
                    <a:pt x="173399" y="4055"/>
                    <a:pt x="238346" y="23958"/>
                  </a:cubicBezTo>
                  <a:cubicBezTo>
                    <a:pt x="241560" y="24937"/>
                    <a:pt x="243370" y="28339"/>
                    <a:pt x="242391" y="31557"/>
                  </a:cubicBezTo>
                  <a:cubicBezTo>
                    <a:pt x="242391" y="31557"/>
                    <a:pt x="242391" y="31557"/>
                    <a:pt x="242391" y="31557"/>
                  </a:cubicBezTo>
                  <a:cubicBezTo>
                    <a:pt x="241387" y="34751"/>
                    <a:pt x="238005" y="36550"/>
                    <a:pt x="234795" y="35594"/>
                  </a:cubicBezTo>
                  <a:cubicBezTo>
                    <a:pt x="177095" y="17918"/>
                    <a:pt x="146395" y="47160"/>
                    <a:pt x="145121" y="48402"/>
                  </a:cubicBezTo>
                  <a:cubicBezTo>
                    <a:pt x="143980" y="49523"/>
                    <a:pt x="142444" y="50150"/>
                    <a:pt x="140845" y="50147"/>
                  </a:cubicBezTo>
                  <a:cubicBezTo>
                    <a:pt x="139226" y="50158"/>
                    <a:pt x="137674" y="49519"/>
                    <a:pt x="136534" y="48371"/>
                  </a:cubicBezTo>
                  <a:close/>
                  <a:moveTo>
                    <a:pt x="345982" y="27865"/>
                  </a:moveTo>
                  <a:cubicBezTo>
                    <a:pt x="344403" y="24902"/>
                    <a:pt x="345524" y="21222"/>
                    <a:pt x="348483" y="19638"/>
                  </a:cubicBezTo>
                  <a:cubicBezTo>
                    <a:pt x="348487" y="19638"/>
                    <a:pt x="348491" y="19635"/>
                    <a:pt x="348495" y="19635"/>
                  </a:cubicBezTo>
                  <a:cubicBezTo>
                    <a:pt x="350035" y="18811"/>
                    <a:pt x="386606" y="-413"/>
                    <a:pt x="414367" y="9295"/>
                  </a:cubicBezTo>
                  <a:cubicBezTo>
                    <a:pt x="425294" y="13117"/>
                    <a:pt x="433328" y="20799"/>
                    <a:pt x="438227" y="32118"/>
                  </a:cubicBezTo>
                  <a:cubicBezTo>
                    <a:pt x="439564" y="35198"/>
                    <a:pt x="438149" y="38777"/>
                    <a:pt x="435068" y="40113"/>
                  </a:cubicBezTo>
                  <a:cubicBezTo>
                    <a:pt x="435065" y="40113"/>
                    <a:pt x="435061" y="40117"/>
                    <a:pt x="435057" y="40117"/>
                  </a:cubicBezTo>
                  <a:cubicBezTo>
                    <a:pt x="434296" y="40450"/>
                    <a:pt x="433473" y="40623"/>
                    <a:pt x="432642" y="40619"/>
                  </a:cubicBezTo>
                  <a:cubicBezTo>
                    <a:pt x="430216" y="40619"/>
                    <a:pt x="428026" y="39180"/>
                    <a:pt x="427057" y="36958"/>
                  </a:cubicBezTo>
                  <a:cubicBezTo>
                    <a:pt x="423530" y="28774"/>
                    <a:pt x="418043" y="23479"/>
                    <a:pt x="410373" y="20787"/>
                  </a:cubicBezTo>
                  <a:cubicBezTo>
                    <a:pt x="387684" y="12835"/>
                    <a:pt x="354534" y="30193"/>
                    <a:pt x="354201" y="30377"/>
                  </a:cubicBezTo>
                  <a:cubicBezTo>
                    <a:pt x="351246" y="31961"/>
                    <a:pt x="347570" y="30848"/>
                    <a:pt x="345986" y="27896"/>
                  </a:cubicBezTo>
                  <a:cubicBezTo>
                    <a:pt x="345986" y="27893"/>
                    <a:pt x="345982" y="27889"/>
                    <a:pt x="345982" y="278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0" name="Google Shape;310;p25"/>
            <p:cNvSpPr/>
            <p:nvPr/>
          </p:nvSpPr>
          <p:spPr>
            <a:xfrm>
              <a:off x="4196613" y="2229056"/>
              <a:ext cx="702184" cy="531729"/>
            </a:xfrm>
            <a:custGeom>
              <a:avLst/>
              <a:gdLst/>
              <a:ahLst/>
              <a:cxnLst/>
              <a:rect l="l" t="t" r="r" b="b"/>
              <a:pathLst>
                <a:path w="702184" h="531729" extrusionOk="0">
                  <a:moveTo>
                    <a:pt x="183673" y="313740"/>
                  </a:moveTo>
                  <a:cubicBezTo>
                    <a:pt x="183673" y="313740"/>
                    <a:pt x="217042" y="392773"/>
                    <a:pt x="225320" y="405319"/>
                  </a:cubicBezTo>
                  <a:cubicBezTo>
                    <a:pt x="233597" y="417864"/>
                    <a:pt x="183673" y="475945"/>
                    <a:pt x="183673" y="475945"/>
                  </a:cubicBezTo>
                  <a:lnTo>
                    <a:pt x="183673" y="534151"/>
                  </a:lnTo>
                  <a:lnTo>
                    <a:pt x="133506" y="538294"/>
                  </a:lnTo>
                  <a:lnTo>
                    <a:pt x="83338" y="492629"/>
                  </a:lnTo>
                  <a:lnTo>
                    <a:pt x="54233" y="484223"/>
                  </a:lnTo>
                  <a:cubicBezTo>
                    <a:pt x="54233" y="484223"/>
                    <a:pt x="58372" y="363668"/>
                    <a:pt x="37549" y="322147"/>
                  </a:cubicBezTo>
                  <a:cubicBezTo>
                    <a:pt x="16725" y="280625"/>
                    <a:pt x="-8241" y="221789"/>
                    <a:pt x="25007" y="184908"/>
                  </a:cubicBezTo>
                  <a:cubicBezTo>
                    <a:pt x="58255" y="148027"/>
                    <a:pt x="150457" y="147282"/>
                    <a:pt x="150457" y="147282"/>
                  </a:cubicBezTo>
                  <a:cubicBezTo>
                    <a:pt x="216168" y="89821"/>
                    <a:pt x="292662" y="46019"/>
                    <a:pt x="375481" y="18438"/>
                  </a:cubicBezTo>
                  <a:cubicBezTo>
                    <a:pt x="513472" y="-27347"/>
                    <a:pt x="687851" y="68606"/>
                    <a:pt x="708666" y="147274"/>
                  </a:cubicBezTo>
                  <a:cubicBezTo>
                    <a:pt x="729482" y="225943"/>
                    <a:pt x="604922" y="305462"/>
                    <a:pt x="579834" y="309601"/>
                  </a:cubicBezTo>
                  <a:cubicBezTo>
                    <a:pt x="554747" y="313740"/>
                    <a:pt x="517125" y="263941"/>
                    <a:pt x="479476" y="263941"/>
                  </a:cubicBezTo>
                  <a:lnTo>
                    <a:pt x="421141" y="263941"/>
                  </a:lnTo>
                  <a:cubicBezTo>
                    <a:pt x="379494" y="263941"/>
                    <a:pt x="375355" y="259673"/>
                    <a:pt x="329429" y="259673"/>
                  </a:cubicBezTo>
                  <a:cubicBezTo>
                    <a:pt x="283502" y="259673"/>
                    <a:pt x="183673" y="313740"/>
                    <a:pt x="183673" y="3137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1" name="Google Shape;311;p25"/>
            <p:cNvSpPr/>
            <p:nvPr/>
          </p:nvSpPr>
          <p:spPr>
            <a:xfrm>
              <a:off x="4270429" y="2307141"/>
              <a:ext cx="459134" cy="362810"/>
            </a:xfrm>
            <a:custGeom>
              <a:avLst/>
              <a:gdLst/>
              <a:ahLst/>
              <a:cxnLst/>
              <a:rect l="l" t="t" r="r" b="b"/>
              <a:pathLst>
                <a:path w="459134" h="362810" extrusionOk="0">
                  <a:moveTo>
                    <a:pt x="162031" y="170461"/>
                  </a:moveTo>
                  <a:cubicBezTo>
                    <a:pt x="160925" y="170457"/>
                    <a:pt x="159910" y="169857"/>
                    <a:pt x="159373" y="168893"/>
                  </a:cubicBezTo>
                  <a:cubicBezTo>
                    <a:pt x="158554" y="167428"/>
                    <a:pt x="159079" y="165578"/>
                    <a:pt x="160545" y="164762"/>
                  </a:cubicBezTo>
                  <a:cubicBezTo>
                    <a:pt x="160545" y="164758"/>
                    <a:pt x="160549" y="164758"/>
                    <a:pt x="160549" y="164758"/>
                  </a:cubicBezTo>
                  <a:cubicBezTo>
                    <a:pt x="161247" y="164367"/>
                    <a:pt x="231308" y="124993"/>
                    <a:pt x="266089" y="59481"/>
                  </a:cubicBezTo>
                  <a:cubicBezTo>
                    <a:pt x="274296" y="44004"/>
                    <a:pt x="274456" y="33645"/>
                    <a:pt x="266555" y="28703"/>
                  </a:cubicBezTo>
                  <a:cubicBezTo>
                    <a:pt x="245116" y="15330"/>
                    <a:pt x="178315" y="40755"/>
                    <a:pt x="156579" y="70601"/>
                  </a:cubicBezTo>
                  <a:cubicBezTo>
                    <a:pt x="152013" y="76872"/>
                    <a:pt x="147247" y="85357"/>
                    <a:pt x="150429" y="90272"/>
                  </a:cubicBezTo>
                  <a:cubicBezTo>
                    <a:pt x="155795" y="98581"/>
                    <a:pt x="181854" y="96621"/>
                    <a:pt x="197018" y="93435"/>
                  </a:cubicBezTo>
                  <a:cubicBezTo>
                    <a:pt x="198661" y="93097"/>
                    <a:pt x="200267" y="94148"/>
                    <a:pt x="200620" y="95786"/>
                  </a:cubicBezTo>
                  <a:cubicBezTo>
                    <a:pt x="200965" y="97428"/>
                    <a:pt x="199911" y="99039"/>
                    <a:pt x="198269" y="99388"/>
                  </a:cubicBezTo>
                  <a:cubicBezTo>
                    <a:pt x="193836" y="100325"/>
                    <a:pt x="154693" y="108061"/>
                    <a:pt x="145322" y="93580"/>
                  </a:cubicBezTo>
                  <a:cubicBezTo>
                    <a:pt x="141266" y="87309"/>
                    <a:pt x="143398" y="78365"/>
                    <a:pt x="151656" y="67022"/>
                  </a:cubicBezTo>
                  <a:cubicBezTo>
                    <a:pt x="175250" y="34625"/>
                    <a:pt x="245888" y="8624"/>
                    <a:pt x="269777" y="23545"/>
                  </a:cubicBezTo>
                  <a:cubicBezTo>
                    <a:pt x="277408" y="28315"/>
                    <a:pt x="283886" y="38913"/>
                    <a:pt x="271454" y="62346"/>
                  </a:cubicBezTo>
                  <a:cubicBezTo>
                    <a:pt x="235820" y="129481"/>
                    <a:pt x="164214" y="169689"/>
                    <a:pt x="163489" y="170085"/>
                  </a:cubicBezTo>
                  <a:cubicBezTo>
                    <a:pt x="163042" y="170336"/>
                    <a:pt x="162540" y="170465"/>
                    <a:pt x="162031" y="170461"/>
                  </a:cubicBezTo>
                  <a:close/>
                  <a:moveTo>
                    <a:pt x="12097" y="288868"/>
                  </a:moveTo>
                  <a:cubicBezTo>
                    <a:pt x="67959" y="284815"/>
                    <a:pt x="110295" y="239645"/>
                    <a:pt x="112075" y="237724"/>
                  </a:cubicBezTo>
                  <a:cubicBezTo>
                    <a:pt x="113219" y="236490"/>
                    <a:pt x="113145" y="234562"/>
                    <a:pt x="111914" y="233413"/>
                  </a:cubicBezTo>
                  <a:cubicBezTo>
                    <a:pt x="110684" y="232269"/>
                    <a:pt x="108759" y="232339"/>
                    <a:pt x="107615" y="233570"/>
                  </a:cubicBezTo>
                  <a:cubicBezTo>
                    <a:pt x="107611" y="233578"/>
                    <a:pt x="107607" y="233582"/>
                    <a:pt x="107603" y="233586"/>
                  </a:cubicBezTo>
                  <a:cubicBezTo>
                    <a:pt x="107187" y="234040"/>
                    <a:pt x="65066" y="278913"/>
                    <a:pt x="11642" y="282797"/>
                  </a:cubicBezTo>
                  <a:cubicBezTo>
                    <a:pt x="9969" y="282914"/>
                    <a:pt x="8706" y="284372"/>
                    <a:pt x="8824" y="286046"/>
                  </a:cubicBezTo>
                  <a:cubicBezTo>
                    <a:pt x="8824" y="286046"/>
                    <a:pt x="8824" y="286050"/>
                    <a:pt x="8824" y="286050"/>
                  </a:cubicBezTo>
                  <a:cubicBezTo>
                    <a:pt x="8946" y="287637"/>
                    <a:pt x="10266" y="288868"/>
                    <a:pt x="11862" y="288876"/>
                  </a:cubicBezTo>
                  <a:cubicBezTo>
                    <a:pt x="11944" y="288879"/>
                    <a:pt x="12026" y="288876"/>
                    <a:pt x="12109" y="288868"/>
                  </a:cubicBezTo>
                  <a:close/>
                  <a:moveTo>
                    <a:pt x="131711" y="296491"/>
                  </a:moveTo>
                  <a:cubicBezTo>
                    <a:pt x="133227" y="295774"/>
                    <a:pt x="133882" y="293963"/>
                    <a:pt x="133169" y="292442"/>
                  </a:cubicBezTo>
                  <a:cubicBezTo>
                    <a:pt x="132440" y="290937"/>
                    <a:pt x="130637" y="290290"/>
                    <a:pt x="129116" y="290988"/>
                  </a:cubicBezTo>
                  <a:cubicBezTo>
                    <a:pt x="128367" y="291337"/>
                    <a:pt x="54006" y="326195"/>
                    <a:pt x="15757" y="326195"/>
                  </a:cubicBezTo>
                  <a:cubicBezTo>
                    <a:pt x="14080" y="326199"/>
                    <a:pt x="12720" y="327563"/>
                    <a:pt x="12720" y="329241"/>
                  </a:cubicBezTo>
                  <a:cubicBezTo>
                    <a:pt x="12720" y="330918"/>
                    <a:pt x="14080" y="332282"/>
                    <a:pt x="15757" y="332286"/>
                  </a:cubicBezTo>
                  <a:cubicBezTo>
                    <a:pt x="55378" y="332286"/>
                    <a:pt x="128622" y="297953"/>
                    <a:pt x="131722" y="296491"/>
                  </a:cubicBezTo>
                  <a:close/>
                  <a:moveTo>
                    <a:pt x="107834" y="363554"/>
                  </a:moveTo>
                  <a:cubicBezTo>
                    <a:pt x="109390" y="362931"/>
                    <a:pt x="110154" y="361164"/>
                    <a:pt x="109539" y="359604"/>
                  </a:cubicBezTo>
                  <a:cubicBezTo>
                    <a:pt x="108900" y="358056"/>
                    <a:pt x="107144" y="357295"/>
                    <a:pt x="105581" y="357895"/>
                  </a:cubicBezTo>
                  <a:cubicBezTo>
                    <a:pt x="75210" y="369986"/>
                    <a:pt x="16984" y="357895"/>
                    <a:pt x="16385" y="357750"/>
                  </a:cubicBezTo>
                  <a:cubicBezTo>
                    <a:pt x="14742" y="357417"/>
                    <a:pt x="13139" y="358467"/>
                    <a:pt x="12783" y="360101"/>
                  </a:cubicBezTo>
                  <a:cubicBezTo>
                    <a:pt x="12434" y="361744"/>
                    <a:pt x="13480" y="363358"/>
                    <a:pt x="15126" y="363707"/>
                  </a:cubicBezTo>
                  <a:cubicBezTo>
                    <a:pt x="15126" y="363711"/>
                    <a:pt x="15130" y="363711"/>
                    <a:pt x="15134" y="363711"/>
                  </a:cubicBezTo>
                  <a:cubicBezTo>
                    <a:pt x="16749" y="364052"/>
                    <a:pt x="42405" y="369375"/>
                    <a:pt x="68915" y="369375"/>
                  </a:cubicBezTo>
                  <a:cubicBezTo>
                    <a:pt x="82770" y="369367"/>
                    <a:pt x="96833" y="367924"/>
                    <a:pt x="107846" y="363554"/>
                  </a:cubicBezTo>
                  <a:close/>
                  <a:moveTo>
                    <a:pt x="225625" y="178339"/>
                  </a:moveTo>
                  <a:cubicBezTo>
                    <a:pt x="226935" y="178178"/>
                    <a:pt x="258728" y="174000"/>
                    <a:pt x="360603" y="138797"/>
                  </a:cubicBezTo>
                  <a:cubicBezTo>
                    <a:pt x="428262" y="115418"/>
                    <a:pt x="463227" y="91181"/>
                    <a:pt x="467491" y="64694"/>
                  </a:cubicBezTo>
                  <a:cubicBezTo>
                    <a:pt x="470466" y="46207"/>
                    <a:pt x="459049" y="27398"/>
                    <a:pt x="432609" y="7182"/>
                  </a:cubicBezTo>
                  <a:cubicBezTo>
                    <a:pt x="431272" y="6171"/>
                    <a:pt x="429368" y="6426"/>
                    <a:pt x="428345" y="7758"/>
                  </a:cubicBezTo>
                  <a:cubicBezTo>
                    <a:pt x="427322" y="9083"/>
                    <a:pt x="427565" y="10984"/>
                    <a:pt x="428889" y="12007"/>
                  </a:cubicBezTo>
                  <a:cubicBezTo>
                    <a:pt x="428897" y="12015"/>
                    <a:pt x="428901" y="12018"/>
                    <a:pt x="428909" y="12022"/>
                  </a:cubicBezTo>
                  <a:cubicBezTo>
                    <a:pt x="453091" y="30482"/>
                    <a:pt x="464054" y="47880"/>
                    <a:pt x="461506" y="63726"/>
                  </a:cubicBezTo>
                  <a:cubicBezTo>
                    <a:pt x="457634" y="87795"/>
                    <a:pt x="423982" y="110468"/>
                    <a:pt x="358640" y="133051"/>
                  </a:cubicBezTo>
                  <a:cubicBezTo>
                    <a:pt x="257643" y="167933"/>
                    <a:pt x="225214" y="172244"/>
                    <a:pt x="224896" y="172299"/>
                  </a:cubicBezTo>
                  <a:cubicBezTo>
                    <a:pt x="223235" y="172507"/>
                    <a:pt x="222055" y="174024"/>
                    <a:pt x="222263" y="175685"/>
                  </a:cubicBezTo>
                  <a:cubicBezTo>
                    <a:pt x="222263" y="175689"/>
                    <a:pt x="222263" y="175689"/>
                    <a:pt x="222263" y="175693"/>
                  </a:cubicBezTo>
                  <a:cubicBezTo>
                    <a:pt x="222447" y="177218"/>
                    <a:pt x="223740" y="178362"/>
                    <a:pt x="225277" y="178362"/>
                  </a:cubicBezTo>
                  <a:cubicBezTo>
                    <a:pt x="225390" y="178362"/>
                    <a:pt x="225524" y="178351"/>
                    <a:pt x="225637" y="17833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2" name="Google Shape;312;p25"/>
            <p:cNvSpPr/>
            <p:nvPr/>
          </p:nvSpPr>
          <p:spPr>
            <a:xfrm>
              <a:off x="5058120" y="3802495"/>
              <a:ext cx="1494018" cy="1678092"/>
            </a:xfrm>
            <a:custGeom>
              <a:avLst/>
              <a:gdLst/>
              <a:ahLst/>
              <a:cxnLst/>
              <a:rect l="l" t="t" r="r" b="b"/>
              <a:pathLst>
                <a:path w="1494018" h="1678092" extrusionOk="0">
                  <a:moveTo>
                    <a:pt x="1502431" y="910160"/>
                  </a:moveTo>
                  <a:cubicBezTo>
                    <a:pt x="1502431" y="910160"/>
                    <a:pt x="1338724" y="474723"/>
                    <a:pt x="1296698" y="432833"/>
                  </a:cubicBezTo>
                  <a:cubicBezTo>
                    <a:pt x="1254671" y="390943"/>
                    <a:pt x="1044050" y="262601"/>
                    <a:pt x="1044050" y="262601"/>
                  </a:cubicBezTo>
                  <a:lnTo>
                    <a:pt x="1027119" y="233622"/>
                  </a:lnTo>
                  <a:lnTo>
                    <a:pt x="1016830" y="198371"/>
                  </a:lnTo>
                  <a:cubicBezTo>
                    <a:pt x="1016830" y="198371"/>
                    <a:pt x="1004289" y="145308"/>
                    <a:pt x="968156" y="119091"/>
                  </a:cubicBezTo>
                  <a:lnTo>
                    <a:pt x="965272" y="112942"/>
                  </a:lnTo>
                  <a:lnTo>
                    <a:pt x="716888" y="6564"/>
                  </a:lnTo>
                  <a:cubicBezTo>
                    <a:pt x="716888" y="6564"/>
                    <a:pt x="718644" y="39431"/>
                    <a:pt x="721278" y="79071"/>
                  </a:cubicBezTo>
                  <a:cubicBezTo>
                    <a:pt x="691922" y="89736"/>
                    <a:pt x="626822" y="118339"/>
                    <a:pt x="604482" y="169270"/>
                  </a:cubicBezTo>
                  <a:cubicBezTo>
                    <a:pt x="589930" y="202259"/>
                    <a:pt x="581652" y="257063"/>
                    <a:pt x="577513" y="308642"/>
                  </a:cubicBezTo>
                  <a:lnTo>
                    <a:pt x="567350" y="316167"/>
                  </a:lnTo>
                  <a:lnTo>
                    <a:pt x="571113" y="302367"/>
                  </a:lnTo>
                  <a:cubicBezTo>
                    <a:pt x="571113" y="302367"/>
                    <a:pt x="296133" y="456541"/>
                    <a:pt x="283717" y="481633"/>
                  </a:cubicBezTo>
                  <a:cubicBezTo>
                    <a:pt x="267648" y="502707"/>
                    <a:pt x="226134" y="637814"/>
                    <a:pt x="226134" y="637814"/>
                  </a:cubicBezTo>
                  <a:cubicBezTo>
                    <a:pt x="226134" y="637814"/>
                    <a:pt x="184738" y="767649"/>
                    <a:pt x="139200" y="911038"/>
                  </a:cubicBezTo>
                  <a:cubicBezTo>
                    <a:pt x="74970" y="1108238"/>
                    <a:pt x="12876" y="1305322"/>
                    <a:pt x="8878" y="1336802"/>
                  </a:cubicBezTo>
                  <a:lnTo>
                    <a:pt x="8878" y="1338311"/>
                  </a:lnTo>
                  <a:cubicBezTo>
                    <a:pt x="4735" y="1392378"/>
                    <a:pt x="211221" y="1591711"/>
                    <a:pt x="211221" y="1591711"/>
                  </a:cubicBezTo>
                  <a:lnTo>
                    <a:pt x="213984" y="1591711"/>
                  </a:lnTo>
                  <a:lnTo>
                    <a:pt x="239068" y="1616794"/>
                  </a:lnTo>
                  <a:lnTo>
                    <a:pt x="239068" y="1606381"/>
                  </a:lnTo>
                  <a:cubicBezTo>
                    <a:pt x="256505" y="1641882"/>
                    <a:pt x="284983" y="1694193"/>
                    <a:pt x="307562" y="1683156"/>
                  </a:cubicBezTo>
                  <a:cubicBezTo>
                    <a:pt x="326128" y="1673997"/>
                    <a:pt x="320104" y="1641756"/>
                    <a:pt x="305054" y="1599733"/>
                  </a:cubicBezTo>
                  <a:cubicBezTo>
                    <a:pt x="323745" y="1628207"/>
                    <a:pt x="345195" y="1648909"/>
                    <a:pt x="362256" y="1640628"/>
                  </a:cubicBezTo>
                  <a:cubicBezTo>
                    <a:pt x="391737" y="1626075"/>
                    <a:pt x="377059" y="1575771"/>
                    <a:pt x="347453" y="1503765"/>
                  </a:cubicBezTo>
                  <a:cubicBezTo>
                    <a:pt x="342330" y="1491329"/>
                    <a:pt x="338611" y="1479998"/>
                    <a:pt x="325771" y="1475981"/>
                  </a:cubicBezTo>
                  <a:cubicBezTo>
                    <a:pt x="335307" y="1474977"/>
                    <a:pt x="344043" y="1495558"/>
                    <a:pt x="353955" y="1494304"/>
                  </a:cubicBezTo>
                  <a:cubicBezTo>
                    <a:pt x="363863" y="1540344"/>
                    <a:pt x="380320" y="1560466"/>
                    <a:pt x="405298" y="1555198"/>
                  </a:cubicBezTo>
                  <a:cubicBezTo>
                    <a:pt x="430276" y="1549931"/>
                    <a:pt x="434023" y="1517573"/>
                    <a:pt x="429006" y="1462494"/>
                  </a:cubicBezTo>
                  <a:cubicBezTo>
                    <a:pt x="431515" y="1462494"/>
                    <a:pt x="434885" y="1455091"/>
                    <a:pt x="437413" y="1454715"/>
                  </a:cubicBezTo>
                  <a:cubicBezTo>
                    <a:pt x="448450" y="1493481"/>
                    <a:pt x="465385" y="1527978"/>
                    <a:pt x="486710" y="1523459"/>
                  </a:cubicBezTo>
                  <a:cubicBezTo>
                    <a:pt x="510171" y="1518443"/>
                    <a:pt x="516568" y="1495111"/>
                    <a:pt x="513809" y="1448208"/>
                  </a:cubicBezTo>
                  <a:cubicBezTo>
                    <a:pt x="513809" y="1430771"/>
                    <a:pt x="512554" y="1425128"/>
                    <a:pt x="511927" y="1414087"/>
                  </a:cubicBezTo>
                  <a:cubicBezTo>
                    <a:pt x="521083" y="1419731"/>
                    <a:pt x="566014" y="1446829"/>
                    <a:pt x="571137" y="1450717"/>
                  </a:cubicBezTo>
                  <a:cubicBezTo>
                    <a:pt x="587821" y="1463259"/>
                    <a:pt x="714776" y="1436164"/>
                    <a:pt x="714776" y="1436164"/>
                  </a:cubicBezTo>
                  <a:cubicBezTo>
                    <a:pt x="900187" y="1376199"/>
                    <a:pt x="1196618" y="1373455"/>
                    <a:pt x="1388049" y="1245235"/>
                  </a:cubicBezTo>
                  <a:cubicBezTo>
                    <a:pt x="1515858" y="1159045"/>
                    <a:pt x="1502431" y="910160"/>
                    <a:pt x="1502431" y="910160"/>
                  </a:cubicBezTo>
                  <a:close/>
                  <a:moveTo>
                    <a:pt x="333767" y="1266301"/>
                  </a:moveTo>
                  <a:lnTo>
                    <a:pt x="383957" y="936121"/>
                  </a:lnTo>
                  <a:lnTo>
                    <a:pt x="403903" y="1237196"/>
                  </a:lnTo>
                  <a:lnTo>
                    <a:pt x="398024" y="131145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3" name="Google Shape;313;p25"/>
            <p:cNvSpPr/>
            <p:nvPr/>
          </p:nvSpPr>
          <p:spPr>
            <a:xfrm>
              <a:off x="5283351" y="5136906"/>
              <a:ext cx="281068" cy="341580"/>
            </a:xfrm>
            <a:custGeom>
              <a:avLst/>
              <a:gdLst/>
              <a:ahLst/>
              <a:cxnLst/>
              <a:rect l="l" t="t" r="r" b="b"/>
              <a:pathLst>
                <a:path w="281068" h="341580" extrusionOk="0">
                  <a:moveTo>
                    <a:pt x="11788" y="263861"/>
                  </a:moveTo>
                  <a:cubicBezTo>
                    <a:pt x="5074" y="252495"/>
                    <a:pt x="10392" y="236680"/>
                    <a:pt x="21194" y="229096"/>
                  </a:cubicBezTo>
                  <a:cubicBezTo>
                    <a:pt x="31996" y="221512"/>
                    <a:pt x="46556" y="221058"/>
                    <a:pt x="59211" y="224754"/>
                  </a:cubicBezTo>
                  <a:cubicBezTo>
                    <a:pt x="51867" y="211499"/>
                    <a:pt x="44396" y="197871"/>
                    <a:pt x="42162" y="182884"/>
                  </a:cubicBezTo>
                  <a:cubicBezTo>
                    <a:pt x="39928" y="167896"/>
                    <a:pt x="44001" y="151004"/>
                    <a:pt x="56107" y="141888"/>
                  </a:cubicBezTo>
                  <a:cubicBezTo>
                    <a:pt x="63487" y="136330"/>
                    <a:pt x="73031" y="134237"/>
                    <a:pt x="82265" y="134441"/>
                  </a:cubicBezTo>
                  <a:cubicBezTo>
                    <a:pt x="99816" y="134833"/>
                    <a:pt x="117021" y="143353"/>
                    <a:pt x="127945" y="157090"/>
                  </a:cubicBezTo>
                  <a:cubicBezTo>
                    <a:pt x="121768" y="132924"/>
                    <a:pt x="118758" y="108060"/>
                    <a:pt x="118985" y="83121"/>
                  </a:cubicBezTo>
                  <a:cubicBezTo>
                    <a:pt x="119079" y="73056"/>
                    <a:pt x="119879" y="62443"/>
                    <a:pt x="125495" y="54091"/>
                  </a:cubicBezTo>
                  <a:cubicBezTo>
                    <a:pt x="132322" y="43936"/>
                    <a:pt x="145268" y="39166"/>
                    <a:pt x="157504" y="39507"/>
                  </a:cubicBezTo>
                  <a:cubicBezTo>
                    <a:pt x="171308" y="39965"/>
                    <a:pt x="184344" y="45970"/>
                    <a:pt x="193668" y="56156"/>
                  </a:cubicBezTo>
                  <a:cubicBezTo>
                    <a:pt x="202878" y="66441"/>
                    <a:pt x="207558" y="80005"/>
                    <a:pt x="206652" y="93782"/>
                  </a:cubicBezTo>
                  <a:cubicBezTo>
                    <a:pt x="202122" y="78598"/>
                    <a:pt x="199088" y="62035"/>
                    <a:pt x="200425" y="46240"/>
                  </a:cubicBezTo>
                  <a:cubicBezTo>
                    <a:pt x="201761" y="30445"/>
                    <a:pt x="210384" y="14239"/>
                    <a:pt x="225195" y="8615"/>
                  </a:cubicBezTo>
                  <a:cubicBezTo>
                    <a:pt x="241636" y="2344"/>
                    <a:pt x="260888" y="11182"/>
                    <a:pt x="271506" y="25213"/>
                  </a:cubicBezTo>
                  <a:cubicBezTo>
                    <a:pt x="282123" y="39244"/>
                    <a:pt x="285791" y="57258"/>
                    <a:pt x="287767" y="74742"/>
                  </a:cubicBezTo>
                  <a:cubicBezTo>
                    <a:pt x="290408" y="98379"/>
                    <a:pt x="290581" y="122232"/>
                    <a:pt x="288272" y="145905"/>
                  </a:cubicBezTo>
                  <a:cubicBezTo>
                    <a:pt x="287289" y="156115"/>
                    <a:pt x="285733" y="166642"/>
                    <a:pt x="280230" y="175300"/>
                  </a:cubicBezTo>
                  <a:cubicBezTo>
                    <a:pt x="274727" y="183958"/>
                    <a:pt x="264270" y="190240"/>
                    <a:pt x="254292" y="187877"/>
                  </a:cubicBezTo>
                  <a:cubicBezTo>
                    <a:pt x="244948" y="185666"/>
                    <a:pt x="238807" y="176989"/>
                    <a:pt x="233547" y="168958"/>
                  </a:cubicBezTo>
                  <a:lnTo>
                    <a:pt x="209467" y="132191"/>
                  </a:lnTo>
                  <a:cubicBezTo>
                    <a:pt x="209858" y="156099"/>
                    <a:pt x="210086" y="180994"/>
                    <a:pt x="199935" y="202657"/>
                  </a:cubicBezTo>
                  <a:cubicBezTo>
                    <a:pt x="196584" y="209809"/>
                    <a:pt x="191653" y="216864"/>
                    <a:pt x="184257" y="219600"/>
                  </a:cubicBezTo>
                  <a:cubicBezTo>
                    <a:pt x="176419" y="222492"/>
                    <a:pt x="167404" y="219807"/>
                    <a:pt x="160718" y="214802"/>
                  </a:cubicBezTo>
                  <a:cubicBezTo>
                    <a:pt x="154032" y="209798"/>
                    <a:pt x="149223" y="202747"/>
                    <a:pt x="144539" y="195833"/>
                  </a:cubicBezTo>
                  <a:lnTo>
                    <a:pt x="138864" y="205757"/>
                  </a:lnTo>
                  <a:cubicBezTo>
                    <a:pt x="144124" y="224397"/>
                    <a:pt x="149003" y="241481"/>
                    <a:pt x="151696" y="260663"/>
                  </a:cubicBezTo>
                  <a:cubicBezTo>
                    <a:pt x="152930" y="269477"/>
                    <a:pt x="153597" y="278617"/>
                    <a:pt x="151041" y="287145"/>
                  </a:cubicBezTo>
                  <a:cubicBezTo>
                    <a:pt x="148486" y="295674"/>
                    <a:pt x="142113" y="303532"/>
                    <a:pt x="133463" y="305625"/>
                  </a:cubicBezTo>
                  <a:cubicBezTo>
                    <a:pt x="125464" y="307557"/>
                    <a:pt x="116947" y="304281"/>
                    <a:pt x="110543" y="299111"/>
                  </a:cubicBezTo>
                  <a:cubicBezTo>
                    <a:pt x="104139" y="293942"/>
                    <a:pt x="99420" y="287036"/>
                    <a:pt x="94544" y="280404"/>
                  </a:cubicBezTo>
                  <a:cubicBezTo>
                    <a:pt x="89669" y="273773"/>
                    <a:pt x="84385" y="267169"/>
                    <a:pt x="77299" y="262975"/>
                  </a:cubicBezTo>
                  <a:cubicBezTo>
                    <a:pt x="84464" y="279805"/>
                    <a:pt x="88450" y="297857"/>
                    <a:pt x="90656" y="316015"/>
                  </a:cubicBezTo>
                  <a:cubicBezTo>
                    <a:pt x="91397" y="322149"/>
                    <a:pt x="91930" y="328467"/>
                    <a:pt x="90299" y="334436"/>
                  </a:cubicBezTo>
                  <a:cubicBezTo>
                    <a:pt x="88669" y="340405"/>
                    <a:pt x="84444" y="345998"/>
                    <a:pt x="78487" y="347640"/>
                  </a:cubicBezTo>
                  <a:cubicBezTo>
                    <a:pt x="74066" y="348859"/>
                    <a:pt x="69249" y="347754"/>
                    <a:pt x="65235" y="345535"/>
                  </a:cubicBezTo>
                  <a:cubicBezTo>
                    <a:pt x="61222" y="343317"/>
                    <a:pt x="57887" y="340048"/>
                    <a:pt x="54728" y="336733"/>
                  </a:cubicBezTo>
                  <a:cubicBezTo>
                    <a:pt x="35449" y="316388"/>
                    <a:pt x="26034" y="287984"/>
                    <a:pt x="11788" y="263861"/>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4" name="Google Shape;314;p25"/>
            <p:cNvSpPr/>
            <p:nvPr/>
          </p:nvSpPr>
          <p:spPr>
            <a:xfrm>
              <a:off x="5769073" y="3816499"/>
              <a:ext cx="209562" cy="393053"/>
            </a:xfrm>
            <a:custGeom>
              <a:avLst/>
              <a:gdLst/>
              <a:ahLst/>
              <a:cxnLst/>
              <a:rect l="l" t="t" r="r" b="b"/>
              <a:pathLst>
                <a:path w="209562" h="393053" extrusionOk="0">
                  <a:moveTo>
                    <a:pt x="8817" y="6564"/>
                  </a:moveTo>
                  <a:cubicBezTo>
                    <a:pt x="8817" y="6564"/>
                    <a:pt x="16518" y="200178"/>
                    <a:pt x="44874" y="298451"/>
                  </a:cubicBezTo>
                  <a:lnTo>
                    <a:pt x="56495" y="346538"/>
                  </a:lnTo>
                  <a:cubicBezTo>
                    <a:pt x="56495" y="346538"/>
                    <a:pt x="103186" y="397414"/>
                    <a:pt x="145005" y="399503"/>
                  </a:cubicBezTo>
                  <a:cubicBezTo>
                    <a:pt x="186824" y="401592"/>
                    <a:pt x="213068" y="374529"/>
                    <a:pt x="217485" y="347235"/>
                  </a:cubicBezTo>
                  <a:cubicBezTo>
                    <a:pt x="221902" y="319941"/>
                    <a:pt x="208506" y="172081"/>
                    <a:pt x="208506" y="172081"/>
                  </a:cubicBezTo>
                  <a:lnTo>
                    <a:pt x="215169" y="73706"/>
                  </a:lnTo>
                  <a:lnTo>
                    <a:pt x="73901" y="19262"/>
                  </a:ln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5" name="Google Shape;315;p25"/>
            <p:cNvSpPr/>
            <p:nvPr/>
          </p:nvSpPr>
          <p:spPr>
            <a:xfrm>
              <a:off x="5773953" y="3829217"/>
              <a:ext cx="162844" cy="166716"/>
            </a:xfrm>
            <a:custGeom>
              <a:avLst/>
              <a:gdLst/>
              <a:ahLst/>
              <a:cxnLst/>
              <a:rect l="l" t="t" r="r" b="b"/>
              <a:pathLst>
                <a:path w="162844" h="166716" extrusionOk="0">
                  <a:moveTo>
                    <a:pt x="171661" y="74556"/>
                  </a:moveTo>
                  <a:lnTo>
                    <a:pt x="18615" y="173280"/>
                  </a:lnTo>
                  <a:lnTo>
                    <a:pt x="8817" y="6564"/>
                  </a:lnTo>
                  <a:cubicBezTo>
                    <a:pt x="8817" y="6564"/>
                    <a:pt x="111068" y="67027"/>
                    <a:pt x="171661" y="74556"/>
                  </a:cubicBezTo>
                  <a:close/>
                </a:path>
              </a:pathLst>
            </a:custGeom>
            <a:solidFill>
              <a:srgbClr val="A05B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6" name="Google Shape;316;p25"/>
            <p:cNvSpPr/>
            <p:nvPr/>
          </p:nvSpPr>
          <p:spPr>
            <a:xfrm>
              <a:off x="4795441" y="3009576"/>
              <a:ext cx="1084529" cy="1840526"/>
            </a:xfrm>
            <a:custGeom>
              <a:avLst/>
              <a:gdLst/>
              <a:ahLst/>
              <a:cxnLst/>
              <a:rect l="l" t="t" r="r" b="b"/>
              <a:pathLst>
                <a:path w="1084529" h="1840526" extrusionOk="0">
                  <a:moveTo>
                    <a:pt x="547149" y="1267399"/>
                  </a:moveTo>
                  <a:lnTo>
                    <a:pt x="845837" y="1091774"/>
                  </a:lnTo>
                  <a:cubicBezTo>
                    <a:pt x="845837" y="1091774"/>
                    <a:pt x="864528" y="931705"/>
                    <a:pt x="902667" y="915404"/>
                  </a:cubicBezTo>
                  <a:cubicBezTo>
                    <a:pt x="902667" y="915404"/>
                    <a:pt x="955104" y="869615"/>
                    <a:pt x="1014693" y="878649"/>
                  </a:cubicBezTo>
                  <a:cubicBezTo>
                    <a:pt x="1048815" y="883666"/>
                    <a:pt x="1074028" y="841023"/>
                    <a:pt x="1093346" y="766748"/>
                  </a:cubicBezTo>
                  <a:cubicBezTo>
                    <a:pt x="1093346" y="619852"/>
                    <a:pt x="1091339" y="432309"/>
                    <a:pt x="1089819" y="315140"/>
                  </a:cubicBezTo>
                  <a:cubicBezTo>
                    <a:pt x="1077277" y="257311"/>
                    <a:pt x="1063728" y="210393"/>
                    <a:pt x="1059209" y="192074"/>
                  </a:cubicBezTo>
                  <a:lnTo>
                    <a:pt x="918458" y="132986"/>
                  </a:lnTo>
                  <a:cubicBezTo>
                    <a:pt x="918458" y="132986"/>
                    <a:pt x="888350" y="31374"/>
                    <a:pt x="733548" y="8669"/>
                  </a:cubicBezTo>
                  <a:cubicBezTo>
                    <a:pt x="578747" y="-14036"/>
                    <a:pt x="412795" y="151924"/>
                    <a:pt x="393841" y="264953"/>
                  </a:cubicBezTo>
                  <a:cubicBezTo>
                    <a:pt x="374887" y="377983"/>
                    <a:pt x="484412" y="498545"/>
                    <a:pt x="442887" y="562638"/>
                  </a:cubicBezTo>
                  <a:cubicBezTo>
                    <a:pt x="401362" y="626731"/>
                    <a:pt x="227748" y="720826"/>
                    <a:pt x="182460" y="830092"/>
                  </a:cubicBezTo>
                  <a:cubicBezTo>
                    <a:pt x="137172" y="939359"/>
                    <a:pt x="148491" y="1014751"/>
                    <a:pt x="148491" y="1014751"/>
                  </a:cubicBezTo>
                  <a:cubicBezTo>
                    <a:pt x="148491" y="1014751"/>
                    <a:pt x="273063" y="1191756"/>
                    <a:pt x="239067" y="1252094"/>
                  </a:cubicBezTo>
                  <a:cubicBezTo>
                    <a:pt x="205070" y="1312432"/>
                    <a:pt x="5107" y="1368890"/>
                    <a:pt x="8869" y="1546020"/>
                  </a:cubicBezTo>
                  <a:cubicBezTo>
                    <a:pt x="12396" y="1710102"/>
                    <a:pt x="174837" y="1825640"/>
                    <a:pt x="354851" y="18470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7" name="Google Shape;317;p25"/>
            <p:cNvSpPr/>
            <p:nvPr/>
          </p:nvSpPr>
          <p:spPr>
            <a:xfrm>
              <a:off x="4853017" y="3072658"/>
              <a:ext cx="810584" cy="1651011"/>
            </a:xfrm>
            <a:custGeom>
              <a:avLst/>
              <a:gdLst/>
              <a:ahLst/>
              <a:cxnLst/>
              <a:rect l="l" t="t" r="r" b="b"/>
              <a:pathLst>
                <a:path w="810584" h="1651011" extrusionOk="0">
                  <a:moveTo>
                    <a:pt x="191501" y="915937"/>
                  </a:moveTo>
                  <a:cubicBezTo>
                    <a:pt x="190278" y="915941"/>
                    <a:pt x="189172" y="915205"/>
                    <a:pt x="188706" y="914072"/>
                  </a:cubicBezTo>
                  <a:cubicBezTo>
                    <a:pt x="188008" y="912406"/>
                    <a:pt x="172425" y="871884"/>
                    <a:pt x="232183" y="749742"/>
                  </a:cubicBezTo>
                  <a:cubicBezTo>
                    <a:pt x="263067" y="686602"/>
                    <a:pt x="309021" y="651873"/>
                    <a:pt x="353443" y="618288"/>
                  </a:cubicBezTo>
                  <a:cubicBezTo>
                    <a:pt x="395423" y="586565"/>
                    <a:pt x="435067" y="556594"/>
                    <a:pt x="457940" y="505220"/>
                  </a:cubicBezTo>
                  <a:cubicBezTo>
                    <a:pt x="493606" y="425105"/>
                    <a:pt x="465414" y="371755"/>
                    <a:pt x="438155" y="320161"/>
                  </a:cubicBezTo>
                  <a:cubicBezTo>
                    <a:pt x="429752" y="304264"/>
                    <a:pt x="421067" y="287827"/>
                    <a:pt x="414487" y="270974"/>
                  </a:cubicBezTo>
                  <a:cubicBezTo>
                    <a:pt x="400596" y="235406"/>
                    <a:pt x="406342" y="184063"/>
                    <a:pt x="429470" y="136995"/>
                  </a:cubicBezTo>
                  <a:cubicBezTo>
                    <a:pt x="446633" y="102066"/>
                    <a:pt x="488299" y="39698"/>
                    <a:pt x="574516" y="14415"/>
                  </a:cubicBezTo>
                  <a:cubicBezTo>
                    <a:pt x="709200" y="-25025"/>
                    <a:pt x="817569" y="96897"/>
                    <a:pt x="818647" y="98131"/>
                  </a:cubicBezTo>
                  <a:cubicBezTo>
                    <a:pt x="819753" y="99388"/>
                    <a:pt x="819627" y="101303"/>
                    <a:pt x="818373" y="102407"/>
                  </a:cubicBezTo>
                  <a:cubicBezTo>
                    <a:pt x="818365" y="102412"/>
                    <a:pt x="818361" y="102418"/>
                    <a:pt x="818353" y="102423"/>
                  </a:cubicBezTo>
                  <a:cubicBezTo>
                    <a:pt x="817087" y="103522"/>
                    <a:pt x="815175" y="103394"/>
                    <a:pt x="814066" y="102137"/>
                  </a:cubicBezTo>
                  <a:cubicBezTo>
                    <a:pt x="813015" y="100922"/>
                    <a:pt x="707107" y="-18186"/>
                    <a:pt x="576233" y="20258"/>
                  </a:cubicBezTo>
                  <a:cubicBezTo>
                    <a:pt x="492242" y="44883"/>
                    <a:pt x="451657" y="105645"/>
                    <a:pt x="434934" y="139672"/>
                  </a:cubicBezTo>
                  <a:cubicBezTo>
                    <a:pt x="412527" y="185270"/>
                    <a:pt x="406867" y="234736"/>
                    <a:pt x="420138" y="268755"/>
                  </a:cubicBezTo>
                  <a:cubicBezTo>
                    <a:pt x="426593" y="285291"/>
                    <a:pt x="435208" y="301572"/>
                    <a:pt x="443525" y="317320"/>
                  </a:cubicBezTo>
                  <a:cubicBezTo>
                    <a:pt x="471470" y="370199"/>
                    <a:pt x="500355" y="424874"/>
                    <a:pt x="463494" y="507693"/>
                  </a:cubicBezTo>
                  <a:cubicBezTo>
                    <a:pt x="439978" y="560502"/>
                    <a:pt x="399730" y="590931"/>
                    <a:pt x="357108" y="623144"/>
                  </a:cubicBezTo>
                  <a:cubicBezTo>
                    <a:pt x="313239" y="656294"/>
                    <a:pt x="267888" y="690580"/>
                    <a:pt x="237639" y="752415"/>
                  </a:cubicBezTo>
                  <a:cubicBezTo>
                    <a:pt x="179488" y="871269"/>
                    <a:pt x="194162" y="911367"/>
                    <a:pt x="194322" y="911759"/>
                  </a:cubicBezTo>
                  <a:cubicBezTo>
                    <a:pt x="194938" y="913315"/>
                    <a:pt x="194189" y="915071"/>
                    <a:pt x="192645" y="915710"/>
                  </a:cubicBezTo>
                  <a:cubicBezTo>
                    <a:pt x="192280" y="915859"/>
                    <a:pt x="191892" y="915934"/>
                    <a:pt x="191501" y="915937"/>
                  </a:cubicBezTo>
                  <a:close/>
                  <a:moveTo>
                    <a:pt x="631837" y="1097010"/>
                  </a:moveTo>
                  <a:cubicBezTo>
                    <a:pt x="691167" y="1054764"/>
                    <a:pt x="657959" y="940151"/>
                    <a:pt x="616830" y="875996"/>
                  </a:cubicBezTo>
                  <a:cubicBezTo>
                    <a:pt x="573717" y="808732"/>
                    <a:pt x="578303" y="758780"/>
                    <a:pt x="636567" y="662185"/>
                  </a:cubicBezTo>
                  <a:lnTo>
                    <a:pt x="648219" y="642913"/>
                  </a:lnTo>
                  <a:cubicBezTo>
                    <a:pt x="698457" y="560043"/>
                    <a:pt x="719245" y="525726"/>
                    <a:pt x="712253" y="451215"/>
                  </a:cubicBezTo>
                  <a:cubicBezTo>
                    <a:pt x="708455" y="410701"/>
                    <a:pt x="691873" y="382000"/>
                    <a:pt x="677277" y="356670"/>
                  </a:cubicBezTo>
                  <a:cubicBezTo>
                    <a:pt x="663015" y="331954"/>
                    <a:pt x="649540" y="308607"/>
                    <a:pt x="649540" y="278005"/>
                  </a:cubicBezTo>
                  <a:cubicBezTo>
                    <a:pt x="649540" y="217969"/>
                    <a:pt x="744631" y="205889"/>
                    <a:pt x="745599" y="205756"/>
                  </a:cubicBezTo>
                  <a:cubicBezTo>
                    <a:pt x="747261" y="205554"/>
                    <a:pt x="748448" y="204043"/>
                    <a:pt x="748244" y="202379"/>
                  </a:cubicBezTo>
                  <a:cubicBezTo>
                    <a:pt x="748244" y="202377"/>
                    <a:pt x="748244" y="202376"/>
                    <a:pt x="748244" y="202374"/>
                  </a:cubicBezTo>
                  <a:cubicBezTo>
                    <a:pt x="748048" y="200710"/>
                    <a:pt x="746540" y="199520"/>
                    <a:pt x="744878" y="199716"/>
                  </a:cubicBezTo>
                  <a:cubicBezTo>
                    <a:pt x="744874" y="199716"/>
                    <a:pt x="744874" y="199716"/>
                    <a:pt x="744874" y="199716"/>
                  </a:cubicBezTo>
                  <a:cubicBezTo>
                    <a:pt x="740735" y="200210"/>
                    <a:pt x="643465" y="212580"/>
                    <a:pt x="643465" y="278005"/>
                  </a:cubicBezTo>
                  <a:cubicBezTo>
                    <a:pt x="643465" y="310233"/>
                    <a:pt x="657332" y="334271"/>
                    <a:pt x="672010" y="359715"/>
                  </a:cubicBezTo>
                  <a:cubicBezTo>
                    <a:pt x="687017" y="385712"/>
                    <a:pt x="702526" y="412590"/>
                    <a:pt x="706202" y="451780"/>
                  </a:cubicBezTo>
                  <a:cubicBezTo>
                    <a:pt x="712998" y="524287"/>
                    <a:pt x="693950" y="555744"/>
                    <a:pt x="643022" y="639766"/>
                  </a:cubicBezTo>
                  <a:lnTo>
                    <a:pt x="631347" y="659049"/>
                  </a:lnTo>
                  <a:cubicBezTo>
                    <a:pt x="572326" y="756911"/>
                    <a:pt x="567560" y="810429"/>
                    <a:pt x="611711" y="879280"/>
                  </a:cubicBezTo>
                  <a:cubicBezTo>
                    <a:pt x="653154" y="943949"/>
                    <a:pt x="681980" y="1053843"/>
                    <a:pt x="628309" y="1092056"/>
                  </a:cubicBezTo>
                  <a:cubicBezTo>
                    <a:pt x="626941" y="1093028"/>
                    <a:pt x="626620" y="1094925"/>
                    <a:pt x="627592" y="1096293"/>
                  </a:cubicBezTo>
                  <a:cubicBezTo>
                    <a:pt x="627596" y="1096293"/>
                    <a:pt x="627596" y="1096297"/>
                    <a:pt x="627600" y="1096301"/>
                  </a:cubicBezTo>
                  <a:cubicBezTo>
                    <a:pt x="628168" y="1097100"/>
                    <a:pt x="629089" y="1097579"/>
                    <a:pt x="630073" y="1097579"/>
                  </a:cubicBezTo>
                  <a:cubicBezTo>
                    <a:pt x="630704" y="1097582"/>
                    <a:pt x="631323" y="1097390"/>
                    <a:pt x="631837" y="1097026"/>
                  </a:cubicBezTo>
                  <a:close/>
                  <a:moveTo>
                    <a:pt x="354631" y="982895"/>
                  </a:moveTo>
                  <a:cubicBezTo>
                    <a:pt x="356296" y="982664"/>
                    <a:pt x="357460" y="981124"/>
                    <a:pt x="357229" y="979458"/>
                  </a:cubicBezTo>
                  <a:cubicBezTo>
                    <a:pt x="344001" y="884943"/>
                    <a:pt x="372573" y="789351"/>
                    <a:pt x="435498" y="717600"/>
                  </a:cubicBezTo>
                  <a:lnTo>
                    <a:pt x="452743" y="698611"/>
                  </a:lnTo>
                  <a:cubicBezTo>
                    <a:pt x="550577" y="590979"/>
                    <a:pt x="621274" y="513203"/>
                    <a:pt x="606118" y="407405"/>
                  </a:cubicBezTo>
                  <a:cubicBezTo>
                    <a:pt x="600411" y="367530"/>
                    <a:pt x="580760" y="327212"/>
                    <a:pt x="561759" y="288223"/>
                  </a:cubicBezTo>
                  <a:cubicBezTo>
                    <a:pt x="527924" y="218850"/>
                    <a:pt x="498717" y="158885"/>
                    <a:pt x="557287" y="122517"/>
                  </a:cubicBezTo>
                  <a:cubicBezTo>
                    <a:pt x="649415" y="65295"/>
                    <a:pt x="766348" y="125884"/>
                    <a:pt x="767524" y="126511"/>
                  </a:cubicBezTo>
                  <a:cubicBezTo>
                    <a:pt x="768997" y="127297"/>
                    <a:pt x="770828" y="126741"/>
                    <a:pt x="771611" y="125269"/>
                  </a:cubicBezTo>
                  <a:cubicBezTo>
                    <a:pt x="771619" y="125260"/>
                    <a:pt x="771623" y="125251"/>
                    <a:pt x="771627" y="125241"/>
                  </a:cubicBezTo>
                  <a:cubicBezTo>
                    <a:pt x="772415" y="123763"/>
                    <a:pt x="771858" y="121926"/>
                    <a:pt x="770377" y="121137"/>
                  </a:cubicBezTo>
                  <a:cubicBezTo>
                    <a:pt x="770373" y="121135"/>
                    <a:pt x="770369" y="121132"/>
                    <a:pt x="770365" y="121130"/>
                  </a:cubicBezTo>
                  <a:cubicBezTo>
                    <a:pt x="769189" y="120499"/>
                    <a:pt x="649231" y="58248"/>
                    <a:pt x="554077" y="117344"/>
                  </a:cubicBezTo>
                  <a:cubicBezTo>
                    <a:pt x="490843" y="156627"/>
                    <a:pt x="522632" y="221845"/>
                    <a:pt x="556284" y="290896"/>
                  </a:cubicBezTo>
                  <a:cubicBezTo>
                    <a:pt x="575097" y="329454"/>
                    <a:pt x="594517" y="369337"/>
                    <a:pt x="600094" y="408264"/>
                  </a:cubicBezTo>
                  <a:cubicBezTo>
                    <a:pt x="614831" y="511224"/>
                    <a:pt x="544953" y="588110"/>
                    <a:pt x="448244" y="694511"/>
                  </a:cubicBezTo>
                  <a:lnTo>
                    <a:pt x="430959" y="713551"/>
                  </a:lnTo>
                  <a:cubicBezTo>
                    <a:pt x="366847" y="786635"/>
                    <a:pt x="337734" y="884015"/>
                    <a:pt x="351209" y="980297"/>
                  </a:cubicBezTo>
                  <a:cubicBezTo>
                    <a:pt x="351421" y="981798"/>
                    <a:pt x="352706" y="982919"/>
                    <a:pt x="354223" y="982919"/>
                  </a:cubicBezTo>
                  <a:cubicBezTo>
                    <a:pt x="354360" y="982927"/>
                    <a:pt x="354493" y="982923"/>
                    <a:pt x="354631" y="982911"/>
                  </a:cubicBezTo>
                  <a:close/>
                  <a:moveTo>
                    <a:pt x="63774" y="1656454"/>
                  </a:moveTo>
                  <a:cubicBezTo>
                    <a:pt x="64836" y="1655153"/>
                    <a:pt x="64648" y="1653237"/>
                    <a:pt x="63346" y="1652175"/>
                  </a:cubicBezTo>
                  <a:cubicBezTo>
                    <a:pt x="62586" y="1651555"/>
                    <a:pt x="-12203" y="1588772"/>
                    <a:pt x="25552" y="1473955"/>
                  </a:cubicBezTo>
                  <a:cubicBezTo>
                    <a:pt x="48853" y="1403062"/>
                    <a:pt x="117935" y="1367706"/>
                    <a:pt x="184724" y="1333514"/>
                  </a:cubicBezTo>
                  <a:cubicBezTo>
                    <a:pt x="229157" y="1310782"/>
                    <a:pt x="271129" y="1289284"/>
                    <a:pt x="300850" y="1258083"/>
                  </a:cubicBezTo>
                  <a:cubicBezTo>
                    <a:pt x="376547" y="1178587"/>
                    <a:pt x="350108" y="1119197"/>
                    <a:pt x="348948" y="1116709"/>
                  </a:cubicBezTo>
                  <a:cubicBezTo>
                    <a:pt x="348238" y="1115192"/>
                    <a:pt x="346435" y="1114534"/>
                    <a:pt x="344915" y="1115239"/>
                  </a:cubicBezTo>
                  <a:cubicBezTo>
                    <a:pt x="343394" y="1115937"/>
                    <a:pt x="342728" y="1117736"/>
                    <a:pt x="343425" y="1119256"/>
                  </a:cubicBezTo>
                  <a:cubicBezTo>
                    <a:pt x="343425" y="1119264"/>
                    <a:pt x="343429" y="1119268"/>
                    <a:pt x="343433" y="1119276"/>
                  </a:cubicBezTo>
                  <a:cubicBezTo>
                    <a:pt x="343692" y="1119852"/>
                    <a:pt x="369073" y="1177607"/>
                    <a:pt x="296440" y="1253893"/>
                  </a:cubicBezTo>
                  <a:cubicBezTo>
                    <a:pt x="267437" y="1284342"/>
                    <a:pt x="225924" y="1305597"/>
                    <a:pt x="181957" y="1328101"/>
                  </a:cubicBezTo>
                  <a:cubicBezTo>
                    <a:pt x="114062" y="1362850"/>
                    <a:pt x="43856" y="1398786"/>
                    <a:pt x="19771" y="1472058"/>
                  </a:cubicBezTo>
                  <a:cubicBezTo>
                    <a:pt x="-19320" y="1590970"/>
                    <a:pt x="58714" y="1656266"/>
                    <a:pt x="59498" y="1656890"/>
                  </a:cubicBezTo>
                  <a:cubicBezTo>
                    <a:pt x="60042" y="1657332"/>
                    <a:pt x="60720" y="1657575"/>
                    <a:pt x="61422" y="1657575"/>
                  </a:cubicBezTo>
                  <a:cubicBezTo>
                    <a:pt x="62331" y="1657579"/>
                    <a:pt x="63197" y="1657176"/>
                    <a:pt x="63774" y="165647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8" name="Google Shape;318;p25"/>
            <p:cNvSpPr/>
            <p:nvPr/>
          </p:nvSpPr>
          <p:spPr>
            <a:xfrm>
              <a:off x="5624063" y="3873999"/>
              <a:ext cx="145010" cy="446842"/>
            </a:xfrm>
            <a:custGeom>
              <a:avLst/>
              <a:gdLst/>
              <a:ahLst/>
              <a:cxnLst/>
              <a:rect l="l" t="t" r="r" b="b"/>
              <a:pathLst>
                <a:path w="145010" h="446842" extrusionOk="0">
                  <a:moveTo>
                    <a:pt x="153827" y="6564"/>
                  </a:moveTo>
                  <a:cubicBezTo>
                    <a:pt x="153827" y="6564"/>
                    <a:pt x="68523" y="24502"/>
                    <a:pt x="39292" y="91115"/>
                  </a:cubicBezTo>
                  <a:cubicBezTo>
                    <a:pt x="10062" y="157728"/>
                    <a:pt x="6049" y="311526"/>
                    <a:pt x="10188" y="353048"/>
                  </a:cubicBezTo>
                  <a:cubicBezTo>
                    <a:pt x="12508" y="386460"/>
                    <a:pt x="12508" y="419994"/>
                    <a:pt x="10188" y="453406"/>
                  </a:cubicBezTo>
                  <a:lnTo>
                    <a:pt x="126854" y="41578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9" name="Google Shape;319;p25"/>
            <p:cNvSpPr/>
            <p:nvPr/>
          </p:nvSpPr>
          <p:spPr>
            <a:xfrm>
              <a:off x="5058858" y="4091636"/>
              <a:ext cx="562436" cy="1293231"/>
            </a:xfrm>
            <a:custGeom>
              <a:avLst/>
              <a:gdLst/>
              <a:ahLst/>
              <a:cxnLst/>
              <a:rect l="l" t="t" r="r" b="b"/>
              <a:pathLst>
                <a:path w="562436" h="1293231" extrusionOk="0">
                  <a:moveTo>
                    <a:pt x="571254" y="6564"/>
                  </a:moveTo>
                  <a:cubicBezTo>
                    <a:pt x="571254" y="6564"/>
                    <a:pt x="296274" y="160362"/>
                    <a:pt x="283732" y="185324"/>
                  </a:cubicBezTo>
                  <a:cubicBezTo>
                    <a:pt x="271190" y="210286"/>
                    <a:pt x="13016" y="988186"/>
                    <a:pt x="8877" y="1042002"/>
                  </a:cubicBezTo>
                  <a:cubicBezTo>
                    <a:pt x="4739" y="1095818"/>
                    <a:pt x="212976" y="1299795"/>
                    <a:pt x="212976" y="1299795"/>
                  </a:cubicBezTo>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0" name="Google Shape;320;p25"/>
            <p:cNvSpPr/>
            <p:nvPr/>
          </p:nvSpPr>
          <p:spPr>
            <a:xfrm>
              <a:off x="5058603" y="3874011"/>
              <a:ext cx="1383382" cy="1532729"/>
            </a:xfrm>
            <a:custGeom>
              <a:avLst/>
              <a:gdLst/>
              <a:ahLst/>
              <a:cxnLst/>
              <a:rect l="l" t="t" r="r" b="b"/>
              <a:pathLst>
                <a:path w="1383382" h="1532729" extrusionOk="0">
                  <a:moveTo>
                    <a:pt x="735344" y="112178"/>
                  </a:moveTo>
                  <a:cubicBezTo>
                    <a:pt x="700200" y="113001"/>
                    <a:pt x="666392" y="125793"/>
                    <a:pt x="639501" y="148435"/>
                  </a:cubicBezTo>
                  <a:cubicBezTo>
                    <a:pt x="590200" y="187197"/>
                    <a:pt x="585058" y="257071"/>
                    <a:pt x="585058" y="257071"/>
                  </a:cubicBezTo>
                  <a:cubicBezTo>
                    <a:pt x="585058" y="257071"/>
                    <a:pt x="569502" y="174275"/>
                    <a:pt x="600606" y="101905"/>
                  </a:cubicBezTo>
                  <a:cubicBezTo>
                    <a:pt x="631710" y="29535"/>
                    <a:pt x="719279" y="6564"/>
                    <a:pt x="719279" y="6564"/>
                  </a:cubicBezTo>
                  <a:close/>
                  <a:moveTo>
                    <a:pt x="606877" y="592765"/>
                  </a:moveTo>
                  <a:lnTo>
                    <a:pt x="580409" y="649470"/>
                  </a:lnTo>
                  <a:lnTo>
                    <a:pt x="754529" y="819447"/>
                  </a:lnTo>
                  <a:close/>
                  <a:moveTo>
                    <a:pt x="404032" y="718089"/>
                  </a:moveTo>
                  <a:cubicBezTo>
                    <a:pt x="404032" y="718089"/>
                    <a:pt x="462238" y="583610"/>
                    <a:pt x="480553" y="614227"/>
                  </a:cubicBezTo>
                  <a:cubicBezTo>
                    <a:pt x="498868" y="644845"/>
                    <a:pt x="382570" y="776178"/>
                    <a:pt x="428493" y="794493"/>
                  </a:cubicBezTo>
                  <a:cubicBezTo>
                    <a:pt x="474415" y="812808"/>
                    <a:pt x="541397" y="745568"/>
                    <a:pt x="520318" y="800513"/>
                  </a:cubicBezTo>
                  <a:cubicBezTo>
                    <a:pt x="499240" y="855458"/>
                    <a:pt x="462254" y="919680"/>
                    <a:pt x="462254" y="947280"/>
                  </a:cubicBezTo>
                  <a:cubicBezTo>
                    <a:pt x="462254" y="974880"/>
                    <a:pt x="474795" y="1246716"/>
                    <a:pt x="474795" y="1246716"/>
                  </a:cubicBezTo>
                  <a:lnTo>
                    <a:pt x="477931" y="1265031"/>
                  </a:lnTo>
                  <a:lnTo>
                    <a:pt x="451750" y="1269472"/>
                  </a:lnTo>
                  <a:lnTo>
                    <a:pt x="434818" y="1279623"/>
                  </a:lnTo>
                  <a:cubicBezTo>
                    <a:pt x="434818" y="1279623"/>
                    <a:pt x="401394" y="1250357"/>
                    <a:pt x="401394" y="1216741"/>
                  </a:cubicBezTo>
                  <a:cubicBezTo>
                    <a:pt x="401394" y="1183125"/>
                    <a:pt x="395249" y="1048641"/>
                    <a:pt x="395249" y="1018157"/>
                  </a:cubicBezTo>
                  <a:cubicBezTo>
                    <a:pt x="395249" y="987672"/>
                    <a:pt x="380947" y="880165"/>
                    <a:pt x="380947" y="880165"/>
                  </a:cubicBezTo>
                  <a:close/>
                  <a:moveTo>
                    <a:pt x="527346" y="267857"/>
                  </a:moveTo>
                  <a:lnTo>
                    <a:pt x="527346" y="502068"/>
                  </a:lnTo>
                  <a:lnTo>
                    <a:pt x="674995" y="464309"/>
                  </a:lnTo>
                  <a:lnTo>
                    <a:pt x="724178" y="407612"/>
                  </a:lnTo>
                  <a:lnTo>
                    <a:pt x="572779" y="437838"/>
                  </a:lnTo>
                  <a:lnTo>
                    <a:pt x="582691" y="226712"/>
                  </a:lnTo>
                  <a:close/>
                  <a:moveTo>
                    <a:pt x="376558" y="351405"/>
                  </a:moveTo>
                  <a:cubicBezTo>
                    <a:pt x="376558" y="351405"/>
                    <a:pt x="309192" y="424795"/>
                    <a:pt x="312202" y="443118"/>
                  </a:cubicBezTo>
                  <a:cubicBezTo>
                    <a:pt x="315212" y="461440"/>
                    <a:pt x="394873" y="495053"/>
                    <a:pt x="376558" y="516378"/>
                  </a:cubicBezTo>
                  <a:cubicBezTo>
                    <a:pt x="358243" y="537703"/>
                    <a:pt x="312202" y="485893"/>
                    <a:pt x="303047" y="495053"/>
                  </a:cubicBezTo>
                  <a:cubicBezTo>
                    <a:pt x="293891" y="504212"/>
                    <a:pt x="125537" y="1078640"/>
                    <a:pt x="140842" y="1087537"/>
                  </a:cubicBezTo>
                  <a:cubicBezTo>
                    <a:pt x="156147" y="1096434"/>
                    <a:pt x="192902" y="1063076"/>
                    <a:pt x="202061" y="1084527"/>
                  </a:cubicBezTo>
                  <a:cubicBezTo>
                    <a:pt x="211221" y="1105977"/>
                    <a:pt x="49016" y="1166946"/>
                    <a:pt x="82636" y="1184885"/>
                  </a:cubicBezTo>
                  <a:cubicBezTo>
                    <a:pt x="116256" y="1202824"/>
                    <a:pt x="198926" y="1163434"/>
                    <a:pt x="182994" y="1169580"/>
                  </a:cubicBezTo>
                  <a:cubicBezTo>
                    <a:pt x="167062" y="1175725"/>
                    <a:pt x="121774" y="1233684"/>
                    <a:pt x="134069" y="1258157"/>
                  </a:cubicBezTo>
                  <a:cubicBezTo>
                    <a:pt x="146364" y="1282629"/>
                    <a:pt x="277454" y="1406562"/>
                    <a:pt x="277454" y="1406562"/>
                  </a:cubicBezTo>
                  <a:cubicBezTo>
                    <a:pt x="261408" y="1413174"/>
                    <a:pt x="261039" y="1431430"/>
                    <a:pt x="267075" y="1447715"/>
                  </a:cubicBezTo>
                  <a:cubicBezTo>
                    <a:pt x="270567" y="1463482"/>
                    <a:pt x="271876" y="1477423"/>
                    <a:pt x="284606" y="1487359"/>
                  </a:cubicBezTo>
                  <a:cubicBezTo>
                    <a:pt x="284606" y="1487359"/>
                    <a:pt x="241102" y="1472304"/>
                    <a:pt x="235717" y="1503667"/>
                  </a:cubicBezTo>
                  <a:cubicBezTo>
                    <a:pt x="232648" y="1520022"/>
                    <a:pt x="239213" y="1522664"/>
                    <a:pt x="238691" y="1539294"/>
                  </a:cubicBezTo>
                  <a:lnTo>
                    <a:pt x="152760" y="1454244"/>
                  </a:lnTo>
                  <a:cubicBezTo>
                    <a:pt x="82761" y="1382991"/>
                    <a:pt x="25809" y="1316253"/>
                    <a:pt x="8999" y="1258925"/>
                  </a:cubicBezTo>
                  <a:cubicBezTo>
                    <a:pt x="8999" y="1258925"/>
                    <a:pt x="5985" y="1267332"/>
                    <a:pt x="24430" y="1200092"/>
                  </a:cubicBezTo>
                  <a:cubicBezTo>
                    <a:pt x="42874" y="1132852"/>
                    <a:pt x="226396" y="558428"/>
                    <a:pt x="226396" y="558428"/>
                  </a:cubicBezTo>
                  <a:cubicBezTo>
                    <a:pt x="226396" y="558428"/>
                    <a:pt x="267941" y="423211"/>
                    <a:pt x="283854" y="402247"/>
                  </a:cubicBezTo>
                  <a:cubicBezTo>
                    <a:pt x="299766" y="381282"/>
                    <a:pt x="376565" y="351405"/>
                    <a:pt x="376565" y="351405"/>
                  </a:cubicBezTo>
                  <a:close/>
                  <a:moveTo>
                    <a:pt x="1291826" y="764271"/>
                  </a:moveTo>
                  <a:lnTo>
                    <a:pt x="1262470" y="511247"/>
                  </a:lnTo>
                  <a:lnTo>
                    <a:pt x="1392200" y="797013"/>
                  </a:lnTo>
                  <a:lnTo>
                    <a:pt x="1297744" y="80127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1" name="Google Shape;321;p25"/>
            <p:cNvSpPr/>
            <p:nvPr/>
          </p:nvSpPr>
          <p:spPr>
            <a:xfrm>
              <a:off x="5383051" y="5207228"/>
              <a:ext cx="383701" cy="195284"/>
            </a:xfrm>
            <a:custGeom>
              <a:avLst/>
              <a:gdLst/>
              <a:ahLst/>
              <a:cxnLst/>
              <a:rect l="l" t="t" r="r" b="b"/>
              <a:pathLst>
                <a:path w="383701" h="195284" extrusionOk="0">
                  <a:moveTo>
                    <a:pt x="190199" y="9292"/>
                  </a:moveTo>
                  <a:lnTo>
                    <a:pt x="227856" y="40011"/>
                  </a:lnTo>
                  <a:cubicBezTo>
                    <a:pt x="227856" y="40011"/>
                    <a:pt x="239935" y="49304"/>
                    <a:pt x="253410" y="49770"/>
                  </a:cubicBezTo>
                  <a:cubicBezTo>
                    <a:pt x="266885" y="50237"/>
                    <a:pt x="392518" y="30566"/>
                    <a:pt x="392518" y="30566"/>
                  </a:cubicBezTo>
                  <a:lnTo>
                    <a:pt x="392518" y="107020"/>
                  </a:lnTo>
                  <a:lnTo>
                    <a:pt x="201836" y="145645"/>
                  </a:lnTo>
                  <a:lnTo>
                    <a:pt x="128191" y="150740"/>
                  </a:lnTo>
                  <a:lnTo>
                    <a:pt x="110308" y="172124"/>
                  </a:lnTo>
                  <a:lnTo>
                    <a:pt x="86145" y="190309"/>
                  </a:lnTo>
                  <a:lnTo>
                    <a:pt x="46168" y="201848"/>
                  </a:lnTo>
                  <a:lnTo>
                    <a:pt x="8817" y="135262"/>
                  </a:lnTo>
                  <a:lnTo>
                    <a:pt x="71259" y="36299"/>
                  </a:lnTo>
                  <a:lnTo>
                    <a:pt x="133968" y="6564"/>
                  </a:ln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2" name="Google Shape;322;p25"/>
            <p:cNvSpPr/>
            <p:nvPr/>
          </p:nvSpPr>
          <p:spPr>
            <a:xfrm>
              <a:off x="5052813" y="3789739"/>
              <a:ext cx="1489696" cy="1697951"/>
            </a:xfrm>
            <a:custGeom>
              <a:avLst/>
              <a:gdLst/>
              <a:ahLst/>
              <a:cxnLst/>
              <a:rect l="l" t="t" r="r" b="b"/>
              <a:pathLst>
                <a:path w="1489696" h="1697951" extrusionOk="0">
                  <a:moveTo>
                    <a:pt x="928831" y="184758"/>
                  </a:moveTo>
                  <a:cubicBezTo>
                    <a:pt x="929042" y="186494"/>
                    <a:pt x="947644" y="460467"/>
                    <a:pt x="945555" y="633332"/>
                  </a:cubicBezTo>
                  <a:cubicBezTo>
                    <a:pt x="942846" y="855648"/>
                    <a:pt x="921408" y="886701"/>
                    <a:pt x="903046" y="888912"/>
                  </a:cubicBezTo>
                  <a:cubicBezTo>
                    <a:pt x="902489" y="888978"/>
                    <a:pt x="901929" y="889014"/>
                    <a:pt x="901368" y="889014"/>
                  </a:cubicBezTo>
                  <a:cubicBezTo>
                    <a:pt x="868144" y="889014"/>
                    <a:pt x="835422" y="772100"/>
                    <a:pt x="826062" y="735768"/>
                  </a:cubicBezTo>
                  <a:cubicBezTo>
                    <a:pt x="807085" y="669888"/>
                    <a:pt x="794425" y="602350"/>
                    <a:pt x="788253" y="534068"/>
                  </a:cubicBezTo>
                  <a:cubicBezTo>
                    <a:pt x="777278" y="420713"/>
                    <a:pt x="750960" y="295734"/>
                    <a:pt x="738316" y="235666"/>
                  </a:cubicBezTo>
                  <a:cubicBezTo>
                    <a:pt x="736443" y="226769"/>
                    <a:pt x="734899" y="219440"/>
                    <a:pt x="733786" y="213965"/>
                  </a:cubicBezTo>
                  <a:cubicBezTo>
                    <a:pt x="729510" y="192801"/>
                    <a:pt x="725320" y="142727"/>
                    <a:pt x="722192" y="97812"/>
                  </a:cubicBezTo>
                  <a:cubicBezTo>
                    <a:pt x="705198" y="102366"/>
                    <a:pt x="640137" y="123064"/>
                    <a:pt x="616116" y="177821"/>
                  </a:cubicBezTo>
                  <a:cubicBezTo>
                    <a:pt x="587505" y="243062"/>
                    <a:pt x="583585" y="397425"/>
                    <a:pt x="587505" y="436700"/>
                  </a:cubicBezTo>
                  <a:cubicBezTo>
                    <a:pt x="589637" y="467467"/>
                    <a:pt x="589829" y="498339"/>
                    <a:pt x="588081" y="529133"/>
                  </a:cubicBezTo>
                  <a:lnTo>
                    <a:pt x="696254" y="494251"/>
                  </a:lnTo>
                  <a:cubicBezTo>
                    <a:pt x="699448" y="493225"/>
                    <a:pt x="702874" y="494976"/>
                    <a:pt x="703909" y="498171"/>
                  </a:cubicBezTo>
                  <a:cubicBezTo>
                    <a:pt x="704935" y="501369"/>
                    <a:pt x="703184" y="504794"/>
                    <a:pt x="699989" y="505829"/>
                  </a:cubicBezTo>
                  <a:lnTo>
                    <a:pt x="583327" y="543455"/>
                  </a:lnTo>
                  <a:cubicBezTo>
                    <a:pt x="582727" y="543651"/>
                    <a:pt x="582096" y="543749"/>
                    <a:pt x="581465" y="543749"/>
                  </a:cubicBezTo>
                  <a:cubicBezTo>
                    <a:pt x="580105" y="543749"/>
                    <a:pt x="578784" y="543294"/>
                    <a:pt x="577714" y="542455"/>
                  </a:cubicBezTo>
                  <a:cubicBezTo>
                    <a:pt x="576123" y="541213"/>
                    <a:pt x="575253" y="539257"/>
                    <a:pt x="575398" y="537242"/>
                  </a:cubicBezTo>
                  <a:cubicBezTo>
                    <a:pt x="577679" y="504112"/>
                    <a:pt x="577679" y="470861"/>
                    <a:pt x="575398" y="437731"/>
                  </a:cubicBezTo>
                  <a:cubicBezTo>
                    <a:pt x="573340" y="417123"/>
                    <a:pt x="573258" y="367939"/>
                    <a:pt x="577436" y="315381"/>
                  </a:cubicBezTo>
                  <a:cubicBezTo>
                    <a:pt x="471571" y="374677"/>
                    <a:pt x="303691" y="473150"/>
                    <a:pt x="295245" y="489968"/>
                  </a:cubicBezTo>
                  <a:cubicBezTo>
                    <a:pt x="278878" y="522521"/>
                    <a:pt x="24764" y="1295616"/>
                    <a:pt x="21013" y="1344380"/>
                  </a:cubicBezTo>
                  <a:cubicBezTo>
                    <a:pt x="17792" y="1386203"/>
                    <a:pt x="165954" y="1541181"/>
                    <a:pt x="223309" y="1597369"/>
                  </a:cubicBezTo>
                  <a:cubicBezTo>
                    <a:pt x="225712" y="1599712"/>
                    <a:pt x="225759" y="1603557"/>
                    <a:pt x="223415" y="1605960"/>
                  </a:cubicBezTo>
                  <a:cubicBezTo>
                    <a:pt x="223411" y="1605964"/>
                    <a:pt x="223411" y="1605964"/>
                    <a:pt x="223407" y="1605968"/>
                  </a:cubicBezTo>
                  <a:cubicBezTo>
                    <a:pt x="222263" y="1607135"/>
                    <a:pt x="220695" y="1607798"/>
                    <a:pt x="219061" y="1607794"/>
                  </a:cubicBezTo>
                  <a:cubicBezTo>
                    <a:pt x="217469" y="1607798"/>
                    <a:pt x="215941" y="1607171"/>
                    <a:pt x="214808" y="1606054"/>
                  </a:cubicBezTo>
                  <a:cubicBezTo>
                    <a:pt x="193283" y="1584976"/>
                    <a:pt x="4646" y="1398502"/>
                    <a:pt x="8887" y="1343459"/>
                  </a:cubicBezTo>
                  <a:cubicBezTo>
                    <a:pt x="12661" y="1294369"/>
                    <a:pt x="267954" y="517211"/>
                    <a:pt x="284369" y="484516"/>
                  </a:cubicBezTo>
                  <a:cubicBezTo>
                    <a:pt x="297110" y="459170"/>
                    <a:pt x="528150" y="329013"/>
                    <a:pt x="574367" y="303173"/>
                  </a:cubicBezTo>
                  <a:cubicBezTo>
                    <a:pt x="575645" y="302463"/>
                    <a:pt x="577142" y="302252"/>
                    <a:pt x="578569" y="302581"/>
                  </a:cubicBezTo>
                  <a:cubicBezTo>
                    <a:pt x="583052" y="253981"/>
                    <a:pt x="591236" y="204280"/>
                    <a:pt x="604989" y="172933"/>
                  </a:cubicBezTo>
                  <a:cubicBezTo>
                    <a:pt x="632753" y="109676"/>
                    <a:pt x="706958" y="88935"/>
                    <a:pt x="721369" y="85446"/>
                  </a:cubicBezTo>
                  <a:cubicBezTo>
                    <a:pt x="718830" y="47499"/>
                    <a:pt x="717160" y="15863"/>
                    <a:pt x="717011" y="12986"/>
                  </a:cubicBezTo>
                  <a:cubicBezTo>
                    <a:pt x="716835" y="9631"/>
                    <a:pt x="719414" y="6770"/>
                    <a:pt x="722768" y="6594"/>
                  </a:cubicBezTo>
                  <a:cubicBezTo>
                    <a:pt x="722768" y="6594"/>
                    <a:pt x="722768" y="6594"/>
                    <a:pt x="722768" y="6594"/>
                  </a:cubicBezTo>
                  <a:cubicBezTo>
                    <a:pt x="726578" y="6245"/>
                    <a:pt x="728988" y="9004"/>
                    <a:pt x="729161" y="12351"/>
                  </a:cubicBezTo>
                  <a:cubicBezTo>
                    <a:pt x="729247" y="13919"/>
                    <a:pt x="737517" y="170942"/>
                    <a:pt x="745736" y="211551"/>
                  </a:cubicBezTo>
                  <a:cubicBezTo>
                    <a:pt x="746841" y="217002"/>
                    <a:pt x="748369" y="224300"/>
                    <a:pt x="750247" y="233158"/>
                  </a:cubicBezTo>
                  <a:cubicBezTo>
                    <a:pt x="762938" y="293437"/>
                    <a:pt x="789362" y="418871"/>
                    <a:pt x="800387" y="532935"/>
                  </a:cubicBezTo>
                  <a:cubicBezTo>
                    <a:pt x="806497" y="600512"/>
                    <a:pt x="819027" y="667352"/>
                    <a:pt x="837812" y="732554"/>
                  </a:cubicBezTo>
                  <a:cubicBezTo>
                    <a:pt x="856092" y="803494"/>
                    <a:pt x="885311" y="878827"/>
                    <a:pt x="901603" y="876832"/>
                  </a:cubicBezTo>
                  <a:cubicBezTo>
                    <a:pt x="908376" y="876017"/>
                    <a:pt x="930685" y="856029"/>
                    <a:pt x="933393" y="633184"/>
                  </a:cubicBezTo>
                  <a:cubicBezTo>
                    <a:pt x="934247" y="563279"/>
                    <a:pt x="931700" y="476752"/>
                    <a:pt x="928357" y="398396"/>
                  </a:cubicBezTo>
                  <a:cubicBezTo>
                    <a:pt x="925319" y="407803"/>
                    <a:pt x="914894" y="424217"/>
                    <a:pt x="878863" y="430876"/>
                  </a:cubicBezTo>
                  <a:cubicBezTo>
                    <a:pt x="874928" y="431601"/>
                    <a:pt x="870935" y="431962"/>
                    <a:pt x="866933" y="431962"/>
                  </a:cubicBezTo>
                  <a:cubicBezTo>
                    <a:pt x="823037" y="431962"/>
                    <a:pt x="786912" y="389108"/>
                    <a:pt x="785270" y="387125"/>
                  </a:cubicBezTo>
                  <a:cubicBezTo>
                    <a:pt x="783122" y="384546"/>
                    <a:pt x="783475" y="380713"/>
                    <a:pt x="786054" y="378565"/>
                  </a:cubicBezTo>
                  <a:cubicBezTo>
                    <a:pt x="788637" y="376417"/>
                    <a:pt x="792470" y="376770"/>
                    <a:pt x="794617" y="379349"/>
                  </a:cubicBezTo>
                  <a:cubicBezTo>
                    <a:pt x="795009" y="379827"/>
                    <a:pt x="834532" y="426674"/>
                    <a:pt x="876649" y="418906"/>
                  </a:cubicBezTo>
                  <a:cubicBezTo>
                    <a:pt x="916477" y="411550"/>
                    <a:pt x="917410" y="392435"/>
                    <a:pt x="917441" y="391624"/>
                  </a:cubicBezTo>
                  <a:cubicBezTo>
                    <a:pt x="917539" y="388312"/>
                    <a:pt x="920408" y="385529"/>
                    <a:pt x="923567" y="385635"/>
                  </a:cubicBezTo>
                  <a:cubicBezTo>
                    <a:pt x="925186" y="385635"/>
                    <a:pt x="926738" y="386282"/>
                    <a:pt x="927878" y="387434"/>
                  </a:cubicBezTo>
                  <a:cubicBezTo>
                    <a:pt x="923038" y="277415"/>
                    <a:pt x="916842" y="186153"/>
                    <a:pt x="916736" y="184578"/>
                  </a:cubicBezTo>
                  <a:lnTo>
                    <a:pt x="925029" y="100383"/>
                  </a:lnTo>
                  <a:cubicBezTo>
                    <a:pt x="925347" y="97028"/>
                    <a:pt x="928372" y="94504"/>
                    <a:pt x="931692" y="94931"/>
                  </a:cubicBezTo>
                  <a:cubicBezTo>
                    <a:pt x="935035" y="95264"/>
                    <a:pt x="937477" y="98243"/>
                    <a:pt x="937144" y="101586"/>
                  </a:cubicBezTo>
                  <a:cubicBezTo>
                    <a:pt x="937144" y="101586"/>
                    <a:pt x="937144" y="101590"/>
                    <a:pt x="937144" y="101594"/>
                  </a:cubicBezTo>
                  <a:close/>
                  <a:moveTo>
                    <a:pt x="605734" y="654168"/>
                  </a:moveTo>
                  <a:lnTo>
                    <a:pt x="731755" y="512096"/>
                  </a:lnTo>
                  <a:cubicBezTo>
                    <a:pt x="733989" y="509588"/>
                    <a:pt x="733762" y="505743"/>
                    <a:pt x="731254" y="503509"/>
                  </a:cubicBezTo>
                  <a:cubicBezTo>
                    <a:pt x="728738" y="501287"/>
                    <a:pt x="724897" y="501518"/>
                    <a:pt x="722666" y="504026"/>
                  </a:cubicBezTo>
                  <a:lnTo>
                    <a:pt x="593580" y="649543"/>
                  </a:lnTo>
                  <a:cubicBezTo>
                    <a:pt x="591769" y="651577"/>
                    <a:pt x="591534" y="654571"/>
                    <a:pt x="593004" y="656864"/>
                  </a:cubicBezTo>
                  <a:cubicBezTo>
                    <a:pt x="596923" y="662990"/>
                    <a:pt x="689650" y="807531"/>
                    <a:pt x="735275" y="857275"/>
                  </a:cubicBezTo>
                  <a:cubicBezTo>
                    <a:pt x="736427" y="858529"/>
                    <a:pt x="738054" y="859238"/>
                    <a:pt x="739759" y="859234"/>
                  </a:cubicBezTo>
                  <a:cubicBezTo>
                    <a:pt x="741283" y="859234"/>
                    <a:pt x="742749" y="858666"/>
                    <a:pt x="743874" y="857635"/>
                  </a:cubicBezTo>
                  <a:cubicBezTo>
                    <a:pt x="746347" y="855362"/>
                    <a:pt x="746512" y="851517"/>
                    <a:pt x="744242" y="849040"/>
                  </a:cubicBezTo>
                  <a:cubicBezTo>
                    <a:pt x="703407" y="804532"/>
                    <a:pt x="621093" y="677942"/>
                    <a:pt x="605734" y="654168"/>
                  </a:cubicBezTo>
                  <a:close/>
                  <a:moveTo>
                    <a:pt x="445237" y="601845"/>
                  </a:moveTo>
                  <a:cubicBezTo>
                    <a:pt x="441980" y="601120"/>
                    <a:pt x="438751" y="603177"/>
                    <a:pt x="438026" y="606434"/>
                  </a:cubicBezTo>
                  <a:cubicBezTo>
                    <a:pt x="438022" y="606462"/>
                    <a:pt x="438014" y="606485"/>
                    <a:pt x="438010" y="606513"/>
                  </a:cubicBezTo>
                  <a:lnTo>
                    <a:pt x="425468" y="664718"/>
                  </a:lnTo>
                  <a:cubicBezTo>
                    <a:pt x="424759" y="667999"/>
                    <a:pt x="426844" y="671236"/>
                    <a:pt x="430124" y="671946"/>
                  </a:cubicBezTo>
                  <a:cubicBezTo>
                    <a:pt x="430124" y="671946"/>
                    <a:pt x="430124" y="671946"/>
                    <a:pt x="430124" y="671946"/>
                  </a:cubicBezTo>
                  <a:cubicBezTo>
                    <a:pt x="430548" y="672032"/>
                    <a:pt x="430979" y="672079"/>
                    <a:pt x="431410" y="672079"/>
                  </a:cubicBezTo>
                  <a:cubicBezTo>
                    <a:pt x="434275" y="672079"/>
                    <a:pt x="436748" y="670080"/>
                    <a:pt x="437351" y="667278"/>
                  </a:cubicBezTo>
                  <a:lnTo>
                    <a:pt x="449893" y="609076"/>
                  </a:lnTo>
                  <a:cubicBezTo>
                    <a:pt x="450603" y="605795"/>
                    <a:pt x="448518" y="602558"/>
                    <a:pt x="445237" y="601845"/>
                  </a:cubicBezTo>
                  <a:close/>
                  <a:moveTo>
                    <a:pt x="236055" y="1229720"/>
                  </a:moveTo>
                  <a:cubicBezTo>
                    <a:pt x="266575" y="1231464"/>
                    <a:pt x="301931" y="1248219"/>
                    <a:pt x="334355" y="1268584"/>
                  </a:cubicBezTo>
                  <a:lnTo>
                    <a:pt x="417092" y="698491"/>
                  </a:lnTo>
                  <a:cubicBezTo>
                    <a:pt x="417606" y="695187"/>
                    <a:pt x="420667" y="692902"/>
                    <a:pt x="423979" y="693345"/>
                  </a:cubicBezTo>
                  <a:cubicBezTo>
                    <a:pt x="427302" y="693823"/>
                    <a:pt x="429607" y="696908"/>
                    <a:pt x="429125" y="700231"/>
                  </a:cubicBezTo>
                  <a:cubicBezTo>
                    <a:pt x="429125" y="700235"/>
                    <a:pt x="429125" y="700239"/>
                    <a:pt x="429125" y="700243"/>
                  </a:cubicBezTo>
                  <a:lnTo>
                    <a:pt x="391550" y="959099"/>
                  </a:lnTo>
                  <a:cubicBezTo>
                    <a:pt x="394580" y="959287"/>
                    <a:pt x="397104" y="961545"/>
                    <a:pt x="397308" y="964649"/>
                  </a:cubicBezTo>
                  <a:cubicBezTo>
                    <a:pt x="398005" y="974811"/>
                    <a:pt x="414274" y="1213878"/>
                    <a:pt x="414274" y="1247569"/>
                  </a:cubicBezTo>
                  <a:cubicBezTo>
                    <a:pt x="414274" y="1277179"/>
                    <a:pt x="410622" y="1315318"/>
                    <a:pt x="409681" y="1324631"/>
                  </a:cubicBezTo>
                  <a:cubicBezTo>
                    <a:pt x="424523" y="1337290"/>
                    <a:pt x="434279" y="1346536"/>
                    <a:pt x="435603" y="1347809"/>
                  </a:cubicBezTo>
                  <a:cubicBezTo>
                    <a:pt x="438026" y="1350130"/>
                    <a:pt x="438108" y="1353979"/>
                    <a:pt x="435784" y="1356401"/>
                  </a:cubicBezTo>
                  <a:cubicBezTo>
                    <a:pt x="435784" y="1356401"/>
                    <a:pt x="435780" y="1356405"/>
                    <a:pt x="435776" y="1356408"/>
                  </a:cubicBezTo>
                  <a:cubicBezTo>
                    <a:pt x="434631" y="1357604"/>
                    <a:pt x="433044" y="1358278"/>
                    <a:pt x="431390" y="1358278"/>
                  </a:cubicBezTo>
                  <a:cubicBezTo>
                    <a:pt x="429818" y="1358282"/>
                    <a:pt x="428310" y="1357671"/>
                    <a:pt x="427177" y="1356581"/>
                  </a:cubicBezTo>
                  <a:cubicBezTo>
                    <a:pt x="426025" y="1355476"/>
                    <a:pt x="311345" y="1246189"/>
                    <a:pt x="235353" y="1241851"/>
                  </a:cubicBezTo>
                  <a:cubicBezTo>
                    <a:pt x="160149" y="1237461"/>
                    <a:pt x="107787" y="1309365"/>
                    <a:pt x="107274" y="1310090"/>
                  </a:cubicBezTo>
                  <a:cubicBezTo>
                    <a:pt x="105306" y="1312810"/>
                    <a:pt x="101508" y="1313425"/>
                    <a:pt x="98785" y="1311462"/>
                  </a:cubicBezTo>
                  <a:cubicBezTo>
                    <a:pt x="96061" y="1309502"/>
                    <a:pt x="95437" y="1305708"/>
                    <a:pt x="97397" y="1302984"/>
                  </a:cubicBezTo>
                  <a:cubicBezTo>
                    <a:pt x="97397" y="1302980"/>
                    <a:pt x="97401" y="1302980"/>
                    <a:pt x="97401" y="1302976"/>
                  </a:cubicBezTo>
                  <a:cubicBezTo>
                    <a:pt x="99717" y="1299794"/>
                    <a:pt x="154576" y="1225393"/>
                    <a:pt x="236055" y="1229701"/>
                  </a:cubicBezTo>
                  <a:close/>
                  <a:moveTo>
                    <a:pt x="345294" y="1275702"/>
                  </a:moveTo>
                  <a:cubicBezTo>
                    <a:pt x="365193" y="1288934"/>
                    <a:pt x="383453" y="1302949"/>
                    <a:pt x="398374" y="1315193"/>
                  </a:cubicBezTo>
                  <a:cubicBezTo>
                    <a:pt x="399765" y="1300076"/>
                    <a:pt x="402113" y="1271073"/>
                    <a:pt x="402113" y="1247588"/>
                  </a:cubicBezTo>
                  <a:cubicBezTo>
                    <a:pt x="402113" y="1220757"/>
                    <a:pt x="391221" y="1055455"/>
                    <a:pt x="386918" y="991124"/>
                  </a:cubicBezTo>
                  <a:lnTo>
                    <a:pt x="345847" y="1274056"/>
                  </a:lnTo>
                  <a:cubicBezTo>
                    <a:pt x="345741" y="1274620"/>
                    <a:pt x="345557" y="1275169"/>
                    <a:pt x="345294" y="1275682"/>
                  </a:cubicBezTo>
                  <a:close/>
                  <a:moveTo>
                    <a:pt x="131374" y="1223622"/>
                  </a:moveTo>
                  <a:cubicBezTo>
                    <a:pt x="165194" y="1193055"/>
                    <a:pt x="215616" y="1189822"/>
                    <a:pt x="253061" y="1215818"/>
                  </a:cubicBezTo>
                  <a:cubicBezTo>
                    <a:pt x="255828" y="1217715"/>
                    <a:pt x="259610" y="1217022"/>
                    <a:pt x="261527" y="1214270"/>
                  </a:cubicBezTo>
                  <a:cubicBezTo>
                    <a:pt x="263427" y="1211499"/>
                    <a:pt x="262726" y="1207717"/>
                    <a:pt x="259959" y="1205812"/>
                  </a:cubicBezTo>
                  <a:cubicBezTo>
                    <a:pt x="217885" y="1176598"/>
                    <a:pt x="161231" y="1180227"/>
                    <a:pt x="123229" y="1214572"/>
                  </a:cubicBezTo>
                  <a:cubicBezTo>
                    <a:pt x="120733" y="1216814"/>
                    <a:pt x="120525" y="1220655"/>
                    <a:pt x="122763" y="1223151"/>
                  </a:cubicBezTo>
                  <a:cubicBezTo>
                    <a:pt x="122767" y="1223155"/>
                    <a:pt x="122771" y="1223159"/>
                    <a:pt x="122775" y="1223163"/>
                  </a:cubicBezTo>
                  <a:cubicBezTo>
                    <a:pt x="123927" y="1224449"/>
                    <a:pt x="125573" y="1225182"/>
                    <a:pt x="127298" y="1225178"/>
                  </a:cubicBezTo>
                  <a:cubicBezTo>
                    <a:pt x="128803" y="1225182"/>
                    <a:pt x="130253" y="1224625"/>
                    <a:pt x="131374" y="1223622"/>
                  </a:cubicBezTo>
                  <a:close/>
                  <a:moveTo>
                    <a:pt x="706836" y="1451848"/>
                  </a:moveTo>
                  <a:cubicBezTo>
                    <a:pt x="707424" y="1455152"/>
                    <a:pt x="705225" y="1458307"/>
                    <a:pt x="701925" y="1458903"/>
                  </a:cubicBezTo>
                  <a:cubicBezTo>
                    <a:pt x="692860" y="1460537"/>
                    <a:pt x="624111" y="1472722"/>
                    <a:pt x="590185" y="1472722"/>
                  </a:cubicBezTo>
                  <a:cubicBezTo>
                    <a:pt x="583805" y="1472722"/>
                    <a:pt x="578659" y="1472291"/>
                    <a:pt x="575374" y="1471276"/>
                  </a:cubicBezTo>
                  <a:cubicBezTo>
                    <a:pt x="557769" y="1465789"/>
                    <a:pt x="536753" y="1447388"/>
                    <a:pt x="524988" y="1436038"/>
                  </a:cubicBezTo>
                  <a:cubicBezTo>
                    <a:pt x="529554" y="1490332"/>
                    <a:pt x="525681" y="1534726"/>
                    <a:pt x="495451" y="1541526"/>
                  </a:cubicBezTo>
                  <a:cubicBezTo>
                    <a:pt x="493817" y="1541863"/>
                    <a:pt x="492148" y="1542035"/>
                    <a:pt x="490478" y="1542035"/>
                  </a:cubicBezTo>
                  <a:cubicBezTo>
                    <a:pt x="484916" y="1542035"/>
                    <a:pt x="477897" y="1540131"/>
                    <a:pt x="470423" y="1533382"/>
                  </a:cubicBezTo>
                  <a:cubicBezTo>
                    <a:pt x="459343" y="1523383"/>
                    <a:pt x="449842" y="1505006"/>
                    <a:pt x="442529" y="1483959"/>
                  </a:cubicBezTo>
                  <a:cubicBezTo>
                    <a:pt x="445327" y="1531383"/>
                    <a:pt x="439629" y="1568573"/>
                    <a:pt x="411633" y="1574774"/>
                  </a:cubicBezTo>
                  <a:cubicBezTo>
                    <a:pt x="410002" y="1575111"/>
                    <a:pt x="408345" y="1575279"/>
                    <a:pt x="406683" y="1575283"/>
                  </a:cubicBezTo>
                  <a:cubicBezTo>
                    <a:pt x="401121" y="1575283"/>
                    <a:pt x="394102" y="1573378"/>
                    <a:pt x="386631" y="1566629"/>
                  </a:cubicBezTo>
                  <a:cubicBezTo>
                    <a:pt x="383653" y="1563941"/>
                    <a:pt x="380819" y="1560523"/>
                    <a:pt x="378079" y="1556737"/>
                  </a:cubicBezTo>
                  <a:cubicBezTo>
                    <a:pt x="396892" y="1614057"/>
                    <a:pt x="394788" y="1646881"/>
                    <a:pt x="371942" y="1658553"/>
                  </a:cubicBezTo>
                  <a:cubicBezTo>
                    <a:pt x="368528" y="1660278"/>
                    <a:pt x="364754" y="1661171"/>
                    <a:pt x="360929" y="1661167"/>
                  </a:cubicBezTo>
                  <a:cubicBezTo>
                    <a:pt x="356676" y="1661167"/>
                    <a:pt x="351702" y="1660113"/>
                    <a:pt x="346035" y="1657197"/>
                  </a:cubicBezTo>
                  <a:cubicBezTo>
                    <a:pt x="338588" y="1653352"/>
                    <a:pt x="330946" y="1646666"/>
                    <a:pt x="323495" y="1638329"/>
                  </a:cubicBezTo>
                  <a:cubicBezTo>
                    <a:pt x="331965" y="1668759"/>
                    <a:pt x="332466" y="1693380"/>
                    <a:pt x="314026" y="1702489"/>
                  </a:cubicBezTo>
                  <a:cubicBezTo>
                    <a:pt x="311302" y="1703833"/>
                    <a:pt x="308304" y="1704527"/>
                    <a:pt x="305266" y="1704515"/>
                  </a:cubicBezTo>
                  <a:cubicBezTo>
                    <a:pt x="301809" y="1704515"/>
                    <a:pt x="297757" y="1703653"/>
                    <a:pt x="293163" y="1701250"/>
                  </a:cubicBezTo>
                  <a:cubicBezTo>
                    <a:pt x="266904" y="1687533"/>
                    <a:pt x="237717" y="1629527"/>
                    <a:pt x="233315" y="1600347"/>
                  </a:cubicBezTo>
                  <a:cubicBezTo>
                    <a:pt x="231591" y="1589687"/>
                    <a:pt x="235483" y="1578889"/>
                    <a:pt x="243608" y="1571775"/>
                  </a:cubicBezTo>
                  <a:cubicBezTo>
                    <a:pt x="246864" y="1569040"/>
                    <a:pt x="250541" y="1566849"/>
                    <a:pt x="254499" y="1565289"/>
                  </a:cubicBezTo>
                  <a:cubicBezTo>
                    <a:pt x="262420" y="1562208"/>
                    <a:pt x="271129" y="1561812"/>
                    <a:pt x="279297" y="1564160"/>
                  </a:cubicBezTo>
                  <a:cubicBezTo>
                    <a:pt x="273061" y="1548937"/>
                    <a:pt x="268605" y="1534530"/>
                    <a:pt x="266931" y="1523317"/>
                  </a:cubicBezTo>
                  <a:cubicBezTo>
                    <a:pt x="264494" y="1509744"/>
                    <a:pt x="269432" y="1495897"/>
                    <a:pt x="279908" y="1486930"/>
                  </a:cubicBezTo>
                  <a:cubicBezTo>
                    <a:pt x="283984" y="1483544"/>
                    <a:pt x="288570" y="1480820"/>
                    <a:pt x="293493" y="1478860"/>
                  </a:cubicBezTo>
                  <a:cubicBezTo>
                    <a:pt x="314908" y="1470335"/>
                    <a:pt x="338565" y="1477657"/>
                    <a:pt x="352047" y="1494984"/>
                  </a:cubicBezTo>
                  <a:cubicBezTo>
                    <a:pt x="344667" y="1466440"/>
                    <a:pt x="341246" y="1436664"/>
                    <a:pt x="343170" y="1417683"/>
                  </a:cubicBezTo>
                  <a:cubicBezTo>
                    <a:pt x="344197" y="1403969"/>
                    <a:pt x="352392" y="1391824"/>
                    <a:pt x="364726" y="1385741"/>
                  </a:cubicBezTo>
                  <a:cubicBezTo>
                    <a:pt x="369371" y="1383565"/>
                    <a:pt x="374321" y="1382111"/>
                    <a:pt x="379404" y="1381430"/>
                  </a:cubicBezTo>
                  <a:cubicBezTo>
                    <a:pt x="398217" y="1378898"/>
                    <a:pt x="415932" y="1387336"/>
                    <a:pt x="426546" y="1401653"/>
                  </a:cubicBezTo>
                  <a:cubicBezTo>
                    <a:pt x="426303" y="1395911"/>
                    <a:pt x="426440" y="1390162"/>
                    <a:pt x="426957" y="1384439"/>
                  </a:cubicBezTo>
                  <a:cubicBezTo>
                    <a:pt x="428035" y="1370730"/>
                    <a:pt x="436191" y="1358576"/>
                    <a:pt x="448471" y="1352383"/>
                  </a:cubicBezTo>
                  <a:cubicBezTo>
                    <a:pt x="453178" y="1350192"/>
                    <a:pt x="458191" y="1348735"/>
                    <a:pt x="463340" y="1348060"/>
                  </a:cubicBezTo>
                  <a:cubicBezTo>
                    <a:pt x="476615" y="1346281"/>
                    <a:pt x="490055" y="1349887"/>
                    <a:pt x="500656" y="1358070"/>
                  </a:cubicBezTo>
                  <a:cubicBezTo>
                    <a:pt x="511293" y="1366199"/>
                    <a:pt x="518246" y="1378239"/>
                    <a:pt x="519963" y="1391518"/>
                  </a:cubicBezTo>
                  <a:cubicBezTo>
                    <a:pt x="521139" y="1400242"/>
                    <a:pt x="522228" y="1408896"/>
                    <a:pt x="523173" y="1417385"/>
                  </a:cubicBezTo>
                  <a:cubicBezTo>
                    <a:pt x="523773" y="1417683"/>
                    <a:pt x="524317" y="1418083"/>
                    <a:pt x="524788" y="1418561"/>
                  </a:cubicBezTo>
                  <a:cubicBezTo>
                    <a:pt x="525109" y="1418906"/>
                    <a:pt x="556605" y="1452706"/>
                    <a:pt x="578961" y="1459663"/>
                  </a:cubicBezTo>
                  <a:cubicBezTo>
                    <a:pt x="592486" y="1463818"/>
                    <a:pt x="660220" y="1454059"/>
                    <a:pt x="699766" y="1446941"/>
                  </a:cubicBezTo>
                  <a:cubicBezTo>
                    <a:pt x="703070" y="1446365"/>
                    <a:pt x="706229" y="1448552"/>
                    <a:pt x="706848" y="1451848"/>
                  </a:cubicBezTo>
                  <a:close/>
                  <a:moveTo>
                    <a:pt x="298443" y="1602926"/>
                  </a:moveTo>
                  <a:cubicBezTo>
                    <a:pt x="294610" y="1596334"/>
                    <a:pt x="290996" y="1589561"/>
                    <a:pt x="287665" y="1582738"/>
                  </a:cubicBezTo>
                  <a:cubicBezTo>
                    <a:pt x="282616" y="1577776"/>
                    <a:pt x="275934" y="1574738"/>
                    <a:pt x="268832" y="1574738"/>
                  </a:cubicBezTo>
                  <a:cubicBezTo>
                    <a:pt x="265462" y="1574742"/>
                    <a:pt x="262118" y="1575377"/>
                    <a:pt x="258983" y="1576616"/>
                  </a:cubicBezTo>
                  <a:cubicBezTo>
                    <a:pt x="256279" y="1577678"/>
                    <a:pt x="253762" y="1579171"/>
                    <a:pt x="251536" y="1581037"/>
                  </a:cubicBezTo>
                  <a:cubicBezTo>
                    <a:pt x="246618" y="1585391"/>
                    <a:pt x="244286" y="1591968"/>
                    <a:pt x="245363" y="1598446"/>
                  </a:cubicBezTo>
                  <a:cubicBezTo>
                    <a:pt x="249318" y="1624678"/>
                    <a:pt x="276675" y="1678906"/>
                    <a:pt x="298823" y="1690480"/>
                  </a:cubicBezTo>
                  <a:cubicBezTo>
                    <a:pt x="304702" y="1693549"/>
                    <a:pt x="307681" y="1692071"/>
                    <a:pt x="308660" y="1691585"/>
                  </a:cubicBezTo>
                  <a:cubicBezTo>
                    <a:pt x="326356" y="1682845"/>
                    <a:pt x="312776" y="1639407"/>
                    <a:pt x="298439" y="1602926"/>
                  </a:cubicBezTo>
                  <a:close/>
                  <a:moveTo>
                    <a:pt x="348030" y="1511747"/>
                  </a:moveTo>
                  <a:cubicBezTo>
                    <a:pt x="348010" y="1511708"/>
                    <a:pt x="347995" y="1511669"/>
                    <a:pt x="347983" y="1511629"/>
                  </a:cubicBezTo>
                  <a:cubicBezTo>
                    <a:pt x="342128" y="1497014"/>
                    <a:pt x="327967" y="1487432"/>
                    <a:pt x="312223" y="1487432"/>
                  </a:cubicBezTo>
                  <a:cubicBezTo>
                    <a:pt x="307359" y="1487435"/>
                    <a:pt x="302538" y="1488364"/>
                    <a:pt x="298023" y="1490175"/>
                  </a:cubicBezTo>
                  <a:cubicBezTo>
                    <a:pt x="294304" y="1491653"/>
                    <a:pt x="290839" y="1493702"/>
                    <a:pt x="287755" y="1496250"/>
                  </a:cubicBezTo>
                  <a:cubicBezTo>
                    <a:pt x="280571" y="1502446"/>
                    <a:pt x="277216" y="1511986"/>
                    <a:pt x="278932" y="1521314"/>
                  </a:cubicBezTo>
                  <a:cubicBezTo>
                    <a:pt x="281045" y="1535447"/>
                    <a:pt x="288143" y="1555463"/>
                    <a:pt x="297769" y="1575483"/>
                  </a:cubicBezTo>
                  <a:cubicBezTo>
                    <a:pt x="300994" y="1578959"/>
                    <a:pt x="303554" y="1582996"/>
                    <a:pt x="305321" y="1587394"/>
                  </a:cubicBezTo>
                  <a:cubicBezTo>
                    <a:pt x="306662" y="1590663"/>
                    <a:pt x="307967" y="1593919"/>
                    <a:pt x="309241" y="1597169"/>
                  </a:cubicBezTo>
                  <a:cubicBezTo>
                    <a:pt x="322323" y="1619654"/>
                    <a:pt x="337687" y="1639219"/>
                    <a:pt x="351601" y="1646387"/>
                  </a:cubicBezTo>
                  <a:cubicBezTo>
                    <a:pt x="357409" y="1649390"/>
                    <a:pt x="362261" y="1649813"/>
                    <a:pt x="366400" y="1647716"/>
                  </a:cubicBezTo>
                  <a:cubicBezTo>
                    <a:pt x="387733" y="1636840"/>
                    <a:pt x="381544" y="1591090"/>
                    <a:pt x="348026" y="1511747"/>
                  </a:cubicBezTo>
                  <a:close/>
                  <a:moveTo>
                    <a:pt x="424147" y="1426435"/>
                  </a:moveTo>
                  <a:lnTo>
                    <a:pt x="424147" y="1426392"/>
                  </a:lnTo>
                  <a:cubicBezTo>
                    <a:pt x="421564" y="1407391"/>
                    <a:pt x="405362" y="1393203"/>
                    <a:pt x="386185" y="1393156"/>
                  </a:cubicBezTo>
                  <a:cubicBezTo>
                    <a:pt x="384472" y="1393156"/>
                    <a:pt x="382759" y="1393270"/>
                    <a:pt x="381062" y="1393497"/>
                  </a:cubicBezTo>
                  <a:cubicBezTo>
                    <a:pt x="377237" y="1394011"/>
                    <a:pt x="373514" y="1395100"/>
                    <a:pt x="370013" y="1396727"/>
                  </a:cubicBezTo>
                  <a:cubicBezTo>
                    <a:pt x="361571" y="1400948"/>
                    <a:pt x="355986" y="1409315"/>
                    <a:pt x="355324" y="1418730"/>
                  </a:cubicBezTo>
                  <a:cubicBezTo>
                    <a:pt x="351710" y="1454431"/>
                    <a:pt x="369512" y="1534773"/>
                    <a:pt x="394807" y="1557603"/>
                  </a:cubicBezTo>
                  <a:cubicBezTo>
                    <a:pt x="399820" y="1562122"/>
                    <a:pt x="404523" y="1563823"/>
                    <a:pt x="409117" y="1562882"/>
                  </a:cubicBezTo>
                  <a:cubicBezTo>
                    <a:pt x="438915" y="1556286"/>
                    <a:pt x="431986" y="1481850"/>
                    <a:pt x="424147" y="1426435"/>
                  </a:cubicBezTo>
                  <a:close/>
                  <a:moveTo>
                    <a:pt x="507942" y="1393148"/>
                  </a:moveTo>
                  <a:lnTo>
                    <a:pt x="507942" y="1393125"/>
                  </a:lnTo>
                  <a:cubicBezTo>
                    <a:pt x="506645" y="1383040"/>
                    <a:pt x="501366" y="1373893"/>
                    <a:pt x="493280" y="1367724"/>
                  </a:cubicBezTo>
                  <a:cubicBezTo>
                    <a:pt x="486621" y="1362578"/>
                    <a:pt x="478442" y="1359787"/>
                    <a:pt x="470027" y="1359791"/>
                  </a:cubicBezTo>
                  <a:cubicBezTo>
                    <a:pt x="468330" y="1359791"/>
                    <a:pt x="466637" y="1359905"/>
                    <a:pt x="464955" y="1360128"/>
                  </a:cubicBezTo>
                  <a:cubicBezTo>
                    <a:pt x="461095" y="1360630"/>
                    <a:pt x="457332" y="1361715"/>
                    <a:pt x="453797" y="1363354"/>
                  </a:cubicBezTo>
                  <a:cubicBezTo>
                    <a:pt x="445378" y="1367673"/>
                    <a:pt x="439817" y="1376068"/>
                    <a:pt x="439119" y="1385506"/>
                  </a:cubicBezTo>
                  <a:cubicBezTo>
                    <a:pt x="435505" y="1421191"/>
                    <a:pt x="453303" y="1501518"/>
                    <a:pt x="478602" y="1524359"/>
                  </a:cubicBezTo>
                  <a:cubicBezTo>
                    <a:pt x="483599" y="1528867"/>
                    <a:pt x="488197" y="1530603"/>
                    <a:pt x="492924" y="1529639"/>
                  </a:cubicBezTo>
                  <a:cubicBezTo>
                    <a:pt x="521680" y="1523164"/>
                    <a:pt x="516059" y="1453294"/>
                    <a:pt x="507923" y="1393148"/>
                  </a:cubicBezTo>
                  <a:close/>
                  <a:moveTo>
                    <a:pt x="667424" y="1525175"/>
                  </a:moveTo>
                  <a:cubicBezTo>
                    <a:pt x="666761" y="1525339"/>
                    <a:pt x="600462" y="1541792"/>
                    <a:pt x="554888" y="1550184"/>
                  </a:cubicBezTo>
                  <a:cubicBezTo>
                    <a:pt x="509463" y="1558563"/>
                    <a:pt x="460154" y="1562612"/>
                    <a:pt x="459649" y="1562647"/>
                  </a:cubicBezTo>
                  <a:cubicBezTo>
                    <a:pt x="457979" y="1562784"/>
                    <a:pt x="456442" y="1563604"/>
                    <a:pt x="455396" y="1564909"/>
                  </a:cubicBezTo>
                  <a:cubicBezTo>
                    <a:pt x="446601" y="1575859"/>
                    <a:pt x="419844" y="1604282"/>
                    <a:pt x="401799" y="1604282"/>
                  </a:cubicBezTo>
                  <a:cubicBezTo>
                    <a:pt x="398440" y="1604286"/>
                    <a:pt x="395716" y="1607006"/>
                    <a:pt x="395713" y="1610365"/>
                  </a:cubicBezTo>
                  <a:cubicBezTo>
                    <a:pt x="395716" y="1613724"/>
                    <a:pt x="398440" y="1616444"/>
                    <a:pt x="401799" y="1616448"/>
                  </a:cubicBezTo>
                  <a:cubicBezTo>
                    <a:pt x="426436" y="1616448"/>
                    <a:pt x="455431" y="1583863"/>
                    <a:pt x="463211" y="1574558"/>
                  </a:cubicBezTo>
                  <a:cubicBezTo>
                    <a:pt x="474040" y="1573594"/>
                    <a:pt x="517016" y="1569534"/>
                    <a:pt x="557079" y="1562153"/>
                  </a:cubicBezTo>
                  <a:cubicBezTo>
                    <a:pt x="603029" y="1553688"/>
                    <a:pt x="669673" y="1537148"/>
                    <a:pt x="670347" y="1536983"/>
                  </a:cubicBezTo>
                  <a:cubicBezTo>
                    <a:pt x="673608" y="1536168"/>
                    <a:pt x="675592" y="1532868"/>
                    <a:pt x="674780" y="1529607"/>
                  </a:cubicBezTo>
                  <a:cubicBezTo>
                    <a:pt x="673985" y="1526358"/>
                    <a:pt x="670704" y="1524367"/>
                    <a:pt x="667455" y="1525163"/>
                  </a:cubicBezTo>
                  <a:cubicBezTo>
                    <a:pt x="667439" y="1525167"/>
                    <a:pt x="667420" y="1525171"/>
                    <a:pt x="667404" y="1525175"/>
                  </a:cubicBezTo>
                  <a:close/>
                  <a:moveTo>
                    <a:pt x="1498132" y="871600"/>
                  </a:moveTo>
                  <a:cubicBezTo>
                    <a:pt x="1492093" y="855507"/>
                    <a:pt x="1349657" y="476991"/>
                    <a:pt x="1307171" y="434631"/>
                  </a:cubicBezTo>
                  <a:cubicBezTo>
                    <a:pt x="1265113" y="392694"/>
                    <a:pt x="1062021" y="268651"/>
                    <a:pt x="1053399" y="263392"/>
                  </a:cubicBezTo>
                  <a:cubicBezTo>
                    <a:pt x="1051251" y="262082"/>
                    <a:pt x="1048519" y="262239"/>
                    <a:pt x="1046536" y="263783"/>
                  </a:cubicBezTo>
                  <a:lnTo>
                    <a:pt x="1028687" y="202677"/>
                  </a:lnTo>
                  <a:cubicBezTo>
                    <a:pt x="1028099" y="199906"/>
                    <a:pt x="1013524" y="134618"/>
                    <a:pt x="962412" y="112811"/>
                  </a:cubicBezTo>
                  <a:cubicBezTo>
                    <a:pt x="959323" y="111494"/>
                    <a:pt x="955749" y="112933"/>
                    <a:pt x="954432" y="116021"/>
                  </a:cubicBezTo>
                  <a:cubicBezTo>
                    <a:pt x="953119" y="119113"/>
                    <a:pt x="954553" y="122684"/>
                    <a:pt x="957642" y="124005"/>
                  </a:cubicBezTo>
                  <a:cubicBezTo>
                    <a:pt x="1002910" y="143323"/>
                    <a:pt x="1016679" y="204629"/>
                    <a:pt x="1016910" y="205668"/>
                  </a:cubicBezTo>
                  <a:lnTo>
                    <a:pt x="1090515" y="457762"/>
                  </a:lnTo>
                  <a:lnTo>
                    <a:pt x="1004489" y="485061"/>
                  </a:lnTo>
                  <a:cubicBezTo>
                    <a:pt x="1002322" y="485754"/>
                    <a:pt x="1000719" y="487596"/>
                    <a:pt x="1000335" y="489838"/>
                  </a:cubicBezTo>
                  <a:cubicBezTo>
                    <a:pt x="999947" y="492080"/>
                    <a:pt x="1000848" y="494349"/>
                    <a:pt x="1002663" y="495717"/>
                  </a:cubicBezTo>
                  <a:lnTo>
                    <a:pt x="1116069" y="581080"/>
                  </a:lnTo>
                  <a:lnTo>
                    <a:pt x="1050502" y="830784"/>
                  </a:lnTo>
                  <a:cubicBezTo>
                    <a:pt x="1049640" y="834033"/>
                    <a:pt x="1051576" y="837365"/>
                    <a:pt x="1054825" y="838227"/>
                  </a:cubicBezTo>
                  <a:cubicBezTo>
                    <a:pt x="1054829" y="838227"/>
                    <a:pt x="1054833" y="838231"/>
                    <a:pt x="1054837" y="838231"/>
                  </a:cubicBezTo>
                  <a:cubicBezTo>
                    <a:pt x="1055343" y="838360"/>
                    <a:pt x="1055860" y="838427"/>
                    <a:pt x="1056381" y="838427"/>
                  </a:cubicBezTo>
                  <a:cubicBezTo>
                    <a:pt x="1059144" y="838427"/>
                    <a:pt x="1061563" y="836561"/>
                    <a:pt x="1062260" y="833888"/>
                  </a:cubicBezTo>
                  <a:lnTo>
                    <a:pt x="1128865" y="580230"/>
                  </a:lnTo>
                  <a:cubicBezTo>
                    <a:pt x="1129496" y="577843"/>
                    <a:pt x="1128618" y="575315"/>
                    <a:pt x="1126647" y="573829"/>
                  </a:cubicBezTo>
                  <a:lnTo>
                    <a:pt x="1019406" y="493091"/>
                  </a:lnTo>
                  <a:lnTo>
                    <a:pt x="1099855" y="467561"/>
                  </a:lnTo>
                  <a:cubicBezTo>
                    <a:pt x="1103002" y="466561"/>
                    <a:pt x="1104781" y="463234"/>
                    <a:pt x="1103864" y="460059"/>
                  </a:cubicBezTo>
                  <a:lnTo>
                    <a:pt x="1049977" y="275553"/>
                  </a:lnTo>
                  <a:cubicBezTo>
                    <a:pt x="1075406" y="291140"/>
                    <a:pt x="1260194" y="404961"/>
                    <a:pt x="1298576" y="443230"/>
                  </a:cubicBezTo>
                  <a:cubicBezTo>
                    <a:pt x="1339212" y="483732"/>
                    <a:pt x="1485261" y="871949"/>
                    <a:pt x="1486731" y="875864"/>
                  </a:cubicBezTo>
                  <a:cubicBezTo>
                    <a:pt x="1487623" y="878239"/>
                    <a:pt x="1489894" y="879807"/>
                    <a:pt x="1492430" y="879807"/>
                  </a:cubicBezTo>
                  <a:cubicBezTo>
                    <a:pt x="1493162" y="879803"/>
                    <a:pt x="1493888" y="879674"/>
                    <a:pt x="1494574" y="879415"/>
                  </a:cubicBezTo>
                  <a:cubicBezTo>
                    <a:pt x="1497705" y="878231"/>
                    <a:pt x="1499294" y="874739"/>
                    <a:pt x="1498132" y="871600"/>
                  </a:cubicBezTo>
                  <a:close/>
                  <a:moveTo>
                    <a:pt x="1249616" y="542925"/>
                  </a:moveTo>
                  <a:cubicBezTo>
                    <a:pt x="1246288" y="543388"/>
                    <a:pt x="1243964" y="546461"/>
                    <a:pt x="1244423" y="549788"/>
                  </a:cubicBezTo>
                  <a:lnTo>
                    <a:pt x="1291588" y="890377"/>
                  </a:lnTo>
                  <a:cubicBezTo>
                    <a:pt x="1292003" y="893384"/>
                    <a:pt x="1294570" y="895622"/>
                    <a:pt x="1297604" y="895625"/>
                  </a:cubicBezTo>
                  <a:cubicBezTo>
                    <a:pt x="1297886" y="895625"/>
                    <a:pt x="1298168" y="895606"/>
                    <a:pt x="1298447" y="895571"/>
                  </a:cubicBezTo>
                  <a:cubicBezTo>
                    <a:pt x="1301774" y="895108"/>
                    <a:pt x="1304098" y="892039"/>
                    <a:pt x="1303644" y="888712"/>
                  </a:cubicBezTo>
                  <a:lnTo>
                    <a:pt x="1256479" y="548123"/>
                  </a:lnTo>
                  <a:cubicBezTo>
                    <a:pt x="1255977" y="544819"/>
                    <a:pt x="1252935" y="542510"/>
                    <a:pt x="1249616" y="542925"/>
                  </a:cubicBezTo>
                  <a:close/>
                  <a:moveTo>
                    <a:pt x="498673" y="718637"/>
                  </a:moveTo>
                  <a:cubicBezTo>
                    <a:pt x="495804" y="716900"/>
                    <a:pt x="492073" y="717810"/>
                    <a:pt x="490321" y="720667"/>
                  </a:cubicBezTo>
                  <a:lnTo>
                    <a:pt x="408780" y="854516"/>
                  </a:lnTo>
                  <a:cubicBezTo>
                    <a:pt x="407251" y="857036"/>
                    <a:pt x="407745" y="860289"/>
                    <a:pt x="409955" y="862241"/>
                  </a:cubicBezTo>
                  <a:cubicBezTo>
                    <a:pt x="411068" y="863224"/>
                    <a:pt x="412499" y="863765"/>
                    <a:pt x="413984" y="863765"/>
                  </a:cubicBezTo>
                  <a:cubicBezTo>
                    <a:pt x="415356" y="863769"/>
                    <a:pt x="416685" y="863307"/>
                    <a:pt x="417759" y="862456"/>
                  </a:cubicBezTo>
                  <a:lnTo>
                    <a:pt x="486856" y="807754"/>
                  </a:lnTo>
                  <a:cubicBezTo>
                    <a:pt x="489490" y="805677"/>
                    <a:pt x="489937" y="801859"/>
                    <a:pt x="487864" y="799226"/>
                  </a:cubicBezTo>
                  <a:cubicBezTo>
                    <a:pt x="487856" y="799222"/>
                    <a:pt x="487852" y="799214"/>
                    <a:pt x="487848" y="799210"/>
                  </a:cubicBezTo>
                  <a:cubicBezTo>
                    <a:pt x="485771" y="796580"/>
                    <a:pt x="481953" y="796129"/>
                    <a:pt x="479320" y="798207"/>
                  </a:cubicBezTo>
                  <a:cubicBezTo>
                    <a:pt x="479320" y="798211"/>
                    <a:pt x="479316" y="798211"/>
                    <a:pt x="479312" y="798215"/>
                  </a:cubicBezTo>
                  <a:lnTo>
                    <a:pt x="436850" y="831823"/>
                  </a:lnTo>
                  <a:lnTo>
                    <a:pt x="500700" y="727000"/>
                  </a:lnTo>
                  <a:cubicBezTo>
                    <a:pt x="502451" y="724139"/>
                    <a:pt x="501554" y="720400"/>
                    <a:pt x="498689" y="718648"/>
                  </a:cubicBezTo>
                  <a:cubicBezTo>
                    <a:pt x="498685" y="718644"/>
                    <a:pt x="498681" y="718641"/>
                    <a:pt x="498673" y="7186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3" name="Google Shape;323;p25"/>
            <p:cNvSpPr/>
            <p:nvPr/>
          </p:nvSpPr>
          <p:spPr>
            <a:xfrm>
              <a:off x="5566916" y="3087136"/>
              <a:ext cx="553746" cy="805644"/>
            </a:xfrm>
            <a:custGeom>
              <a:avLst/>
              <a:gdLst/>
              <a:ahLst/>
              <a:cxnLst/>
              <a:rect l="l" t="t" r="r" b="b"/>
              <a:pathLst>
                <a:path w="553746" h="805644" extrusionOk="0">
                  <a:moveTo>
                    <a:pt x="158921" y="42129"/>
                  </a:moveTo>
                  <a:cubicBezTo>
                    <a:pt x="158921" y="42129"/>
                    <a:pt x="38108" y="112755"/>
                    <a:pt x="29826" y="216750"/>
                  </a:cubicBezTo>
                  <a:cubicBezTo>
                    <a:pt x="25836" y="285336"/>
                    <a:pt x="32867" y="354117"/>
                    <a:pt x="50653" y="420477"/>
                  </a:cubicBezTo>
                  <a:cubicBezTo>
                    <a:pt x="50653" y="420477"/>
                    <a:pt x="13028" y="387233"/>
                    <a:pt x="9003" y="462123"/>
                  </a:cubicBezTo>
                  <a:cubicBezTo>
                    <a:pt x="4977" y="537014"/>
                    <a:pt x="67334" y="595098"/>
                    <a:pt x="92292" y="595098"/>
                  </a:cubicBezTo>
                  <a:lnTo>
                    <a:pt x="117376" y="595098"/>
                  </a:lnTo>
                  <a:cubicBezTo>
                    <a:pt x="117376" y="595098"/>
                    <a:pt x="172952" y="709252"/>
                    <a:pt x="239690" y="763323"/>
                  </a:cubicBezTo>
                  <a:cubicBezTo>
                    <a:pt x="306428" y="817394"/>
                    <a:pt x="371532" y="819762"/>
                    <a:pt x="417322" y="803089"/>
                  </a:cubicBezTo>
                  <a:cubicBezTo>
                    <a:pt x="463111" y="786416"/>
                    <a:pt x="550685" y="711627"/>
                    <a:pt x="559084" y="611783"/>
                  </a:cubicBezTo>
                  <a:cubicBezTo>
                    <a:pt x="567483" y="511938"/>
                    <a:pt x="559084" y="345582"/>
                    <a:pt x="550681" y="241712"/>
                  </a:cubicBezTo>
                  <a:cubicBezTo>
                    <a:pt x="542278" y="137842"/>
                    <a:pt x="521576" y="62826"/>
                    <a:pt x="409048" y="25444"/>
                  </a:cubicBezTo>
                  <a:cubicBezTo>
                    <a:pt x="296520" y="-11939"/>
                    <a:pt x="217244" y="12898"/>
                    <a:pt x="158921" y="42129"/>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4" name="Google Shape;324;p25"/>
            <p:cNvSpPr/>
            <p:nvPr/>
          </p:nvSpPr>
          <p:spPr>
            <a:xfrm>
              <a:off x="5566916" y="3087136"/>
              <a:ext cx="553746" cy="805644"/>
            </a:xfrm>
            <a:custGeom>
              <a:avLst/>
              <a:gdLst/>
              <a:ahLst/>
              <a:cxnLst/>
              <a:rect l="l" t="t" r="r" b="b"/>
              <a:pathLst>
                <a:path w="553746" h="805644" extrusionOk="0">
                  <a:moveTo>
                    <a:pt x="158921" y="42129"/>
                  </a:moveTo>
                  <a:cubicBezTo>
                    <a:pt x="158921" y="42129"/>
                    <a:pt x="38108" y="112755"/>
                    <a:pt x="29826" y="216750"/>
                  </a:cubicBezTo>
                  <a:cubicBezTo>
                    <a:pt x="25836" y="285336"/>
                    <a:pt x="32867" y="354117"/>
                    <a:pt x="50653" y="420477"/>
                  </a:cubicBezTo>
                  <a:cubicBezTo>
                    <a:pt x="50653" y="420477"/>
                    <a:pt x="13028" y="387233"/>
                    <a:pt x="9003" y="462123"/>
                  </a:cubicBezTo>
                  <a:cubicBezTo>
                    <a:pt x="4977" y="537014"/>
                    <a:pt x="67334" y="595098"/>
                    <a:pt x="92292" y="595098"/>
                  </a:cubicBezTo>
                  <a:lnTo>
                    <a:pt x="117376" y="595098"/>
                  </a:lnTo>
                  <a:cubicBezTo>
                    <a:pt x="117376" y="595098"/>
                    <a:pt x="172952" y="709252"/>
                    <a:pt x="239690" y="763323"/>
                  </a:cubicBezTo>
                  <a:cubicBezTo>
                    <a:pt x="306428" y="817394"/>
                    <a:pt x="371532" y="819762"/>
                    <a:pt x="417322" y="803089"/>
                  </a:cubicBezTo>
                  <a:cubicBezTo>
                    <a:pt x="463111" y="786416"/>
                    <a:pt x="550685" y="711627"/>
                    <a:pt x="559084" y="611783"/>
                  </a:cubicBezTo>
                  <a:cubicBezTo>
                    <a:pt x="567483" y="511938"/>
                    <a:pt x="559084" y="345582"/>
                    <a:pt x="550681" y="241712"/>
                  </a:cubicBezTo>
                  <a:cubicBezTo>
                    <a:pt x="542278" y="137842"/>
                    <a:pt x="521576" y="62826"/>
                    <a:pt x="409048" y="25444"/>
                  </a:cubicBezTo>
                  <a:cubicBezTo>
                    <a:pt x="296520" y="-11939"/>
                    <a:pt x="217244" y="12898"/>
                    <a:pt x="158921" y="42129"/>
                  </a:cubicBez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5" name="Google Shape;325;p25"/>
            <p:cNvSpPr/>
            <p:nvPr/>
          </p:nvSpPr>
          <p:spPr>
            <a:xfrm>
              <a:off x="5566916" y="3246872"/>
              <a:ext cx="289969" cy="632002"/>
            </a:xfrm>
            <a:custGeom>
              <a:avLst/>
              <a:gdLst/>
              <a:ahLst/>
              <a:cxnLst/>
              <a:rect l="l" t="t" r="r" b="b"/>
              <a:pathLst>
                <a:path w="289969" h="632002" extrusionOk="0">
                  <a:moveTo>
                    <a:pt x="50653" y="260740"/>
                  </a:moveTo>
                  <a:cubicBezTo>
                    <a:pt x="50653" y="260740"/>
                    <a:pt x="13028" y="227496"/>
                    <a:pt x="9003" y="302386"/>
                  </a:cubicBezTo>
                  <a:cubicBezTo>
                    <a:pt x="4977" y="377277"/>
                    <a:pt x="67334" y="435361"/>
                    <a:pt x="92292" y="435361"/>
                  </a:cubicBezTo>
                  <a:lnTo>
                    <a:pt x="117376" y="435361"/>
                  </a:lnTo>
                  <a:cubicBezTo>
                    <a:pt x="117376" y="435361"/>
                    <a:pt x="172952" y="549390"/>
                    <a:pt x="239690" y="603586"/>
                  </a:cubicBezTo>
                  <a:lnTo>
                    <a:pt x="268301" y="623281"/>
                  </a:lnTo>
                  <a:cubicBezTo>
                    <a:pt x="278045" y="629168"/>
                    <a:pt x="288239" y="634279"/>
                    <a:pt x="298786" y="638566"/>
                  </a:cubicBezTo>
                  <a:cubicBezTo>
                    <a:pt x="276332" y="610966"/>
                    <a:pt x="227532" y="547364"/>
                    <a:pt x="204573" y="490161"/>
                  </a:cubicBezTo>
                  <a:cubicBezTo>
                    <a:pt x="174218" y="414910"/>
                    <a:pt x="166947" y="255950"/>
                    <a:pt x="174218" y="153962"/>
                  </a:cubicBezTo>
                  <a:cubicBezTo>
                    <a:pt x="181488" y="51973"/>
                    <a:pt x="234807" y="10326"/>
                    <a:pt x="234807" y="10326"/>
                  </a:cubicBezTo>
                  <a:lnTo>
                    <a:pt x="159556" y="6564"/>
                  </a:lnTo>
                  <a:cubicBezTo>
                    <a:pt x="148389" y="6564"/>
                    <a:pt x="90058" y="93373"/>
                    <a:pt x="30845" y="143176"/>
                  </a:cubicBezTo>
                  <a:close/>
                </a:path>
              </a:pathLst>
            </a:custGeom>
            <a:solidFill>
              <a:srgbClr val="A05B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 name="Google Shape;326;p25"/>
            <p:cNvSpPr/>
            <p:nvPr/>
          </p:nvSpPr>
          <p:spPr>
            <a:xfrm>
              <a:off x="5560812" y="3081224"/>
              <a:ext cx="565886" cy="817463"/>
            </a:xfrm>
            <a:custGeom>
              <a:avLst/>
              <a:gdLst/>
              <a:ahLst/>
              <a:cxnLst/>
              <a:rect l="l" t="t" r="r" b="b"/>
              <a:pathLst>
                <a:path w="565886" h="817463" extrusionOk="0">
                  <a:moveTo>
                    <a:pt x="370825" y="824027"/>
                  </a:moveTo>
                  <a:cubicBezTo>
                    <a:pt x="336084" y="824027"/>
                    <a:pt x="290683" y="813422"/>
                    <a:pt x="241973" y="773962"/>
                  </a:cubicBezTo>
                  <a:cubicBezTo>
                    <a:pt x="180659" y="724288"/>
                    <a:pt x="129720" y="626921"/>
                    <a:pt x="119722" y="607093"/>
                  </a:cubicBezTo>
                  <a:lnTo>
                    <a:pt x="98397" y="607093"/>
                  </a:lnTo>
                  <a:cubicBezTo>
                    <a:pt x="86082" y="607093"/>
                    <a:pt x="68343" y="596440"/>
                    <a:pt x="52090" y="579289"/>
                  </a:cubicBezTo>
                  <a:cubicBezTo>
                    <a:pt x="38121" y="564572"/>
                    <a:pt x="5991" y="524223"/>
                    <a:pt x="9016" y="467710"/>
                  </a:cubicBezTo>
                  <a:cubicBezTo>
                    <a:pt x="10643" y="437433"/>
                    <a:pt x="17749" y="420063"/>
                    <a:pt x="30761" y="414619"/>
                  </a:cubicBezTo>
                  <a:cubicBezTo>
                    <a:pt x="36554" y="412185"/>
                    <a:pt x="42386" y="412714"/>
                    <a:pt x="47371" y="414313"/>
                  </a:cubicBezTo>
                  <a:cubicBezTo>
                    <a:pt x="31988" y="351543"/>
                    <a:pt x="26077" y="286824"/>
                    <a:pt x="29840" y="222305"/>
                  </a:cubicBezTo>
                  <a:cubicBezTo>
                    <a:pt x="38294" y="116233"/>
                    <a:pt x="156892" y="45736"/>
                    <a:pt x="161921" y="42800"/>
                  </a:cubicBezTo>
                  <a:cubicBezTo>
                    <a:pt x="162042" y="42730"/>
                    <a:pt x="162152" y="42671"/>
                    <a:pt x="162274" y="42608"/>
                  </a:cubicBezTo>
                  <a:cubicBezTo>
                    <a:pt x="214636" y="16372"/>
                    <a:pt x="298012" y="-13979"/>
                    <a:pt x="417065" y="25595"/>
                  </a:cubicBezTo>
                  <a:cubicBezTo>
                    <a:pt x="538564" y="65964"/>
                    <a:pt x="554959" y="149810"/>
                    <a:pt x="562837" y="247138"/>
                  </a:cubicBezTo>
                  <a:cubicBezTo>
                    <a:pt x="571792" y="357898"/>
                    <a:pt x="579372" y="521538"/>
                    <a:pt x="571240" y="618208"/>
                  </a:cubicBezTo>
                  <a:cubicBezTo>
                    <a:pt x="562445" y="722768"/>
                    <a:pt x="471983" y="797791"/>
                    <a:pt x="425507" y="814719"/>
                  </a:cubicBezTo>
                  <a:cubicBezTo>
                    <a:pt x="414169" y="818854"/>
                    <a:pt x="395089" y="824027"/>
                    <a:pt x="370825" y="824027"/>
                  </a:cubicBezTo>
                  <a:close/>
                  <a:moveTo>
                    <a:pt x="39215" y="425122"/>
                  </a:moveTo>
                  <a:cubicBezTo>
                    <a:pt x="37925" y="425110"/>
                    <a:pt x="36648" y="425358"/>
                    <a:pt x="35456" y="425851"/>
                  </a:cubicBezTo>
                  <a:cubicBezTo>
                    <a:pt x="30874" y="427788"/>
                    <a:pt x="22934" y="435889"/>
                    <a:pt x="21194" y="468360"/>
                  </a:cubicBezTo>
                  <a:cubicBezTo>
                    <a:pt x="19273" y="504297"/>
                    <a:pt x="34127" y="542636"/>
                    <a:pt x="60936" y="570925"/>
                  </a:cubicBezTo>
                  <a:cubicBezTo>
                    <a:pt x="76582" y="587414"/>
                    <a:pt x="91330" y="594927"/>
                    <a:pt x="98424" y="594927"/>
                  </a:cubicBezTo>
                  <a:lnTo>
                    <a:pt x="123508" y="594927"/>
                  </a:lnTo>
                  <a:cubicBezTo>
                    <a:pt x="125832" y="594929"/>
                    <a:pt x="127956" y="596257"/>
                    <a:pt x="128971" y="598349"/>
                  </a:cubicBezTo>
                  <a:cubicBezTo>
                    <a:pt x="129524" y="599481"/>
                    <a:pt x="184751" y="711923"/>
                    <a:pt x="249655" y="764505"/>
                  </a:cubicBezTo>
                  <a:cubicBezTo>
                    <a:pt x="327493" y="827606"/>
                    <a:pt x="395658" y="812653"/>
                    <a:pt x="421372" y="803282"/>
                  </a:cubicBezTo>
                  <a:cubicBezTo>
                    <a:pt x="463928" y="787777"/>
                    <a:pt x="550910" y="715047"/>
                    <a:pt x="559144" y="617181"/>
                  </a:cubicBezTo>
                  <a:cubicBezTo>
                    <a:pt x="567214" y="521248"/>
                    <a:pt x="559658" y="358412"/>
                    <a:pt x="550738" y="248114"/>
                  </a:cubicBezTo>
                  <a:cubicBezTo>
                    <a:pt x="541821" y="137942"/>
                    <a:pt x="517270" y="71686"/>
                    <a:pt x="413248" y="37125"/>
                  </a:cubicBezTo>
                  <a:cubicBezTo>
                    <a:pt x="299956" y="-500"/>
                    <a:pt x="222639" y="26002"/>
                    <a:pt x="167941" y="53382"/>
                  </a:cubicBezTo>
                  <a:cubicBezTo>
                    <a:pt x="163054" y="56310"/>
                    <a:pt x="49797" y="125239"/>
                    <a:pt x="42005" y="223144"/>
                  </a:cubicBezTo>
                  <a:cubicBezTo>
                    <a:pt x="38051" y="291037"/>
                    <a:pt x="45019" y="359125"/>
                    <a:pt x="62648" y="424809"/>
                  </a:cubicBezTo>
                  <a:cubicBezTo>
                    <a:pt x="63338" y="427395"/>
                    <a:pt x="62253" y="430127"/>
                    <a:pt x="59975" y="431535"/>
                  </a:cubicBezTo>
                  <a:cubicBezTo>
                    <a:pt x="57702" y="432938"/>
                    <a:pt x="54782" y="432705"/>
                    <a:pt x="52760" y="430958"/>
                  </a:cubicBezTo>
                  <a:cubicBezTo>
                    <a:pt x="52662" y="430888"/>
                    <a:pt x="45815" y="425122"/>
                    <a:pt x="39215" y="4251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 name="Google Shape;327;p25"/>
            <p:cNvSpPr/>
            <p:nvPr/>
          </p:nvSpPr>
          <p:spPr>
            <a:xfrm>
              <a:off x="5760917" y="3414753"/>
              <a:ext cx="387758" cy="164082"/>
            </a:xfrm>
            <a:custGeom>
              <a:avLst/>
              <a:gdLst/>
              <a:ahLst/>
              <a:cxnLst/>
              <a:rect l="l" t="t" r="r" b="b"/>
              <a:pathLst>
                <a:path w="387758" h="164082" extrusionOk="0">
                  <a:moveTo>
                    <a:pt x="83335" y="21865"/>
                  </a:moveTo>
                  <a:cubicBezTo>
                    <a:pt x="124488" y="21865"/>
                    <a:pt x="157849" y="55179"/>
                    <a:pt x="157849" y="96258"/>
                  </a:cubicBezTo>
                  <a:cubicBezTo>
                    <a:pt x="157849" y="137336"/>
                    <a:pt x="124488" y="170646"/>
                    <a:pt x="83335" y="170646"/>
                  </a:cubicBezTo>
                  <a:cubicBezTo>
                    <a:pt x="42182" y="170646"/>
                    <a:pt x="8817" y="137328"/>
                    <a:pt x="8817" y="96246"/>
                  </a:cubicBezTo>
                  <a:cubicBezTo>
                    <a:pt x="8817" y="55163"/>
                    <a:pt x="42178" y="21865"/>
                    <a:pt x="83335" y="21865"/>
                  </a:cubicBezTo>
                  <a:close/>
                  <a:moveTo>
                    <a:pt x="396575" y="81329"/>
                  </a:moveTo>
                  <a:cubicBezTo>
                    <a:pt x="396642" y="40105"/>
                    <a:pt x="363280" y="6634"/>
                    <a:pt x="322057" y="6564"/>
                  </a:cubicBezTo>
                  <a:cubicBezTo>
                    <a:pt x="280833" y="6493"/>
                    <a:pt x="247362" y="39858"/>
                    <a:pt x="247292" y="81082"/>
                  </a:cubicBezTo>
                  <a:cubicBezTo>
                    <a:pt x="247225" y="122109"/>
                    <a:pt x="280281" y="155498"/>
                    <a:pt x="321308" y="155843"/>
                  </a:cubicBezTo>
                  <a:cubicBezTo>
                    <a:pt x="362461" y="156258"/>
                    <a:pt x="396167" y="123238"/>
                    <a:pt x="396559" y="82085"/>
                  </a:cubicBezTo>
                  <a:cubicBezTo>
                    <a:pt x="396575" y="81830"/>
                    <a:pt x="396575" y="81568"/>
                    <a:pt x="396575" y="813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 name="Google Shape;328;p25"/>
            <p:cNvSpPr/>
            <p:nvPr/>
          </p:nvSpPr>
          <p:spPr>
            <a:xfrm>
              <a:off x="5605699" y="3359583"/>
              <a:ext cx="549059" cy="328327"/>
            </a:xfrm>
            <a:custGeom>
              <a:avLst/>
              <a:gdLst/>
              <a:ahLst/>
              <a:cxnLst/>
              <a:rect l="l" t="t" r="r" b="b"/>
              <a:pathLst>
                <a:path w="549059" h="328327" extrusionOk="0">
                  <a:moveTo>
                    <a:pt x="388651" y="125062"/>
                  </a:moveTo>
                  <a:cubicBezTo>
                    <a:pt x="388400" y="123904"/>
                    <a:pt x="387824" y="122842"/>
                    <a:pt x="386985" y="122005"/>
                  </a:cubicBezTo>
                  <a:cubicBezTo>
                    <a:pt x="377316" y="112406"/>
                    <a:pt x="366605" y="108287"/>
                    <a:pt x="355239" y="109784"/>
                  </a:cubicBezTo>
                  <a:cubicBezTo>
                    <a:pt x="339401" y="111850"/>
                    <a:pt x="325950" y="124607"/>
                    <a:pt x="317449" y="134903"/>
                  </a:cubicBezTo>
                  <a:cubicBezTo>
                    <a:pt x="309798" y="98426"/>
                    <a:pt x="277342" y="70944"/>
                    <a:pt x="238576" y="70944"/>
                  </a:cubicBezTo>
                  <a:cubicBezTo>
                    <a:pt x="196059" y="70944"/>
                    <a:pt x="161213" y="103996"/>
                    <a:pt x="158254" y="145701"/>
                  </a:cubicBezTo>
                  <a:lnTo>
                    <a:pt x="14497" y="155252"/>
                  </a:lnTo>
                  <a:cubicBezTo>
                    <a:pt x="11150" y="155468"/>
                    <a:pt x="8614" y="158354"/>
                    <a:pt x="8829" y="161701"/>
                  </a:cubicBezTo>
                  <a:cubicBezTo>
                    <a:pt x="8829" y="161709"/>
                    <a:pt x="8829" y="161718"/>
                    <a:pt x="8829" y="161727"/>
                  </a:cubicBezTo>
                  <a:cubicBezTo>
                    <a:pt x="9037" y="164922"/>
                    <a:pt x="11690" y="167407"/>
                    <a:pt x="14893" y="167406"/>
                  </a:cubicBezTo>
                  <a:cubicBezTo>
                    <a:pt x="15030" y="167406"/>
                    <a:pt x="15163" y="167406"/>
                    <a:pt x="15284" y="167406"/>
                  </a:cubicBezTo>
                  <a:lnTo>
                    <a:pt x="158273" y="157902"/>
                  </a:lnTo>
                  <a:cubicBezTo>
                    <a:pt x="161601" y="199251"/>
                    <a:pt x="196291" y="231899"/>
                    <a:pt x="238557" y="231899"/>
                  </a:cubicBezTo>
                  <a:cubicBezTo>
                    <a:pt x="282339" y="231899"/>
                    <a:pt x="318021" y="196821"/>
                    <a:pt x="319056" y="153336"/>
                  </a:cubicBezTo>
                  <a:cubicBezTo>
                    <a:pt x="324582" y="144357"/>
                    <a:pt x="340263" y="124015"/>
                    <a:pt x="356787" y="121864"/>
                  </a:cubicBezTo>
                  <a:cubicBezTo>
                    <a:pt x="363991" y="120900"/>
                    <a:pt x="370579" y="123408"/>
                    <a:pt x="377136" y="129432"/>
                  </a:cubicBezTo>
                  <a:lnTo>
                    <a:pt x="400570" y="239906"/>
                  </a:lnTo>
                  <a:lnTo>
                    <a:pt x="356383" y="248960"/>
                  </a:lnTo>
                  <a:cubicBezTo>
                    <a:pt x="353412" y="249573"/>
                    <a:pt x="351343" y="252280"/>
                    <a:pt x="351531" y="255309"/>
                  </a:cubicBezTo>
                  <a:lnTo>
                    <a:pt x="356297" y="329200"/>
                  </a:lnTo>
                  <a:cubicBezTo>
                    <a:pt x="356505" y="332402"/>
                    <a:pt x="359162" y="334892"/>
                    <a:pt x="362372" y="334891"/>
                  </a:cubicBezTo>
                  <a:lnTo>
                    <a:pt x="362764" y="334891"/>
                  </a:lnTo>
                  <a:cubicBezTo>
                    <a:pt x="366119" y="334675"/>
                    <a:pt x="368663" y="331782"/>
                    <a:pt x="368447" y="328428"/>
                  </a:cubicBezTo>
                  <a:lnTo>
                    <a:pt x="364014" y="259840"/>
                  </a:lnTo>
                  <a:lnTo>
                    <a:pt x="409012" y="250621"/>
                  </a:lnTo>
                  <a:cubicBezTo>
                    <a:pt x="410595" y="250294"/>
                    <a:pt x="411987" y="249347"/>
                    <a:pt x="412869" y="247992"/>
                  </a:cubicBezTo>
                  <a:cubicBezTo>
                    <a:pt x="413762" y="246638"/>
                    <a:pt x="414076" y="244984"/>
                    <a:pt x="413739" y="243398"/>
                  </a:cubicBezTo>
                  <a:close/>
                  <a:moveTo>
                    <a:pt x="238541" y="219721"/>
                  </a:moveTo>
                  <a:cubicBezTo>
                    <a:pt x="200806" y="219721"/>
                    <a:pt x="170106" y="189076"/>
                    <a:pt x="170106" y="151412"/>
                  </a:cubicBezTo>
                  <a:cubicBezTo>
                    <a:pt x="170106" y="113747"/>
                    <a:pt x="200806" y="83109"/>
                    <a:pt x="238541" y="83109"/>
                  </a:cubicBezTo>
                  <a:cubicBezTo>
                    <a:pt x="276276" y="83109"/>
                    <a:pt x="306961" y="113747"/>
                    <a:pt x="306961" y="151412"/>
                  </a:cubicBezTo>
                  <a:cubicBezTo>
                    <a:pt x="306961" y="189076"/>
                    <a:pt x="276288" y="219721"/>
                    <a:pt x="238557" y="219721"/>
                  </a:cubicBezTo>
                  <a:close/>
                  <a:moveTo>
                    <a:pt x="534325" y="79386"/>
                  </a:moveTo>
                  <a:cubicBezTo>
                    <a:pt x="519243" y="64174"/>
                    <a:pt x="498702" y="55626"/>
                    <a:pt x="477283" y="55651"/>
                  </a:cubicBezTo>
                  <a:lnTo>
                    <a:pt x="477149" y="55651"/>
                  </a:lnTo>
                  <a:cubicBezTo>
                    <a:pt x="432704" y="55651"/>
                    <a:pt x="396501" y="91771"/>
                    <a:pt x="396411" y="136240"/>
                  </a:cubicBezTo>
                  <a:cubicBezTo>
                    <a:pt x="396353" y="180450"/>
                    <a:pt x="432257" y="216723"/>
                    <a:pt x="476460" y="217092"/>
                  </a:cubicBezTo>
                  <a:lnTo>
                    <a:pt x="477291" y="217092"/>
                  </a:lnTo>
                  <a:cubicBezTo>
                    <a:pt x="498388" y="217146"/>
                    <a:pt x="518655" y="208870"/>
                    <a:pt x="533682" y="194062"/>
                  </a:cubicBezTo>
                  <a:cubicBezTo>
                    <a:pt x="549022" y="179115"/>
                    <a:pt x="557735" y="158648"/>
                    <a:pt x="557876" y="137231"/>
                  </a:cubicBezTo>
                  <a:lnTo>
                    <a:pt x="557876" y="136487"/>
                  </a:lnTo>
                  <a:cubicBezTo>
                    <a:pt x="557966" y="115072"/>
                    <a:pt x="549488" y="94510"/>
                    <a:pt x="534325" y="79386"/>
                  </a:cubicBezTo>
                  <a:close/>
                  <a:moveTo>
                    <a:pt x="545691" y="137192"/>
                  </a:moveTo>
                  <a:cubicBezTo>
                    <a:pt x="545557" y="155350"/>
                    <a:pt x="538165" y="172700"/>
                    <a:pt x="525161" y="185372"/>
                  </a:cubicBezTo>
                  <a:cubicBezTo>
                    <a:pt x="512102" y="198161"/>
                    <a:pt x="495257" y="205047"/>
                    <a:pt x="476562" y="204926"/>
                  </a:cubicBezTo>
                  <a:cubicBezTo>
                    <a:pt x="439026" y="204612"/>
                    <a:pt x="408522" y="173807"/>
                    <a:pt x="408581" y="136259"/>
                  </a:cubicBezTo>
                  <a:cubicBezTo>
                    <a:pt x="408644" y="98497"/>
                    <a:pt x="439395" y="67816"/>
                    <a:pt x="477138" y="67816"/>
                  </a:cubicBezTo>
                  <a:lnTo>
                    <a:pt x="477247" y="67816"/>
                  </a:lnTo>
                  <a:cubicBezTo>
                    <a:pt x="495441" y="67797"/>
                    <a:pt x="512886" y="75055"/>
                    <a:pt x="525698" y="87973"/>
                  </a:cubicBezTo>
                  <a:cubicBezTo>
                    <a:pt x="538573" y="100822"/>
                    <a:pt x="545773" y="118289"/>
                    <a:pt x="545687" y="136479"/>
                  </a:cubicBezTo>
                  <a:lnTo>
                    <a:pt x="551777" y="136479"/>
                  </a:lnTo>
                  <a:close/>
                  <a:moveTo>
                    <a:pt x="174005" y="56654"/>
                  </a:moveTo>
                  <a:cubicBezTo>
                    <a:pt x="171399" y="54533"/>
                    <a:pt x="171003" y="50700"/>
                    <a:pt x="173123" y="48092"/>
                  </a:cubicBezTo>
                  <a:cubicBezTo>
                    <a:pt x="173123" y="48091"/>
                    <a:pt x="173123" y="48091"/>
                    <a:pt x="173123" y="48090"/>
                  </a:cubicBezTo>
                  <a:cubicBezTo>
                    <a:pt x="192254" y="24501"/>
                    <a:pt x="222950" y="13565"/>
                    <a:pt x="252686" y="19750"/>
                  </a:cubicBezTo>
                  <a:cubicBezTo>
                    <a:pt x="255974" y="20429"/>
                    <a:pt x="258094" y="23646"/>
                    <a:pt x="257412" y="26937"/>
                  </a:cubicBezTo>
                  <a:cubicBezTo>
                    <a:pt x="257412" y="26938"/>
                    <a:pt x="257412" y="26940"/>
                    <a:pt x="257412" y="26942"/>
                  </a:cubicBezTo>
                  <a:cubicBezTo>
                    <a:pt x="256691" y="30188"/>
                    <a:pt x="253528" y="32279"/>
                    <a:pt x="250260" y="31672"/>
                  </a:cubicBezTo>
                  <a:cubicBezTo>
                    <a:pt x="224964" y="26370"/>
                    <a:pt x="198826" y="35678"/>
                    <a:pt x="182577" y="55776"/>
                  </a:cubicBezTo>
                  <a:cubicBezTo>
                    <a:pt x="181429" y="57194"/>
                    <a:pt x="179700" y="58017"/>
                    <a:pt x="177874" y="58018"/>
                  </a:cubicBezTo>
                  <a:cubicBezTo>
                    <a:pt x="176467" y="58025"/>
                    <a:pt x="175099" y="57543"/>
                    <a:pt x="174005" y="56654"/>
                  </a:cubicBezTo>
                  <a:close/>
                  <a:moveTo>
                    <a:pt x="404207" y="23371"/>
                  </a:moveTo>
                  <a:cubicBezTo>
                    <a:pt x="402592" y="20427"/>
                    <a:pt x="403670" y="16732"/>
                    <a:pt x="406609" y="15113"/>
                  </a:cubicBezTo>
                  <a:cubicBezTo>
                    <a:pt x="434370" y="-210"/>
                    <a:pt x="469013" y="5476"/>
                    <a:pt x="490416" y="28870"/>
                  </a:cubicBezTo>
                  <a:cubicBezTo>
                    <a:pt x="492686" y="31346"/>
                    <a:pt x="492521" y="35193"/>
                    <a:pt x="490048" y="37465"/>
                  </a:cubicBezTo>
                  <a:cubicBezTo>
                    <a:pt x="488927" y="38500"/>
                    <a:pt x="487457" y="39073"/>
                    <a:pt x="485933" y="39068"/>
                  </a:cubicBezTo>
                  <a:cubicBezTo>
                    <a:pt x="484228" y="39073"/>
                    <a:pt x="482601" y="38362"/>
                    <a:pt x="481449" y="37108"/>
                  </a:cubicBezTo>
                  <a:cubicBezTo>
                    <a:pt x="463828" y="17862"/>
                    <a:pt x="435322" y="13178"/>
                    <a:pt x="412469" y="25774"/>
                  </a:cubicBezTo>
                  <a:cubicBezTo>
                    <a:pt x="409537" y="27396"/>
                    <a:pt x="405845" y="26335"/>
                    <a:pt x="404223" y="23403"/>
                  </a:cubicBezTo>
                  <a:cubicBezTo>
                    <a:pt x="404219" y="23394"/>
                    <a:pt x="404211" y="23384"/>
                    <a:pt x="404207" y="233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 name="Google Shape;329;p25"/>
            <p:cNvSpPr/>
            <p:nvPr/>
          </p:nvSpPr>
          <p:spPr>
            <a:xfrm>
              <a:off x="5586841" y="3087125"/>
              <a:ext cx="522956" cy="425568"/>
            </a:xfrm>
            <a:custGeom>
              <a:avLst/>
              <a:gdLst/>
              <a:ahLst/>
              <a:cxnLst/>
              <a:rect l="l" t="t" r="r" b="b"/>
              <a:pathLst>
                <a:path w="522956" h="425568" extrusionOk="0">
                  <a:moveTo>
                    <a:pt x="530635" y="241711"/>
                  </a:moveTo>
                  <a:cubicBezTo>
                    <a:pt x="522353" y="137716"/>
                    <a:pt x="501530" y="62825"/>
                    <a:pt x="389002" y="25443"/>
                  </a:cubicBezTo>
                  <a:cubicBezTo>
                    <a:pt x="276474" y="-11940"/>
                    <a:pt x="197320" y="12901"/>
                    <a:pt x="138988" y="42128"/>
                  </a:cubicBezTo>
                  <a:cubicBezTo>
                    <a:pt x="138988" y="42128"/>
                    <a:pt x="18183" y="112754"/>
                    <a:pt x="9901" y="216749"/>
                  </a:cubicBezTo>
                  <a:cubicBezTo>
                    <a:pt x="5912" y="285335"/>
                    <a:pt x="12943" y="354116"/>
                    <a:pt x="30729" y="420476"/>
                  </a:cubicBezTo>
                  <a:cubicBezTo>
                    <a:pt x="30729" y="420476"/>
                    <a:pt x="64098" y="453715"/>
                    <a:pt x="72375" y="407934"/>
                  </a:cubicBezTo>
                  <a:cubicBezTo>
                    <a:pt x="80653" y="362152"/>
                    <a:pt x="55691" y="287254"/>
                    <a:pt x="172734" y="199943"/>
                  </a:cubicBezTo>
                  <a:cubicBezTo>
                    <a:pt x="289776" y="112632"/>
                    <a:pt x="455991" y="154279"/>
                    <a:pt x="514326" y="237569"/>
                  </a:cubicBezTo>
                  <a:cubicBezTo>
                    <a:pt x="521142" y="243027"/>
                    <a:pt x="527029" y="249550"/>
                    <a:pt x="531763" y="256887"/>
                  </a:cubicBezTo>
                  <a:cubicBezTo>
                    <a:pt x="531889" y="255398"/>
                    <a:pt x="530760" y="243604"/>
                    <a:pt x="530635" y="24171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 name="Google Shape;330;p25"/>
            <p:cNvSpPr/>
            <p:nvPr/>
          </p:nvSpPr>
          <p:spPr>
            <a:xfrm>
              <a:off x="5076473" y="4107967"/>
              <a:ext cx="169235" cy="150304"/>
            </a:xfrm>
            <a:custGeom>
              <a:avLst/>
              <a:gdLst/>
              <a:ahLst/>
              <a:cxnLst/>
              <a:rect l="l" t="t" r="r" b="b"/>
              <a:pathLst>
                <a:path w="169235" h="150304" extrusionOk="0">
                  <a:moveTo>
                    <a:pt x="68912" y="16966"/>
                  </a:moveTo>
                  <a:lnTo>
                    <a:pt x="123355" y="84707"/>
                  </a:lnTo>
                  <a:cubicBezTo>
                    <a:pt x="134360" y="94807"/>
                    <a:pt x="146099" y="104073"/>
                    <a:pt x="158480" y="112433"/>
                  </a:cubicBezTo>
                  <a:cubicBezTo>
                    <a:pt x="174788" y="121212"/>
                    <a:pt x="188839" y="147808"/>
                    <a:pt x="166385" y="154205"/>
                  </a:cubicBezTo>
                  <a:cubicBezTo>
                    <a:pt x="145628" y="160150"/>
                    <a:pt x="123284" y="156019"/>
                    <a:pt x="106028" y="143042"/>
                  </a:cubicBezTo>
                  <a:lnTo>
                    <a:pt x="53105" y="104284"/>
                  </a:lnTo>
                  <a:lnTo>
                    <a:pt x="8817" y="64268"/>
                  </a:lnTo>
                  <a:lnTo>
                    <a:pt x="40928" y="6564"/>
                  </a:ln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 name="Google Shape;331;p25"/>
            <p:cNvSpPr/>
            <p:nvPr/>
          </p:nvSpPr>
          <p:spPr>
            <a:xfrm>
              <a:off x="5070403" y="4101877"/>
              <a:ext cx="181397" cy="162444"/>
            </a:xfrm>
            <a:custGeom>
              <a:avLst/>
              <a:gdLst/>
              <a:ahLst/>
              <a:cxnLst/>
              <a:rect l="l" t="t" r="r" b="b"/>
              <a:pathLst>
                <a:path w="181397" h="162444" extrusionOk="0">
                  <a:moveTo>
                    <a:pt x="153647" y="169008"/>
                  </a:moveTo>
                  <a:cubicBezTo>
                    <a:pt x="137362" y="169019"/>
                    <a:pt x="121508" y="163752"/>
                    <a:pt x="108469" y="153997"/>
                  </a:cubicBezTo>
                  <a:lnTo>
                    <a:pt x="55582" y="115270"/>
                  </a:lnTo>
                  <a:lnTo>
                    <a:pt x="10819" y="74862"/>
                  </a:lnTo>
                  <a:cubicBezTo>
                    <a:pt x="8722" y="72961"/>
                    <a:pt x="8209" y="69868"/>
                    <a:pt x="9580" y="67391"/>
                  </a:cubicBezTo>
                  <a:lnTo>
                    <a:pt x="41687" y="9687"/>
                  </a:lnTo>
                  <a:cubicBezTo>
                    <a:pt x="43157" y="7065"/>
                    <a:pt x="46316" y="5901"/>
                    <a:pt x="49134" y="6944"/>
                  </a:cubicBezTo>
                  <a:lnTo>
                    <a:pt x="77114" y="17353"/>
                  </a:lnTo>
                  <a:cubicBezTo>
                    <a:pt x="78141" y="17737"/>
                    <a:pt x="79050" y="18392"/>
                    <a:pt x="79736" y="19246"/>
                  </a:cubicBezTo>
                  <a:lnTo>
                    <a:pt x="134176" y="86992"/>
                  </a:lnTo>
                  <a:cubicBezTo>
                    <a:pt x="144801" y="96606"/>
                    <a:pt x="156093" y="105460"/>
                    <a:pt x="167964" y="113483"/>
                  </a:cubicBezTo>
                  <a:cubicBezTo>
                    <a:pt x="179503" y="119656"/>
                    <a:pt x="191582" y="135215"/>
                    <a:pt x="190089" y="149023"/>
                  </a:cubicBezTo>
                  <a:cubicBezTo>
                    <a:pt x="189564" y="153875"/>
                    <a:pt x="186793" y="162541"/>
                    <a:pt x="174125" y="166151"/>
                  </a:cubicBezTo>
                  <a:cubicBezTo>
                    <a:pt x="167466" y="168051"/>
                    <a:pt x="160572" y="169012"/>
                    <a:pt x="153647" y="169008"/>
                  </a:cubicBezTo>
                  <a:close/>
                  <a:moveTo>
                    <a:pt x="22565" y="69065"/>
                  </a:moveTo>
                  <a:lnTo>
                    <a:pt x="63252" y="105836"/>
                  </a:lnTo>
                  <a:lnTo>
                    <a:pt x="115708" y="144210"/>
                  </a:lnTo>
                  <a:cubicBezTo>
                    <a:pt x="131468" y="156011"/>
                    <a:pt x="151828" y="159789"/>
                    <a:pt x="170774" y="154432"/>
                  </a:cubicBezTo>
                  <a:cubicBezTo>
                    <a:pt x="176763" y="152731"/>
                    <a:pt x="177759" y="149772"/>
                    <a:pt x="177978" y="147694"/>
                  </a:cubicBezTo>
                  <a:cubicBezTo>
                    <a:pt x="178762" y="140389"/>
                    <a:pt x="170849" y="128803"/>
                    <a:pt x="161674" y="123861"/>
                  </a:cubicBezTo>
                  <a:cubicBezTo>
                    <a:pt x="148850" y="115258"/>
                    <a:pt x="136696" y="105699"/>
                    <a:pt x="125310" y="95270"/>
                  </a:cubicBezTo>
                  <a:lnTo>
                    <a:pt x="71298" y="28159"/>
                  </a:lnTo>
                  <a:lnTo>
                    <a:pt x="49785" y="201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 name="Google Shape;332;p25"/>
            <p:cNvSpPr/>
            <p:nvPr/>
          </p:nvSpPr>
          <p:spPr>
            <a:xfrm>
              <a:off x="4657847" y="3966833"/>
              <a:ext cx="651096" cy="299820"/>
            </a:xfrm>
            <a:custGeom>
              <a:avLst/>
              <a:gdLst/>
              <a:ahLst/>
              <a:cxnLst/>
              <a:rect l="l" t="t" r="r" b="b"/>
              <a:pathLst>
                <a:path w="651096" h="299820" extrusionOk="0">
                  <a:moveTo>
                    <a:pt x="88994" y="6564"/>
                  </a:moveTo>
                  <a:cubicBezTo>
                    <a:pt x="88994" y="6564"/>
                    <a:pt x="218202" y="35665"/>
                    <a:pt x="259853" y="44189"/>
                  </a:cubicBezTo>
                  <a:cubicBezTo>
                    <a:pt x="301504" y="52714"/>
                    <a:pt x="514010" y="89975"/>
                    <a:pt x="543111" y="102395"/>
                  </a:cubicBezTo>
                  <a:cubicBezTo>
                    <a:pt x="572212" y="114815"/>
                    <a:pt x="663916" y="119080"/>
                    <a:pt x="659777" y="156482"/>
                  </a:cubicBezTo>
                  <a:cubicBezTo>
                    <a:pt x="655638" y="193884"/>
                    <a:pt x="618130" y="185587"/>
                    <a:pt x="589025" y="181565"/>
                  </a:cubicBezTo>
                  <a:cubicBezTo>
                    <a:pt x="559921" y="177544"/>
                    <a:pt x="468095" y="160867"/>
                    <a:pt x="468095" y="160867"/>
                  </a:cubicBezTo>
                  <a:cubicBezTo>
                    <a:pt x="468095" y="160867"/>
                    <a:pt x="497325" y="214935"/>
                    <a:pt x="489043" y="227355"/>
                  </a:cubicBezTo>
                  <a:cubicBezTo>
                    <a:pt x="480762" y="239775"/>
                    <a:pt x="293222" y="306384"/>
                    <a:pt x="255714" y="306384"/>
                  </a:cubicBezTo>
                  <a:cubicBezTo>
                    <a:pt x="218206" y="306384"/>
                    <a:pt x="193005" y="239756"/>
                    <a:pt x="176544" y="218572"/>
                  </a:cubicBezTo>
                  <a:lnTo>
                    <a:pt x="126377" y="155863"/>
                  </a:lnTo>
                  <a:lnTo>
                    <a:pt x="8817" y="104594"/>
                  </a:lnTo>
                  <a:lnTo>
                    <a:pt x="39505" y="53368"/>
                  </a:ln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 name="Google Shape;333;p25"/>
            <p:cNvSpPr/>
            <p:nvPr/>
          </p:nvSpPr>
          <p:spPr>
            <a:xfrm>
              <a:off x="5762928" y="4640478"/>
              <a:ext cx="1358085" cy="1081247"/>
            </a:xfrm>
            <a:custGeom>
              <a:avLst/>
              <a:gdLst/>
              <a:ahLst/>
              <a:cxnLst/>
              <a:rect l="l" t="t" r="r" b="b"/>
              <a:pathLst>
                <a:path w="1358085" h="1081247" extrusionOk="0">
                  <a:moveTo>
                    <a:pt x="1358085" y="37531"/>
                  </a:moveTo>
                  <a:lnTo>
                    <a:pt x="1291351" y="0"/>
                  </a:lnTo>
                  <a:lnTo>
                    <a:pt x="0" y="62458"/>
                  </a:lnTo>
                  <a:lnTo>
                    <a:pt x="0" y="1014736"/>
                  </a:lnTo>
                  <a:lnTo>
                    <a:pt x="54193" y="1081247"/>
                  </a:lnTo>
                  <a:lnTo>
                    <a:pt x="54193" y="104003"/>
                  </a:lnTo>
                  <a:lnTo>
                    <a:pt x="1358085" y="3753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 name="Google Shape;334;p25"/>
            <p:cNvSpPr/>
            <p:nvPr/>
          </p:nvSpPr>
          <p:spPr>
            <a:xfrm>
              <a:off x="5750372" y="4634384"/>
              <a:ext cx="1370274" cy="1093406"/>
            </a:xfrm>
            <a:custGeom>
              <a:avLst/>
              <a:gdLst/>
              <a:ahLst/>
              <a:cxnLst/>
              <a:rect l="l" t="t" r="r" b="b"/>
              <a:pathLst>
                <a:path w="1370274" h="1093406" extrusionOk="0">
                  <a:moveTo>
                    <a:pt x="1378573" y="47735"/>
                  </a:moveTo>
                  <a:cubicBezTo>
                    <a:pt x="1378573" y="47735"/>
                    <a:pt x="1378542" y="47700"/>
                    <a:pt x="1378530" y="47676"/>
                  </a:cubicBezTo>
                  <a:cubicBezTo>
                    <a:pt x="1378212" y="46959"/>
                    <a:pt x="1377759" y="46309"/>
                    <a:pt x="1377194" y="45760"/>
                  </a:cubicBezTo>
                  <a:cubicBezTo>
                    <a:pt x="1376897" y="45533"/>
                    <a:pt x="1376581" y="45333"/>
                    <a:pt x="1376249" y="45164"/>
                  </a:cubicBezTo>
                  <a:cubicBezTo>
                    <a:pt x="1376132" y="45090"/>
                    <a:pt x="1376104" y="44937"/>
                    <a:pt x="1375979" y="44866"/>
                  </a:cubicBezTo>
                  <a:lnTo>
                    <a:pt x="1309248" y="7355"/>
                  </a:lnTo>
                  <a:cubicBezTo>
                    <a:pt x="1308256" y="6786"/>
                    <a:pt x="1307122" y="6516"/>
                    <a:pt x="1305980" y="6571"/>
                  </a:cubicBezTo>
                  <a:lnTo>
                    <a:pt x="14621" y="69045"/>
                  </a:lnTo>
                  <a:cubicBezTo>
                    <a:pt x="14535" y="69045"/>
                    <a:pt x="14464" y="69096"/>
                    <a:pt x="14378" y="69103"/>
                  </a:cubicBezTo>
                  <a:cubicBezTo>
                    <a:pt x="13978" y="69158"/>
                    <a:pt x="13582" y="69256"/>
                    <a:pt x="13202" y="69390"/>
                  </a:cubicBezTo>
                  <a:cubicBezTo>
                    <a:pt x="12838" y="69476"/>
                    <a:pt x="12485" y="69593"/>
                    <a:pt x="12140" y="69742"/>
                  </a:cubicBezTo>
                  <a:cubicBezTo>
                    <a:pt x="11842" y="69919"/>
                    <a:pt x="11564" y="70122"/>
                    <a:pt x="11301" y="70346"/>
                  </a:cubicBezTo>
                  <a:cubicBezTo>
                    <a:pt x="10941" y="70597"/>
                    <a:pt x="10608" y="70887"/>
                    <a:pt x="10310" y="71212"/>
                  </a:cubicBezTo>
                  <a:cubicBezTo>
                    <a:pt x="10239" y="71290"/>
                    <a:pt x="10141" y="71330"/>
                    <a:pt x="10079" y="71412"/>
                  </a:cubicBezTo>
                  <a:cubicBezTo>
                    <a:pt x="9961" y="71616"/>
                    <a:pt x="9859" y="71827"/>
                    <a:pt x="9769" y="72047"/>
                  </a:cubicBezTo>
                  <a:cubicBezTo>
                    <a:pt x="9530" y="72423"/>
                    <a:pt x="9334" y="72823"/>
                    <a:pt x="9185" y="73242"/>
                  </a:cubicBezTo>
                  <a:cubicBezTo>
                    <a:pt x="9075" y="73599"/>
                    <a:pt x="9005" y="73963"/>
                    <a:pt x="8969" y="74336"/>
                  </a:cubicBezTo>
                  <a:cubicBezTo>
                    <a:pt x="8899" y="74594"/>
                    <a:pt x="8848" y="74857"/>
                    <a:pt x="8817" y="75120"/>
                  </a:cubicBezTo>
                  <a:lnTo>
                    <a:pt x="8817" y="1027402"/>
                  </a:lnTo>
                  <a:cubicBezTo>
                    <a:pt x="8820" y="1028801"/>
                    <a:pt x="9303" y="1030161"/>
                    <a:pt x="10188" y="1031246"/>
                  </a:cubicBezTo>
                  <a:lnTo>
                    <a:pt x="64385" y="1097734"/>
                  </a:lnTo>
                  <a:cubicBezTo>
                    <a:pt x="64467" y="1097832"/>
                    <a:pt x="64596" y="1097871"/>
                    <a:pt x="64687" y="1097965"/>
                  </a:cubicBezTo>
                  <a:cubicBezTo>
                    <a:pt x="64777" y="1098059"/>
                    <a:pt x="64820" y="1098208"/>
                    <a:pt x="64926" y="1098306"/>
                  </a:cubicBezTo>
                  <a:cubicBezTo>
                    <a:pt x="65263" y="1098584"/>
                    <a:pt x="65635" y="1098819"/>
                    <a:pt x="66027" y="1099012"/>
                  </a:cubicBezTo>
                  <a:cubicBezTo>
                    <a:pt x="66235" y="1099160"/>
                    <a:pt x="66454" y="1099302"/>
                    <a:pt x="66677" y="1099427"/>
                  </a:cubicBezTo>
                  <a:cubicBezTo>
                    <a:pt x="67442" y="1099772"/>
                    <a:pt x="68265" y="1099956"/>
                    <a:pt x="69104" y="1099968"/>
                  </a:cubicBezTo>
                  <a:cubicBezTo>
                    <a:pt x="69217" y="1099972"/>
                    <a:pt x="69331" y="1099972"/>
                    <a:pt x="69445" y="1099968"/>
                  </a:cubicBezTo>
                  <a:lnTo>
                    <a:pt x="1373345" y="1025191"/>
                  </a:lnTo>
                  <a:cubicBezTo>
                    <a:pt x="1376566" y="1025007"/>
                    <a:pt x="1379086" y="1022346"/>
                    <a:pt x="1379091" y="1019120"/>
                  </a:cubicBezTo>
                  <a:lnTo>
                    <a:pt x="1379091" y="50169"/>
                  </a:lnTo>
                  <a:cubicBezTo>
                    <a:pt x="1379088" y="49330"/>
                    <a:pt x="1378912" y="48503"/>
                    <a:pt x="1378573" y="47735"/>
                  </a:cubicBezTo>
                  <a:close/>
                  <a:moveTo>
                    <a:pt x="1304816" y="18822"/>
                  </a:moveTo>
                  <a:lnTo>
                    <a:pt x="1351687" y="45164"/>
                  </a:lnTo>
                  <a:lnTo>
                    <a:pt x="70914" y="110472"/>
                  </a:lnTo>
                  <a:lnTo>
                    <a:pt x="31772" y="80407"/>
                  </a:lnTo>
                  <a:close/>
                  <a:moveTo>
                    <a:pt x="21006" y="87477"/>
                  </a:moveTo>
                  <a:lnTo>
                    <a:pt x="63025" y="119749"/>
                  </a:lnTo>
                  <a:lnTo>
                    <a:pt x="63025" y="1076797"/>
                  </a:lnTo>
                  <a:lnTo>
                    <a:pt x="21006" y="102523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 name="Google Shape;335;p25"/>
            <p:cNvSpPr/>
            <p:nvPr/>
          </p:nvSpPr>
          <p:spPr>
            <a:xfrm>
              <a:off x="6144218" y="5279072"/>
              <a:ext cx="557959" cy="702473"/>
            </a:xfrm>
            <a:custGeom>
              <a:avLst/>
              <a:gdLst/>
              <a:ahLst/>
              <a:cxnLst/>
              <a:rect l="l" t="t" r="r" b="b"/>
              <a:pathLst>
                <a:path w="557959" h="702473" extrusionOk="0">
                  <a:moveTo>
                    <a:pt x="564848" y="8172"/>
                  </a:moveTo>
                  <a:cubicBezTo>
                    <a:pt x="563592" y="7031"/>
                    <a:pt x="561923" y="6455"/>
                    <a:pt x="560231" y="6581"/>
                  </a:cubicBezTo>
                  <a:lnTo>
                    <a:pt x="201958" y="35685"/>
                  </a:lnTo>
                  <a:cubicBezTo>
                    <a:pt x="198799" y="35944"/>
                    <a:pt x="196365" y="38578"/>
                    <a:pt x="196361" y="41749"/>
                  </a:cubicBezTo>
                  <a:lnTo>
                    <a:pt x="196361" y="522418"/>
                  </a:lnTo>
                  <a:lnTo>
                    <a:pt x="14634" y="530559"/>
                  </a:lnTo>
                  <a:cubicBezTo>
                    <a:pt x="12157" y="530665"/>
                    <a:pt x="9997" y="532268"/>
                    <a:pt x="9170" y="534604"/>
                  </a:cubicBezTo>
                  <a:cubicBezTo>
                    <a:pt x="8335" y="536940"/>
                    <a:pt x="9009" y="539550"/>
                    <a:pt x="10871" y="541188"/>
                  </a:cubicBezTo>
                  <a:lnTo>
                    <a:pt x="198285" y="707410"/>
                  </a:lnTo>
                  <a:cubicBezTo>
                    <a:pt x="198285" y="707410"/>
                    <a:pt x="198285" y="707410"/>
                    <a:pt x="198285" y="707410"/>
                  </a:cubicBezTo>
                  <a:lnTo>
                    <a:pt x="198285" y="707410"/>
                  </a:lnTo>
                  <a:lnTo>
                    <a:pt x="198391" y="707505"/>
                  </a:lnTo>
                  <a:cubicBezTo>
                    <a:pt x="198720" y="707755"/>
                    <a:pt x="199077" y="707971"/>
                    <a:pt x="199453" y="708143"/>
                  </a:cubicBezTo>
                  <a:cubicBezTo>
                    <a:pt x="199700" y="708324"/>
                    <a:pt x="199963" y="708484"/>
                    <a:pt x="200237" y="708622"/>
                  </a:cubicBezTo>
                  <a:cubicBezTo>
                    <a:pt x="200931" y="708892"/>
                    <a:pt x="201672" y="709033"/>
                    <a:pt x="202416" y="709037"/>
                  </a:cubicBezTo>
                  <a:lnTo>
                    <a:pt x="202844" y="709037"/>
                  </a:lnTo>
                  <a:lnTo>
                    <a:pt x="561117" y="684075"/>
                  </a:lnTo>
                  <a:cubicBezTo>
                    <a:pt x="564304" y="683851"/>
                    <a:pt x="566776" y="681198"/>
                    <a:pt x="566776" y="678004"/>
                  </a:cubicBezTo>
                  <a:lnTo>
                    <a:pt x="566776" y="12644"/>
                  </a:lnTo>
                  <a:cubicBezTo>
                    <a:pt x="566784" y="10951"/>
                    <a:pt x="566085" y="9328"/>
                    <a:pt x="564848" y="8172"/>
                  </a:cubicBezTo>
                  <a:close/>
                  <a:moveTo>
                    <a:pt x="196361" y="534615"/>
                  </a:moveTo>
                  <a:lnTo>
                    <a:pt x="196361" y="689472"/>
                  </a:lnTo>
                  <a:lnTo>
                    <a:pt x="30182" y="5420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 name="Google Shape;336;p25"/>
            <p:cNvSpPr/>
            <p:nvPr/>
          </p:nvSpPr>
          <p:spPr>
            <a:xfrm>
              <a:off x="6320600" y="5279073"/>
              <a:ext cx="382612" cy="415601"/>
            </a:xfrm>
            <a:custGeom>
              <a:avLst/>
              <a:gdLst/>
              <a:ahLst/>
              <a:cxnLst/>
              <a:rect l="l" t="t" r="r" b="b"/>
              <a:pathLst>
                <a:path w="382612" h="415601" extrusionOk="0">
                  <a:moveTo>
                    <a:pt x="14907" y="422165"/>
                  </a:moveTo>
                  <a:cubicBezTo>
                    <a:pt x="11548" y="422165"/>
                    <a:pt x="8820" y="419441"/>
                    <a:pt x="8817" y="416082"/>
                  </a:cubicBezTo>
                  <a:lnTo>
                    <a:pt x="8817" y="41744"/>
                  </a:lnTo>
                  <a:cubicBezTo>
                    <a:pt x="8824" y="38569"/>
                    <a:pt x="11266" y="35931"/>
                    <a:pt x="14429" y="35681"/>
                  </a:cubicBezTo>
                  <a:lnTo>
                    <a:pt x="383861" y="6580"/>
                  </a:lnTo>
                  <a:cubicBezTo>
                    <a:pt x="385549" y="6458"/>
                    <a:pt x="387213" y="7034"/>
                    <a:pt x="388466" y="8171"/>
                  </a:cubicBezTo>
                  <a:cubicBezTo>
                    <a:pt x="389706" y="9323"/>
                    <a:pt x="390415" y="10934"/>
                    <a:pt x="390426" y="12627"/>
                  </a:cubicBezTo>
                  <a:lnTo>
                    <a:pt x="391429" y="392856"/>
                  </a:lnTo>
                  <a:cubicBezTo>
                    <a:pt x="391437" y="396215"/>
                    <a:pt x="388721" y="398947"/>
                    <a:pt x="385362" y="398955"/>
                  </a:cubicBezTo>
                  <a:cubicBezTo>
                    <a:pt x="385359" y="398955"/>
                    <a:pt x="385357" y="398955"/>
                    <a:pt x="385354" y="398955"/>
                  </a:cubicBezTo>
                  <a:lnTo>
                    <a:pt x="385354" y="398955"/>
                  </a:lnTo>
                  <a:cubicBezTo>
                    <a:pt x="382000" y="398959"/>
                    <a:pt x="379276" y="396247"/>
                    <a:pt x="379263" y="392892"/>
                  </a:cubicBezTo>
                  <a:lnTo>
                    <a:pt x="378283" y="19223"/>
                  </a:lnTo>
                  <a:lnTo>
                    <a:pt x="21006" y="47368"/>
                  </a:lnTo>
                  <a:lnTo>
                    <a:pt x="21006" y="416082"/>
                  </a:lnTo>
                  <a:cubicBezTo>
                    <a:pt x="21002" y="419445"/>
                    <a:pt x="18270" y="422169"/>
                    <a:pt x="14907" y="42216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 name="Google Shape;337;p25"/>
            <p:cNvSpPr/>
            <p:nvPr/>
          </p:nvSpPr>
          <p:spPr>
            <a:xfrm>
              <a:off x="3347514" y="5316334"/>
              <a:ext cx="1861244" cy="78021"/>
            </a:xfrm>
            <a:custGeom>
              <a:avLst/>
              <a:gdLst/>
              <a:ahLst/>
              <a:cxnLst/>
              <a:rect l="l" t="t" r="r" b="b"/>
              <a:pathLst>
                <a:path w="1861244" h="78021" extrusionOk="0">
                  <a:moveTo>
                    <a:pt x="14900" y="84586"/>
                  </a:moveTo>
                  <a:cubicBezTo>
                    <a:pt x="11619" y="84582"/>
                    <a:pt x="8934" y="81983"/>
                    <a:pt x="8821" y="78707"/>
                  </a:cubicBezTo>
                  <a:cubicBezTo>
                    <a:pt x="8699" y="75352"/>
                    <a:pt x="11317" y="72530"/>
                    <a:pt x="14672" y="72408"/>
                  </a:cubicBezTo>
                  <a:cubicBezTo>
                    <a:pt x="14672" y="72408"/>
                    <a:pt x="14676" y="72408"/>
                    <a:pt x="14676" y="72408"/>
                  </a:cubicBezTo>
                  <a:lnTo>
                    <a:pt x="1863759" y="6564"/>
                  </a:lnTo>
                  <a:cubicBezTo>
                    <a:pt x="1867004" y="6626"/>
                    <a:pt x="1869947" y="9076"/>
                    <a:pt x="1870057" y="12443"/>
                  </a:cubicBezTo>
                  <a:cubicBezTo>
                    <a:pt x="1870179" y="15798"/>
                    <a:pt x="1867560" y="18616"/>
                    <a:pt x="1864206" y="18741"/>
                  </a:cubicBezTo>
                  <a:cubicBezTo>
                    <a:pt x="1864206" y="18741"/>
                    <a:pt x="1864202" y="18741"/>
                    <a:pt x="1864202" y="18741"/>
                  </a:cubicBezTo>
                  <a:lnTo>
                    <a:pt x="15119" y="845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 name="Google Shape;338;p25"/>
            <p:cNvSpPr/>
            <p:nvPr/>
          </p:nvSpPr>
          <p:spPr>
            <a:xfrm>
              <a:off x="7106019" y="5276552"/>
              <a:ext cx="1258624" cy="781415"/>
            </a:xfrm>
            <a:custGeom>
              <a:avLst/>
              <a:gdLst/>
              <a:ahLst/>
              <a:cxnLst/>
              <a:rect l="l" t="t" r="r" b="b"/>
              <a:pathLst>
                <a:path w="1258624" h="781415" extrusionOk="0">
                  <a:moveTo>
                    <a:pt x="1261348" y="787972"/>
                  </a:moveTo>
                  <a:cubicBezTo>
                    <a:pt x="1260220" y="787972"/>
                    <a:pt x="1259110" y="787658"/>
                    <a:pt x="1258150" y="787066"/>
                  </a:cubicBezTo>
                  <a:lnTo>
                    <a:pt x="11703" y="17825"/>
                  </a:lnTo>
                  <a:cubicBezTo>
                    <a:pt x="8845" y="16057"/>
                    <a:pt x="7959" y="12310"/>
                    <a:pt x="9726" y="9449"/>
                  </a:cubicBezTo>
                  <a:cubicBezTo>
                    <a:pt x="11492" y="6592"/>
                    <a:pt x="15241" y="5706"/>
                    <a:pt x="18100" y="7474"/>
                  </a:cubicBezTo>
                  <a:lnTo>
                    <a:pt x="1264547" y="776723"/>
                  </a:lnTo>
                  <a:cubicBezTo>
                    <a:pt x="1267408" y="778483"/>
                    <a:pt x="1268298" y="782226"/>
                    <a:pt x="1266538" y="785087"/>
                  </a:cubicBezTo>
                  <a:cubicBezTo>
                    <a:pt x="1265428" y="786886"/>
                    <a:pt x="1263465" y="787984"/>
                    <a:pt x="1261348" y="7879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 name="Google Shape;339;p25"/>
            <p:cNvSpPr/>
            <p:nvPr/>
          </p:nvSpPr>
          <p:spPr>
            <a:xfrm>
              <a:off x="4193959" y="5476337"/>
              <a:ext cx="1123631" cy="521113"/>
            </a:xfrm>
            <a:custGeom>
              <a:avLst/>
              <a:gdLst/>
              <a:ahLst/>
              <a:cxnLst/>
              <a:rect l="l" t="t" r="r" b="b"/>
              <a:pathLst>
                <a:path w="1123631" h="521113" extrusionOk="0">
                  <a:moveTo>
                    <a:pt x="652450" y="0"/>
                  </a:moveTo>
                  <a:lnTo>
                    <a:pt x="0" y="79641"/>
                  </a:lnTo>
                  <a:lnTo>
                    <a:pt x="420375" y="521113"/>
                  </a:lnTo>
                  <a:lnTo>
                    <a:pt x="1123631" y="434183"/>
                  </a:lnTo>
                  <a:lnTo>
                    <a:pt x="65245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0" name="Google Shape;340;p25"/>
            <p:cNvSpPr/>
            <p:nvPr/>
          </p:nvSpPr>
          <p:spPr>
            <a:xfrm>
              <a:off x="4166398" y="5607242"/>
              <a:ext cx="1000438" cy="520956"/>
            </a:xfrm>
            <a:custGeom>
              <a:avLst/>
              <a:gdLst/>
              <a:ahLst/>
              <a:cxnLst/>
              <a:rect l="l" t="t" r="r" b="b"/>
              <a:pathLst>
                <a:path w="1000438" h="520956" extrusionOk="0">
                  <a:moveTo>
                    <a:pt x="0" y="72390"/>
                  </a:moveTo>
                  <a:lnTo>
                    <a:pt x="579942" y="0"/>
                  </a:lnTo>
                  <a:lnTo>
                    <a:pt x="1000439" y="426893"/>
                  </a:lnTo>
                  <a:lnTo>
                    <a:pt x="333440" y="520957"/>
                  </a:lnTo>
                  <a:lnTo>
                    <a:pt x="0" y="7239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1" name="Google Shape;341;p25"/>
            <p:cNvSpPr/>
            <p:nvPr/>
          </p:nvSpPr>
          <p:spPr>
            <a:xfrm>
              <a:off x="4179407" y="5577690"/>
              <a:ext cx="1000442" cy="520995"/>
            </a:xfrm>
            <a:custGeom>
              <a:avLst/>
              <a:gdLst/>
              <a:ahLst/>
              <a:cxnLst/>
              <a:rect l="l" t="t" r="r" b="b"/>
              <a:pathLst>
                <a:path w="1000442" h="520995" extrusionOk="0">
                  <a:moveTo>
                    <a:pt x="0" y="72390"/>
                  </a:moveTo>
                  <a:lnTo>
                    <a:pt x="579943" y="0"/>
                  </a:lnTo>
                  <a:lnTo>
                    <a:pt x="1000443" y="426893"/>
                  </a:lnTo>
                  <a:lnTo>
                    <a:pt x="333440" y="520996"/>
                  </a:lnTo>
                  <a:lnTo>
                    <a:pt x="0" y="7239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2" name="Google Shape;342;p25"/>
            <p:cNvSpPr/>
            <p:nvPr/>
          </p:nvSpPr>
          <p:spPr>
            <a:xfrm>
              <a:off x="4529030" y="5960419"/>
              <a:ext cx="541463" cy="76161"/>
            </a:xfrm>
            <a:custGeom>
              <a:avLst/>
              <a:gdLst/>
              <a:ahLst/>
              <a:cxnLst/>
              <a:rect l="l" t="t" r="r" b="b"/>
              <a:pathLst>
                <a:path w="541463" h="76161" extrusionOk="0">
                  <a:moveTo>
                    <a:pt x="12579" y="82725"/>
                  </a:moveTo>
                  <a:cubicBezTo>
                    <a:pt x="10502" y="82725"/>
                    <a:pt x="8817" y="81039"/>
                    <a:pt x="8817" y="78962"/>
                  </a:cubicBezTo>
                  <a:cubicBezTo>
                    <a:pt x="8813" y="76885"/>
                    <a:pt x="10498" y="75200"/>
                    <a:pt x="12575" y="75196"/>
                  </a:cubicBezTo>
                  <a:cubicBezTo>
                    <a:pt x="12575" y="75196"/>
                    <a:pt x="12579" y="75196"/>
                    <a:pt x="12579" y="75196"/>
                  </a:cubicBezTo>
                  <a:lnTo>
                    <a:pt x="12579" y="75196"/>
                  </a:lnTo>
                  <a:lnTo>
                    <a:pt x="545980" y="6576"/>
                  </a:lnTo>
                  <a:cubicBezTo>
                    <a:pt x="548025" y="6415"/>
                    <a:pt x="549864" y="7822"/>
                    <a:pt x="550244" y="9841"/>
                  </a:cubicBezTo>
                  <a:cubicBezTo>
                    <a:pt x="550530" y="11899"/>
                    <a:pt x="549091" y="13799"/>
                    <a:pt x="547034" y="14085"/>
                  </a:cubicBezTo>
                  <a:cubicBezTo>
                    <a:pt x="547034" y="14085"/>
                    <a:pt x="547034" y="14085"/>
                    <a:pt x="547034" y="14085"/>
                  </a:cubicBezTo>
                  <a:lnTo>
                    <a:pt x="546858" y="14105"/>
                  </a:lnTo>
                  <a:lnTo>
                    <a:pt x="13582" y="82725"/>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3" name="Google Shape;343;p25"/>
            <p:cNvSpPr/>
            <p:nvPr/>
          </p:nvSpPr>
          <p:spPr>
            <a:xfrm>
              <a:off x="4499298" y="5924772"/>
              <a:ext cx="541464" cy="76181"/>
            </a:xfrm>
            <a:custGeom>
              <a:avLst/>
              <a:gdLst/>
              <a:ahLst/>
              <a:cxnLst/>
              <a:rect l="l" t="t" r="r" b="b"/>
              <a:pathLst>
                <a:path w="541464" h="76181" extrusionOk="0">
                  <a:moveTo>
                    <a:pt x="12579" y="82745"/>
                  </a:moveTo>
                  <a:cubicBezTo>
                    <a:pt x="10502" y="82745"/>
                    <a:pt x="8817" y="81060"/>
                    <a:pt x="8817" y="78983"/>
                  </a:cubicBezTo>
                  <a:cubicBezTo>
                    <a:pt x="8813" y="76906"/>
                    <a:pt x="10498" y="75220"/>
                    <a:pt x="12575" y="75216"/>
                  </a:cubicBezTo>
                  <a:cubicBezTo>
                    <a:pt x="12575" y="75216"/>
                    <a:pt x="12579" y="75216"/>
                    <a:pt x="12579" y="75216"/>
                  </a:cubicBezTo>
                  <a:lnTo>
                    <a:pt x="12579" y="75216"/>
                  </a:lnTo>
                  <a:lnTo>
                    <a:pt x="545980" y="6597"/>
                  </a:lnTo>
                  <a:cubicBezTo>
                    <a:pt x="548061" y="6323"/>
                    <a:pt x="549969" y="7780"/>
                    <a:pt x="550248" y="9862"/>
                  </a:cubicBezTo>
                  <a:cubicBezTo>
                    <a:pt x="550522" y="11939"/>
                    <a:pt x="549060" y="13852"/>
                    <a:pt x="546983" y="14126"/>
                  </a:cubicBezTo>
                  <a:lnTo>
                    <a:pt x="13708" y="82745"/>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4" name="Google Shape;344;p25"/>
            <p:cNvSpPr/>
            <p:nvPr/>
          </p:nvSpPr>
          <p:spPr>
            <a:xfrm>
              <a:off x="4469669" y="5889049"/>
              <a:ext cx="540600" cy="76278"/>
            </a:xfrm>
            <a:custGeom>
              <a:avLst/>
              <a:gdLst/>
              <a:ahLst/>
              <a:cxnLst/>
              <a:rect l="l" t="t" r="r" b="b"/>
              <a:pathLst>
                <a:path w="540600" h="76278" extrusionOk="0">
                  <a:moveTo>
                    <a:pt x="12606" y="82842"/>
                  </a:moveTo>
                  <a:cubicBezTo>
                    <a:pt x="10666" y="82850"/>
                    <a:pt x="9035" y="81384"/>
                    <a:pt x="8839" y="79456"/>
                  </a:cubicBezTo>
                  <a:cubicBezTo>
                    <a:pt x="8616" y="77390"/>
                    <a:pt x="10050" y="75513"/>
                    <a:pt x="12104" y="75188"/>
                  </a:cubicBezTo>
                  <a:lnTo>
                    <a:pt x="545132" y="6568"/>
                  </a:lnTo>
                  <a:cubicBezTo>
                    <a:pt x="547198" y="6474"/>
                    <a:pt x="549020" y="7920"/>
                    <a:pt x="549397" y="9954"/>
                  </a:cubicBezTo>
                  <a:cubicBezTo>
                    <a:pt x="549612" y="12024"/>
                    <a:pt x="548111" y="13874"/>
                    <a:pt x="546046" y="14093"/>
                  </a:cubicBezTo>
                  <a:lnTo>
                    <a:pt x="546010" y="14093"/>
                  </a:lnTo>
                  <a:lnTo>
                    <a:pt x="12735" y="82838"/>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5" name="Google Shape;345;p25"/>
            <p:cNvSpPr/>
            <p:nvPr/>
          </p:nvSpPr>
          <p:spPr>
            <a:xfrm>
              <a:off x="4439963" y="5853403"/>
              <a:ext cx="541465" cy="76172"/>
            </a:xfrm>
            <a:custGeom>
              <a:avLst/>
              <a:gdLst/>
              <a:ahLst/>
              <a:cxnLst/>
              <a:rect l="l" t="t" r="r" b="b"/>
              <a:pathLst>
                <a:path w="541465" h="76172" extrusionOk="0">
                  <a:moveTo>
                    <a:pt x="12579" y="82736"/>
                  </a:moveTo>
                  <a:cubicBezTo>
                    <a:pt x="10502" y="82736"/>
                    <a:pt x="8817" y="81050"/>
                    <a:pt x="8817" y="78973"/>
                  </a:cubicBezTo>
                  <a:cubicBezTo>
                    <a:pt x="8813" y="76896"/>
                    <a:pt x="10498" y="75211"/>
                    <a:pt x="12575" y="75207"/>
                  </a:cubicBezTo>
                  <a:cubicBezTo>
                    <a:pt x="12575" y="75207"/>
                    <a:pt x="12579" y="75207"/>
                    <a:pt x="12579" y="75207"/>
                  </a:cubicBezTo>
                  <a:lnTo>
                    <a:pt x="12579" y="75207"/>
                  </a:lnTo>
                  <a:lnTo>
                    <a:pt x="545980" y="6587"/>
                  </a:lnTo>
                  <a:cubicBezTo>
                    <a:pt x="548045" y="6360"/>
                    <a:pt x="549922" y="7798"/>
                    <a:pt x="550244" y="9848"/>
                  </a:cubicBezTo>
                  <a:cubicBezTo>
                    <a:pt x="550538" y="11902"/>
                    <a:pt x="549111" y="13807"/>
                    <a:pt x="547057" y="14104"/>
                  </a:cubicBezTo>
                  <a:cubicBezTo>
                    <a:pt x="547054" y="14104"/>
                    <a:pt x="547054" y="14104"/>
                    <a:pt x="547049" y="14104"/>
                  </a:cubicBezTo>
                  <a:lnTo>
                    <a:pt x="546983" y="14104"/>
                  </a:lnTo>
                  <a:lnTo>
                    <a:pt x="13582" y="82736"/>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6" name="Google Shape;346;p25"/>
            <p:cNvSpPr/>
            <p:nvPr/>
          </p:nvSpPr>
          <p:spPr>
            <a:xfrm>
              <a:off x="4410319" y="5817784"/>
              <a:ext cx="541000" cy="76164"/>
            </a:xfrm>
            <a:custGeom>
              <a:avLst/>
              <a:gdLst/>
              <a:ahLst/>
              <a:cxnLst/>
              <a:rect l="l" t="t" r="r" b="b"/>
              <a:pathLst>
                <a:path w="541000" h="76164" extrusionOk="0">
                  <a:moveTo>
                    <a:pt x="12617" y="82728"/>
                  </a:moveTo>
                  <a:cubicBezTo>
                    <a:pt x="10720" y="82744"/>
                    <a:pt x="9106" y="81345"/>
                    <a:pt x="8855" y="79463"/>
                  </a:cubicBezTo>
                  <a:cubicBezTo>
                    <a:pt x="8561" y="77406"/>
                    <a:pt x="9991" y="75501"/>
                    <a:pt x="12049" y="75207"/>
                  </a:cubicBezTo>
                  <a:cubicBezTo>
                    <a:pt x="12049" y="75207"/>
                    <a:pt x="12049" y="75207"/>
                    <a:pt x="12049" y="75207"/>
                  </a:cubicBezTo>
                  <a:lnTo>
                    <a:pt x="12116" y="75207"/>
                  </a:lnTo>
                  <a:lnTo>
                    <a:pt x="545516" y="6587"/>
                  </a:lnTo>
                  <a:cubicBezTo>
                    <a:pt x="547582" y="6360"/>
                    <a:pt x="549459" y="7798"/>
                    <a:pt x="549780" y="9848"/>
                  </a:cubicBezTo>
                  <a:cubicBezTo>
                    <a:pt x="550066" y="11902"/>
                    <a:pt x="548636" y="13803"/>
                    <a:pt x="546578" y="14093"/>
                  </a:cubicBezTo>
                  <a:cubicBezTo>
                    <a:pt x="546574" y="14093"/>
                    <a:pt x="546574" y="14093"/>
                    <a:pt x="546570" y="14093"/>
                  </a:cubicBezTo>
                  <a:cubicBezTo>
                    <a:pt x="546512" y="14093"/>
                    <a:pt x="546453" y="14093"/>
                    <a:pt x="546394" y="14116"/>
                  </a:cubicBezTo>
                  <a:lnTo>
                    <a:pt x="13127" y="82728"/>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7" name="Google Shape;347;p25"/>
            <p:cNvSpPr/>
            <p:nvPr/>
          </p:nvSpPr>
          <p:spPr>
            <a:xfrm>
              <a:off x="4380612" y="5781901"/>
              <a:ext cx="540964" cy="76295"/>
            </a:xfrm>
            <a:custGeom>
              <a:avLst/>
              <a:gdLst/>
              <a:ahLst/>
              <a:cxnLst/>
              <a:rect l="l" t="t" r="r" b="b"/>
              <a:pathLst>
                <a:path w="540964" h="76295" extrusionOk="0">
                  <a:moveTo>
                    <a:pt x="12592" y="82859"/>
                  </a:moveTo>
                  <a:cubicBezTo>
                    <a:pt x="10652" y="82867"/>
                    <a:pt x="9022" y="81401"/>
                    <a:pt x="8830" y="79469"/>
                  </a:cubicBezTo>
                  <a:cubicBezTo>
                    <a:pt x="8665" y="77423"/>
                    <a:pt x="10072" y="75585"/>
                    <a:pt x="12090" y="75204"/>
                  </a:cubicBezTo>
                  <a:lnTo>
                    <a:pt x="545491" y="6585"/>
                  </a:lnTo>
                  <a:cubicBezTo>
                    <a:pt x="547600" y="6365"/>
                    <a:pt x="549496" y="7870"/>
                    <a:pt x="549759" y="9971"/>
                  </a:cubicBezTo>
                  <a:cubicBezTo>
                    <a:pt x="549979" y="12009"/>
                    <a:pt x="548528" y="13851"/>
                    <a:pt x="546494" y="14114"/>
                  </a:cubicBezTo>
                  <a:lnTo>
                    <a:pt x="13094" y="82859"/>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8" name="Google Shape;348;p25"/>
            <p:cNvSpPr/>
            <p:nvPr/>
          </p:nvSpPr>
          <p:spPr>
            <a:xfrm>
              <a:off x="4350981" y="5746408"/>
              <a:ext cx="541010" cy="76161"/>
            </a:xfrm>
            <a:custGeom>
              <a:avLst/>
              <a:gdLst/>
              <a:ahLst/>
              <a:cxnLst/>
              <a:rect l="l" t="t" r="r" b="b"/>
              <a:pathLst>
                <a:path w="541010" h="76161" extrusionOk="0">
                  <a:moveTo>
                    <a:pt x="12620" y="82725"/>
                  </a:moveTo>
                  <a:cubicBezTo>
                    <a:pt x="10723" y="82741"/>
                    <a:pt x="9109" y="81342"/>
                    <a:pt x="8854" y="79460"/>
                  </a:cubicBezTo>
                  <a:cubicBezTo>
                    <a:pt x="8564" y="77403"/>
                    <a:pt x="9994" y="75498"/>
                    <a:pt x="12052" y="75204"/>
                  </a:cubicBezTo>
                  <a:lnTo>
                    <a:pt x="12119" y="75204"/>
                  </a:lnTo>
                  <a:lnTo>
                    <a:pt x="545527" y="6577"/>
                  </a:lnTo>
                  <a:cubicBezTo>
                    <a:pt x="547573" y="6412"/>
                    <a:pt x="549411" y="7819"/>
                    <a:pt x="549791" y="9838"/>
                  </a:cubicBezTo>
                  <a:cubicBezTo>
                    <a:pt x="550077" y="11895"/>
                    <a:pt x="548639" y="13796"/>
                    <a:pt x="546581" y="14082"/>
                  </a:cubicBezTo>
                  <a:cubicBezTo>
                    <a:pt x="546581" y="14082"/>
                    <a:pt x="546581" y="14082"/>
                    <a:pt x="546581" y="14082"/>
                  </a:cubicBezTo>
                  <a:lnTo>
                    <a:pt x="546405" y="14106"/>
                  </a:lnTo>
                  <a:lnTo>
                    <a:pt x="13130" y="82725"/>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9" name="Google Shape;349;p25"/>
            <p:cNvSpPr/>
            <p:nvPr/>
          </p:nvSpPr>
          <p:spPr>
            <a:xfrm>
              <a:off x="4321290" y="5710760"/>
              <a:ext cx="541461" cy="76178"/>
            </a:xfrm>
            <a:custGeom>
              <a:avLst/>
              <a:gdLst/>
              <a:ahLst/>
              <a:cxnLst/>
              <a:rect l="l" t="t" r="r" b="b"/>
              <a:pathLst>
                <a:path w="541461" h="76178" extrusionOk="0">
                  <a:moveTo>
                    <a:pt x="12579" y="82742"/>
                  </a:moveTo>
                  <a:cubicBezTo>
                    <a:pt x="10502" y="82742"/>
                    <a:pt x="8817" y="81057"/>
                    <a:pt x="8817" y="78980"/>
                  </a:cubicBezTo>
                  <a:cubicBezTo>
                    <a:pt x="8817" y="76903"/>
                    <a:pt x="10502" y="75217"/>
                    <a:pt x="12579" y="75217"/>
                  </a:cubicBezTo>
                  <a:lnTo>
                    <a:pt x="12579" y="75217"/>
                  </a:lnTo>
                  <a:lnTo>
                    <a:pt x="545980" y="6598"/>
                  </a:lnTo>
                  <a:cubicBezTo>
                    <a:pt x="548057" y="6319"/>
                    <a:pt x="549965" y="7777"/>
                    <a:pt x="550244" y="9855"/>
                  </a:cubicBezTo>
                  <a:cubicBezTo>
                    <a:pt x="550244" y="9855"/>
                    <a:pt x="550244" y="9859"/>
                    <a:pt x="550244" y="9859"/>
                  </a:cubicBezTo>
                  <a:cubicBezTo>
                    <a:pt x="550522" y="11936"/>
                    <a:pt x="549064" y="13845"/>
                    <a:pt x="546987" y="14123"/>
                  </a:cubicBezTo>
                  <a:cubicBezTo>
                    <a:pt x="546987" y="14123"/>
                    <a:pt x="546983" y="14123"/>
                    <a:pt x="546983" y="14123"/>
                  </a:cubicBezTo>
                  <a:lnTo>
                    <a:pt x="13578" y="82742"/>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0" name="Google Shape;350;p25"/>
            <p:cNvSpPr/>
            <p:nvPr/>
          </p:nvSpPr>
          <p:spPr>
            <a:xfrm>
              <a:off x="4291660" y="5675031"/>
              <a:ext cx="540970" cy="76281"/>
            </a:xfrm>
            <a:custGeom>
              <a:avLst/>
              <a:gdLst/>
              <a:ahLst/>
              <a:cxnLst/>
              <a:rect l="l" t="t" r="r" b="b"/>
              <a:pathLst>
                <a:path w="540970" h="76281" extrusionOk="0">
                  <a:moveTo>
                    <a:pt x="12603" y="82845"/>
                  </a:moveTo>
                  <a:cubicBezTo>
                    <a:pt x="10663" y="82857"/>
                    <a:pt x="9032" y="81391"/>
                    <a:pt x="8840" y="79459"/>
                  </a:cubicBezTo>
                  <a:cubicBezTo>
                    <a:pt x="8613" y="77393"/>
                    <a:pt x="10051" y="75516"/>
                    <a:pt x="12101" y="75195"/>
                  </a:cubicBezTo>
                  <a:lnTo>
                    <a:pt x="545502" y="6575"/>
                  </a:lnTo>
                  <a:cubicBezTo>
                    <a:pt x="547591" y="6418"/>
                    <a:pt x="549448" y="7892"/>
                    <a:pt x="549766" y="9961"/>
                  </a:cubicBezTo>
                  <a:cubicBezTo>
                    <a:pt x="549985" y="12027"/>
                    <a:pt x="548488" y="13877"/>
                    <a:pt x="546426" y="14096"/>
                  </a:cubicBezTo>
                  <a:cubicBezTo>
                    <a:pt x="546423" y="14096"/>
                    <a:pt x="546423" y="14096"/>
                    <a:pt x="546419" y="14096"/>
                  </a:cubicBezTo>
                  <a:lnTo>
                    <a:pt x="546379" y="14096"/>
                  </a:lnTo>
                  <a:lnTo>
                    <a:pt x="13104" y="82841"/>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1" name="Google Shape;351;p25"/>
            <p:cNvSpPr/>
            <p:nvPr/>
          </p:nvSpPr>
          <p:spPr>
            <a:xfrm>
              <a:off x="4262077" y="5639393"/>
              <a:ext cx="541484" cy="76167"/>
            </a:xfrm>
            <a:custGeom>
              <a:avLst/>
              <a:gdLst/>
              <a:ahLst/>
              <a:cxnLst/>
              <a:rect l="l" t="t" r="r" b="b"/>
              <a:pathLst>
                <a:path w="541484" h="76167" extrusionOk="0">
                  <a:moveTo>
                    <a:pt x="12579" y="82731"/>
                  </a:moveTo>
                  <a:cubicBezTo>
                    <a:pt x="10502" y="82731"/>
                    <a:pt x="8817" y="81046"/>
                    <a:pt x="8817" y="78969"/>
                  </a:cubicBezTo>
                  <a:cubicBezTo>
                    <a:pt x="8817" y="76891"/>
                    <a:pt x="10502" y="75206"/>
                    <a:pt x="12579" y="75206"/>
                  </a:cubicBezTo>
                  <a:lnTo>
                    <a:pt x="12579" y="75206"/>
                  </a:lnTo>
                  <a:lnTo>
                    <a:pt x="545999" y="6587"/>
                  </a:lnTo>
                  <a:cubicBezTo>
                    <a:pt x="548065" y="6363"/>
                    <a:pt x="549938" y="7798"/>
                    <a:pt x="550263" y="9847"/>
                  </a:cubicBezTo>
                  <a:cubicBezTo>
                    <a:pt x="550554" y="11905"/>
                    <a:pt x="549123" y="13810"/>
                    <a:pt x="547065" y="14104"/>
                  </a:cubicBezTo>
                  <a:lnTo>
                    <a:pt x="547003" y="14104"/>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2" name="Google Shape;352;p25"/>
            <p:cNvSpPr/>
            <p:nvPr/>
          </p:nvSpPr>
          <p:spPr>
            <a:xfrm>
              <a:off x="4262077" y="5639393"/>
              <a:ext cx="808416" cy="397187"/>
            </a:xfrm>
            <a:custGeom>
              <a:avLst/>
              <a:gdLst/>
              <a:ahLst/>
              <a:cxnLst/>
              <a:rect l="l" t="t" r="r" b="b"/>
              <a:pathLst>
                <a:path w="808416" h="397187" extrusionOk="0">
                  <a:moveTo>
                    <a:pt x="279532" y="403751"/>
                  </a:moveTo>
                  <a:cubicBezTo>
                    <a:pt x="277455" y="403751"/>
                    <a:pt x="275770" y="402066"/>
                    <a:pt x="275770" y="399989"/>
                  </a:cubicBezTo>
                  <a:cubicBezTo>
                    <a:pt x="275766" y="397911"/>
                    <a:pt x="277451" y="396226"/>
                    <a:pt x="279528" y="396222"/>
                  </a:cubicBezTo>
                  <a:cubicBezTo>
                    <a:pt x="279528" y="396222"/>
                    <a:pt x="279532" y="396222"/>
                    <a:pt x="279532" y="396222"/>
                  </a:cubicBezTo>
                  <a:lnTo>
                    <a:pt x="279532" y="396222"/>
                  </a:lnTo>
                  <a:lnTo>
                    <a:pt x="812933" y="327603"/>
                  </a:lnTo>
                  <a:cubicBezTo>
                    <a:pt x="814979" y="327442"/>
                    <a:pt x="816817" y="328849"/>
                    <a:pt x="817197" y="330868"/>
                  </a:cubicBezTo>
                  <a:cubicBezTo>
                    <a:pt x="817483" y="332925"/>
                    <a:pt x="816045" y="334826"/>
                    <a:pt x="813987" y="335112"/>
                  </a:cubicBezTo>
                  <a:cubicBezTo>
                    <a:pt x="813987" y="335112"/>
                    <a:pt x="813987" y="335112"/>
                    <a:pt x="813987" y="335112"/>
                  </a:cubicBezTo>
                  <a:lnTo>
                    <a:pt x="813811" y="335132"/>
                  </a:lnTo>
                  <a:lnTo>
                    <a:pt x="280535" y="403751"/>
                  </a:lnTo>
                  <a:close/>
                  <a:moveTo>
                    <a:pt x="249800" y="368125"/>
                  </a:moveTo>
                  <a:cubicBezTo>
                    <a:pt x="247723" y="368125"/>
                    <a:pt x="246037" y="366439"/>
                    <a:pt x="246037" y="364362"/>
                  </a:cubicBezTo>
                  <a:cubicBezTo>
                    <a:pt x="246034" y="362285"/>
                    <a:pt x="247719" y="360600"/>
                    <a:pt x="249796" y="360595"/>
                  </a:cubicBezTo>
                  <a:cubicBezTo>
                    <a:pt x="249796" y="360595"/>
                    <a:pt x="249800" y="360595"/>
                    <a:pt x="249800" y="360595"/>
                  </a:cubicBezTo>
                  <a:lnTo>
                    <a:pt x="249800" y="360595"/>
                  </a:lnTo>
                  <a:lnTo>
                    <a:pt x="783201" y="291976"/>
                  </a:lnTo>
                  <a:cubicBezTo>
                    <a:pt x="785282" y="291702"/>
                    <a:pt x="787190" y="293160"/>
                    <a:pt x="787469" y="295241"/>
                  </a:cubicBezTo>
                  <a:cubicBezTo>
                    <a:pt x="787743" y="297318"/>
                    <a:pt x="786281" y="299231"/>
                    <a:pt x="784204" y="299505"/>
                  </a:cubicBezTo>
                  <a:lnTo>
                    <a:pt x="250929" y="368125"/>
                  </a:lnTo>
                  <a:close/>
                  <a:moveTo>
                    <a:pt x="220198" y="332498"/>
                  </a:moveTo>
                  <a:cubicBezTo>
                    <a:pt x="218257" y="332506"/>
                    <a:pt x="216627" y="331040"/>
                    <a:pt x="216431" y="329112"/>
                  </a:cubicBezTo>
                  <a:cubicBezTo>
                    <a:pt x="216208" y="327046"/>
                    <a:pt x="217642" y="325169"/>
                    <a:pt x="219696" y="324844"/>
                  </a:cubicBezTo>
                  <a:lnTo>
                    <a:pt x="752724" y="256224"/>
                  </a:lnTo>
                  <a:cubicBezTo>
                    <a:pt x="754789" y="256130"/>
                    <a:pt x="756612" y="257576"/>
                    <a:pt x="756988" y="259610"/>
                  </a:cubicBezTo>
                  <a:cubicBezTo>
                    <a:pt x="757204" y="261680"/>
                    <a:pt x="755703" y="263530"/>
                    <a:pt x="753637" y="263749"/>
                  </a:cubicBezTo>
                  <a:lnTo>
                    <a:pt x="753602" y="263749"/>
                  </a:lnTo>
                  <a:lnTo>
                    <a:pt x="220327" y="332494"/>
                  </a:lnTo>
                  <a:close/>
                  <a:moveTo>
                    <a:pt x="190466" y="296746"/>
                  </a:moveTo>
                  <a:cubicBezTo>
                    <a:pt x="188388" y="296746"/>
                    <a:pt x="186703" y="295061"/>
                    <a:pt x="186703" y="292983"/>
                  </a:cubicBezTo>
                  <a:cubicBezTo>
                    <a:pt x="186699" y="290906"/>
                    <a:pt x="188384" y="289221"/>
                    <a:pt x="190462" y="289217"/>
                  </a:cubicBezTo>
                  <a:cubicBezTo>
                    <a:pt x="190462" y="289217"/>
                    <a:pt x="190466" y="289217"/>
                    <a:pt x="190466" y="289217"/>
                  </a:cubicBezTo>
                  <a:lnTo>
                    <a:pt x="190466" y="289217"/>
                  </a:lnTo>
                  <a:lnTo>
                    <a:pt x="723866" y="220597"/>
                  </a:lnTo>
                  <a:cubicBezTo>
                    <a:pt x="725931" y="220370"/>
                    <a:pt x="727809" y="221808"/>
                    <a:pt x="728130" y="223858"/>
                  </a:cubicBezTo>
                  <a:cubicBezTo>
                    <a:pt x="728424" y="225912"/>
                    <a:pt x="726998" y="227817"/>
                    <a:pt x="724944" y="228115"/>
                  </a:cubicBezTo>
                  <a:cubicBezTo>
                    <a:pt x="724940" y="228115"/>
                    <a:pt x="724940" y="228115"/>
                    <a:pt x="724936" y="228115"/>
                  </a:cubicBezTo>
                  <a:lnTo>
                    <a:pt x="724869" y="228115"/>
                  </a:lnTo>
                  <a:lnTo>
                    <a:pt x="191469" y="296746"/>
                  </a:lnTo>
                  <a:close/>
                  <a:moveTo>
                    <a:pt x="160859" y="261119"/>
                  </a:moveTo>
                  <a:cubicBezTo>
                    <a:pt x="158962" y="261135"/>
                    <a:pt x="157347" y="259736"/>
                    <a:pt x="157096" y="257854"/>
                  </a:cubicBezTo>
                  <a:cubicBezTo>
                    <a:pt x="156802" y="255797"/>
                    <a:pt x="158233" y="253892"/>
                    <a:pt x="160291" y="253598"/>
                  </a:cubicBezTo>
                  <a:cubicBezTo>
                    <a:pt x="160291" y="253598"/>
                    <a:pt x="160291" y="253598"/>
                    <a:pt x="160291" y="253598"/>
                  </a:cubicBezTo>
                  <a:lnTo>
                    <a:pt x="160357" y="253598"/>
                  </a:lnTo>
                  <a:lnTo>
                    <a:pt x="693758" y="184978"/>
                  </a:lnTo>
                  <a:cubicBezTo>
                    <a:pt x="695823" y="184751"/>
                    <a:pt x="697701" y="186190"/>
                    <a:pt x="698022" y="188239"/>
                  </a:cubicBezTo>
                  <a:cubicBezTo>
                    <a:pt x="698308" y="190293"/>
                    <a:pt x="696878" y="192194"/>
                    <a:pt x="694820" y="192484"/>
                  </a:cubicBezTo>
                  <a:cubicBezTo>
                    <a:pt x="694816" y="192484"/>
                    <a:pt x="694816" y="192484"/>
                    <a:pt x="694812" y="192484"/>
                  </a:cubicBezTo>
                  <a:cubicBezTo>
                    <a:pt x="694753" y="192484"/>
                    <a:pt x="694694" y="192484"/>
                    <a:pt x="694636" y="192508"/>
                  </a:cubicBezTo>
                  <a:lnTo>
                    <a:pt x="161368" y="261119"/>
                  </a:lnTo>
                  <a:close/>
                  <a:moveTo>
                    <a:pt x="131127" y="225367"/>
                  </a:moveTo>
                  <a:cubicBezTo>
                    <a:pt x="129187" y="225375"/>
                    <a:pt x="127556" y="223909"/>
                    <a:pt x="127364" y="221977"/>
                  </a:cubicBezTo>
                  <a:cubicBezTo>
                    <a:pt x="127200" y="219931"/>
                    <a:pt x="128607" y="218093"/>
                    <a:pt x="130625" y="217713"/>
                  </a:cubicBezTo>
                  <a:lnTo>
                    <a:pt x="664026" y="149093"/>
                  </a:lnTo>
                  <a:cubicBezTo>
                    <a:pt x="666134" y="148874"/>
                    <a:pt x="668031" y="150379"/>
                    <a:pt x="668294" y="152479"/>
                  </a:cubicBezTo>
                  <a:cubicBezTo>
                    <a:pt x="668513" y="154518"/>
                    <a:pt x="667063" y="156360"/>
                    <a:pt x="665029" y="156622"/>
                  </a:cubicBezTo>
                  <a:lnTo>
                    <a:pt x="131629" y="225367"/>
                  </a:lnTo>
                  <a:close/>
                  <a:moveTo>
                    <a:pt x="101524" y="189741"/>
                  </a:moveTo>
                  <a:cubicBezTo>
                    <a:pt x="99627" y="189756"/>
                    <a:pt x="98013" y="188357"/>
                    <a:pt x="97758" y="186476"/>
                  </a:cubicBezTo>
                  <a:cubicBezTo>
                    <a:pt x="97468" y="184418"/>
                    <a:pt x="98898" y="182513"/>
                    <a:pt x="100956" y="182219"/>
                  </a:cubicBezTo>
                  <a:lnTo>
                    <a:pt x="101022" y="182219"/>
                  </a:lnTo>
                  <a:lnTo>
                    <a:pt x="634431" y="113592"/>
                  </a:lnTo>
                  <a:cubicBezTo>
                    <a:pt x="636477" y="113427"/>
                    <a:pt x="638315" y="114834"/>
                    <a:pt x="638695" y="116853"/>
                  </a:cubicBezTo>
                  <a:cubicBezTo>
                    <a:pt x="638981" y="118910"/>
                    <a:pt x="637543" y="120811"/>
                    <a:pt x="635485" y="121097"/>
                  </a:cubicBezTo>
                  <a:cubicBezTo>
                    <a:pt x="635485" y="121097"/>
                    <a:pt x="635485" y="121097"/>
                    <a:pt x="635485" y="121097"/>
                  </a:cubicBezTo>
                  <a:lnTo>
                    <a:pt x="635309" y="121121"/>
                  </a:lnTo>
                  <a:lnTo>
                    <a:pt x="102034" y="189741"/>
                  </a:lnTo>
                  <a:close/>
                  <a:moveTo>
                    <a:pt x="71792" y="154110"/>
                  </a:moveTo>
                  <a:cubicBezTo>
                    <a:pt x="69715" y="154110"/>
                    <a:pt x="68030" y="152425"/>
                    <a:pt x="68030" y="150347"/>
                  </a:cubicBezTo>
                  <a:cubicBezTo>
                    <a:pt x="68030" y="148270"/>
                    <a:pt x="69715" y="146585"/>
                    <a:pt x="71792" y="146585"/>
                  </a:cubicBezTo>
                  <a:lnTo>
                    <a:pt x="71792" y="146585"/>
                  </a:lnTo>
                  <a:lnTo>
                    <a:pt x="605193" y="77965"/>
                  </a:lnTo>
                  <a:cubicBezTo>
                    <a:pt x="607270" y="77687"/>
                    <a:pt x="609179" y="79145"/>
                    <a:pt x="609457" y="81222"/>
                  </a:cubicBezTo>
                  <a:cubicBezTo>
                    <a:pt x="609457" y="81222"/>
                    <a:pt x="609457" y="81226"/>
                    <a:pt x="609457" y="81226"/>
                  </a:cubicBezTo>
                  <a:cubicBezTo>
                    <a:pt x="609735" y="83303"/>
                    <a:pt x="608277" y="85212"/>
                    <a:pt x="606200" y="85490"/>
                  </a:cubicBezTo>
                  <a:cubicBezTo>
                    <a:pt x="606200" y="85490"/>
                    <a:pt x="606196" y="85490"/>
                    <a:pt x="606196" y="85490"/>
                  </a:cubicBezTo>
                  <a:lnTo>
                    <a:pt x="72792" y="154110"/>
                  </a:lnTo>
                  <a:close/>
                  <a:moveTo>
                    <a:pt x="42186" y="118483"/>
                  </a:moveTo>
                  <a:cubicBezTo>
                    <a:pt x="40246" y="118495"/>
                    <a:pt x="38615" y="117029"/>
                    <a:pt x="38423" y="115097"/>
                  </a:cubicBezTo>
                  <a:cubicBezTo>
                    <a:pt x="38196" y="113031"/>
                    <a:pt x="39634" y="111154"/>
                    <a:pt x="41684" y="110833"/>
                  </a:cubicBezTo>
                  <a:lnTo>
                    <a:pt x="575085" y="42213"/>
                  </a:lnTo>
                  <a:cubicBezTo>
                    <a:pt x="577174" y="42056"/>
                    <a:pt x="579031" y="43530"/>
                    <a:pt x="579349" y="45600"/>
                  </a:cubicBezTo>
                  <a:cubicBezTo>
                    <a:pt x="579568" y="47665"/>
                    <a:pt x="578071" y="49515"/>
                    <a:pt x="576009" y="49734"/>
                  </a:cubicBezTo>
                  <a:cubicBezTo>
                    <a:pt x="576006" y="49734"/>
                    <a:pt x="576006" y="49734"/>
                    <a:pt x="576002" y="49734"/>
                  </a:cubicBezTo>
                  <a:lnTo>
                    <a:pt x="575962" y="49734"/>
                  </a:lnTo>
                  <a:lnTo>
                    <a:pt x="42687" y="118479"/>
                  </a:lnTo>
                  <a:close/>
                  <a:moveTo>
                    <a:pt x="12579" y="82731"/>
                  </a:moveTo>
                  <a:cubicBezTo>
                    <a:pt x="10502" y="82731"/>
                    <a:pt x="8817" y="81046"/>
                    <a:pt x="8817" y="78969"/>
                  </a:cubicBezTo>
                  <a:cubicBezTo>
                    <a:pt x="8817" y="76891"/>
                    <a:pt x="10502" y="75206"/>
                    <a:pt x="12579" y="75206"/>
                  </a:cubicBezTo>
                  <a:lnTo>
                    <a:pt x="12579" y="75206"/>
                  </a:lnTo>
                  <a:lnTo>
                    <a:pt x="545999" y="6587"/>
                  </a:lnTo>
                  <a:cubicBezTo>
                    <a:pt x="548065" y="6363"/>
                    <a:pt x="549938" y="7798"/>
                    <a:pt x="550263" y="9847"/>
                  </a:cubicBezTo>
                  <a:cubicBezTo>
                    <a:pt x="550554" y="11905"/>
                    <a:pt x="549123" y="13810"/>
                    <a:pt x="547065" y="14104"/>
                  </a:cubicBezTo>
                  <a:lnTo>
                    <a:pt x="547003" y="1410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3" name="Google Shape;353;p25"/>
            <p:cNvSpPr/>
            <p:nvPr/>
          </p:nvSpPr>
          <p:spPr>
            <a:xfrm>
              <a:off x="3748271" y="2871246"/>
              <a:ext cx="1566768" cy="2498896"/>
            </a:xfrm>
            <a:custGeom>
              <a:avLst/>
              <a:gdLst/>
              <a:ahLst/>
              <a:cxnLst/>
              <a:rect l="l" t="t" r="r" b="b"/>
              <a:pathLst>
                <a:path w="1566768" h="2498896" extrusionOk="0">
                  <a:moveTo>
                    <a:pt x="868159" y="256431"/>
                  </a:moveTo>
                  <a:cubicBezTo>
                    <a:pt x="866681" y="253414"/>
                    <a:pt x="867927" y="249771"/>
                    <a:pt x="870941" y="248290"/>
                  </a:cubicBezTo>
                  <a:cubicBezTo>
                    <a:pt x="873955" y="246807"/>
                    <a:pt x="877600" y="248049"/>
                    <a:pt x="879086" y="251063"/>
                  </a:cubicBezTo>
                  <a:cubicBezTo>
                    <a:pt x="879086" y="251064"/>
                    <a:pt x="879086" y="251064"/>
                    <a:pt x="879086" y="251065"/>
                  </a:cubicBezTo>
                  <a:lnTo>
                    <a:pt x="894536" y="282486"/>
                  </a:lnTo>
                  <a:lnTo>
                    <a:pt x="1055643" y="369072"/>
                  </a:lnTo>
                  <a:cubicBezTo>
                    <a:pt x="1058598" y="370661"/>
                    <a:pt x="1059708" y="374344"/>
                    <a:pt x="1058116" y="377299"/>
                  </a:cubicBezTo>
                  <a:cubicBezTo>
                    <a:pt x="1058116" y="377300"/>
                    <a:pt x="1058116" y="377302"/>
                    <a:pt x="1058116" y="377303"/>
                  </a:cubicBezTo>
                  <a:cubicBezTo>
                    <a:pt x="1057062" y="379280"/>
                    <a:pt x="1055005" y="380512"/>
                    <a:pt x="1052763" y="380505"/>
                  </a:cubicBezTo>
                  <a:cubicBezTo>
                    <a:pt x="1051759" y="380506"/>
                    <a:pt x="1050772" y="380258"/>
                    <a:pt x="1049886" y="379784"/>
                  </a:cubicBezTo>
                  <a:lnTo>
                    <a:pt x="903769" y="301252"/>
                  </a:lnTo>
                  <a:lnTo>
                    <a:pt x="991609" y="479875"/>
                  </a:lnTo>
                  <a:cubicBezTo>
                    <a:pt x="992381" y="481468"/>
                    <a:pt x="992428" y="483316"/>
                    <a:pt x="991743" y="484947"/>
                  </a:cubicBezTo>
                  <a:cubicBezTo>
                    <a:pt x="991045" y="486576"/>
                    <a:pt x="989673" y="487822"/>
                    <a:pt x="987984" y="488361"/>
                  </a:cubicBezTo>
                  <a:lnTo>
                    <a:pt x="909711" y="513197"/>
                  </a:lnTo>
                  <a:lnTo>
                    <a:pt x="1039049" y="585250"/>
                  </a:lnTo>
                  <a:cubicBezTo>
                    <a:pt x="1041573" y="586667"/>
                    <a:pt x="1042757" y="589663"/>
                    <a:pt x="1041879" y="592423"/>
                  </a:cubicBezTo>
                  <a:lnTo>
                    <a:pt x="912788" y="995870"/>
                  </a:lnTo>
                  <a:cubicBezTo>
                    <a:pt x="911977" y="998386"/>
                    <a:pt x="909637" y="1000091"/>
                    <a:pt x="906995" y="1000095"/>
                  </a:cubicBezTo>
                  <a:cubicBezTo>
                    <a:pt x="906368" y="1000095"/>
                    <a:pt x="905741" y="1000001"/>
                    <a:pt x="905141" y="999809"/>
                  </a:cubicBezTo>
                  <a:cubicBezTo>
                    <a:pt x="901943" y="998794"/>
                    <a:pt x="900175" y="995376"/>
                    <a:pt x="901191" y="992178"/>
                  </a:cubicBezTo>
                  <a:cubicBezTo>
                    <a:pt x="901195" y="992174"/>
                    <a:pt x="901195" y="992166"/>
                    <a:pt x="901198" y="992158"/>
                  </a:cubicBezTo>
                  <a:lnTo>
                    <a:pt x="1028765" y="593465"/>
                  </a:lnTo>
                  <a:lnTo>
                    <a:pt x="891482" y="516983"/>
                  </a:lnTo>
                  <a:cubicBezTo>
                    <a:pt x="889362" y="515801"/>
                    <a:pt x="888151" y="513472"/>
                    <a:pt x="888398" y="511057"/>
                  </a:cubicBezTo>
                  <a:cubicBezTo>
                    <a:pt x="888641" y="508642"/>
                    <a:pt x="890295" y="506601"/>
                    <a:pt x="892611" y="505868"/>
                  </a:cubicBezTo>
                  <a:lnTo>
                    <a:pt x="977570" y="478911"/>
                  </a:lnTo>
                  <a:close/>
                  <a:moveTo>
                    <a:pt x="16039" y="629997"/>
                  </a:moveTo>
                  <a:cubicBezTo>
                    <a:pt x="19378" y="629668"/>
                    <a:pt x="21820" y="626693"/>
                    <a:pt x="21490" y="623352"/>
                  </a:cubicBezTo>
                  <a:cubicBezTo>
                    <a:pt x="21490" y="623346"/>
                    <a:pt x="21490" y="623340"/>
                    <a:pt x="21490" y="623334"/>
                  </a:cubicBezTo>
                  <a:cubicBezTo>
                    <a:pt x="18131" y="589589"/>
                    <a:pt x="26683" y="541272"/>
                    <a:pt x="123416" y="466561"/>
                  </a:cubicBezTo>
                  <a:cubicBezTo>
                    <a:pt x="204546" y="403872"/>
                    <a:pt x="440509" y="280354"/>
                    <a:pt x="488615" y="255388"/>
                  </a:cubicBezTo>
                  <a:cubicBezTo>
                    <a:pt x="455826" y="353673"/>
                    <a:pt x="408057" y="521299"/>
                    <a:pt x="405376" y="530709"/>
                  </a:cubicBezTo>
                  <a:cubicBezTo>
                    <a:pt x="404871" y="532491"/>
                    <a:pt x="405204" y="534406"/>
                    <a:pt x="406282" y="535914"/>
                  </a:cubicBezTo>
                  <a:cubicBezTo>
                    <a:pt x="407363" y="537424"/>
                    <a:pt x="409072" y="538357"/>
                    <a:pt x="410926" y="538450"/>
                  </a:cubicBezTo>
                  <a:lnTo>
                    <a:pt x="551983" y="545567"/>
                  </a:lnTo>
                  <a:lnTo>
                    <a:pt x="433744" y="597937"/>
                  </a:lnTo>
                  <a:cubicBezTo>
                    <a:pt x="430676" y="599294"/>
                    <a:pt x="429284" y="602884"/>
                    <a:pt x="430640" y="605954"/>
                  </a:cubicBezTo>
                  <a:cubicBezTo>
                    <a:pt x="430644" y="605956"/>
                    <a:pt x="430644" y="605958"/>
                    <a:pt x="430644" y="605960"/>
                  </a:cubicBezTo>
                  <a:cubicBezTo>
                    <a:pt x="431620" y="608161"/>
                    <a:pt x="433799" y="609581"/>
                    <a:pt x="436206" y="609581"/>
                  </a:cubicBezTo>
                  <a:cubicBezTo>
                    <a:pt x="437056" y="609583"/>
                    <a:pt x="437895" y="609405"/>
                    <a:pt x="438671" y="609060"/>
                  </a:cubicBezTo>
                  <a:lnTo>
                    <a:pt x="580300" y="546351"/>
                  </a:lnTo>
                  <a:cubicBezTo>
                    <a:pt x="582875" y="545212"/>
                    <a:pt x="584333" y="542458"/>
                    <a:pt x="583827" y="539688"/>
                  </a:cubicBezTo>
                  <a:cubicBezTo>
                    <a:pt x="583318" y="536917"/>
                    <a:pt x="580970" y="534859"/>
                    <a:pt x="578156" y="534718"/>
                  </a:cubicBezTo>
                  <a:lnTo>
                    <a:pt x="419216" y="526696"/>
                  </a:lnTo>
                  <a:cubicBezTo>
                    <a:pt x="450072" y="418608"/>
                    <a:pt x="509062" y="219785"/>
                    <a:pt x="524802" y="194654"/>
                  </a:cubicBezTo>
                  <a:cubicBezTo>
                    <a:pt x="540542" y="169524"/>
                    <a:pt x="577795" y="143456"/>
                    <a:pt x="592642" y="133693"/>
                  </a:cubicBezTo>
                  <a:cubicBezTo>
                    <a:pt x="595385" y="156817"/>
                    <a:pt x="598285" y="179063"/>
                    <a:pt x="601115" y="196226"/>
                  </a:cubicBezTo>
                  <a:cubicBezTo>
                    <a:pt x="601084" y="196654"/>
                    <a:pt x="601100" y="197084"/>
                    <a:pt x="601162" y="197508"/>
                  </a:cubicBezTo>
                  <a:cubicBezTo>
                    <a:pt x="601194" y="197633"/>
                    <a:pt x="601394" y="198468"/>
                    <a:pt x="601676" y="199612"/>
                  </a:cubicBezTo>
                  <a:cubicBezTo>
                    <a:pt x="603459" y="210061"/>
                    <a:pt x="605203" y="218335"/>
                    <a:pt x="606822" y="223293"/>
                  </a:cubicBezTo>
                  <a:lnTo>
                    <a:pt x="609565" y="231955"/>
                  </a:lnTo>
                  <a:cubicBezTo>
                    <a:pt x="629593" y="313653"/>
                    <a:pt x="680956" y="521683"/>
                    <a:pt x="714094" y="642637"/>
                  </a:cubicBezTo>
                  <a:cubicBezTo>
                    <a:pt x="755721" y="794487"/>
                    <a:pt x="796008" y="985723"/>
                    <a:pt x="796431" y="987632"/>
                  </a:cubicBezTo>
                  <a:cubicBezTo>
                    <a:pt x="797023" y="990446"/>
                    <a:pt x="799508" y="992464"/>
                    <a:pt x="802384" y="992464"/>
                  </a:cubicBezTo>
                  <a:cubicBezTo>
                    <a:pt x="802804" y="992464"/>
                    <a:pt x="803223" y="992421"/>
                    <a:pt x="803635" y="992339"/>
                  </a:cubicBezTo>
                  <a:cubicBezTo>
                    <a:pt x="806923" y="991645"/>
                    <a:pt x="809028" y="988423"/>
                    <a:pt x="808338" y="985135"/>
                  </a:cubicBezTo>
                  <a:cubicBezTo>
                    <a:pt x="807946" y="983214"/>
                    <a:pt x="767542" y="791634"/>
                    <a:pt x="725828" y="639419"/>
                  </a:cubicBezTo>
                  <a:cubicBezTo>
                    <a:pt x="705640" y="565763"/>
                    <a:pt x="678702" y="459765"/>
                    <a:pt x="656178" y="369687"/>
                  </a:cubicBezTo>
                  <a:cubicBezTo>
                    <a:pt x="671824" y="411558"/>
                    <a:pt x="689273" y="453169"/>
                    <a:pt x="705922" y="481388"/>
                  </a:cubicBezTo>
                  <a:cubicBezTo>
                    <a:pt x="725452" y="514491"/>
                    <a:pt x="748090" y="532708"/>
                    <a:pt x="769172" y="532708"/>
                  </a:cubicBezTo>
                  <a:cubicBezTo>
                    <a:pt x="771767" y="532709"/>
                    <a:pt x="774353" y="532428"/>
                    <a:pt x="776889" y="531869"/>
                  </a:cubicBezTo>
                  <a:cubicBezTo>
                    <a:pt x="797932" y="527236"/>
                    <a:pt x="812336" y="503564"/>
                    <a:pt x="816937" y="466891"/>
                  </a:cubicBezTo>
                  <a:cubicBezTo>
                    <a:pt x="821185" y="569067"/>
                    <a:pt x="825512" y="689712"/>
                    <a:pt x="825512" y="757034"/>
                  </a:cubicBezTo>
                  <a:lnTo>
                    <a:pt x="825512" y="969062"/>
                  </a:lnTo>
                  <a:cubicBezTo>
                    <a:pt x="825516" y="972421"/>
                    <a:pt x="828244" y="975145"/>
                    <a:pt x="831603" y="975145"/>
                  </a:cubicBezTo>
                  <a:cubicBezTo>
                    <a:pt x="834962" y="975141"/>
                    <a:pt x="837686" y="972421"/>
                    <a:pt x="837690" y="969062"/>
                  </a:cubicBezTo>
                  <a:lnTo>
                    <a:pt x="837690" y="757026"/>
                  </a:lnTo>
                  <a:cubicBezTo>
                    <a:pt x="837690" y="648853"/>
                    <a:pt x="826555" y="403715"/>
                    <a:pt x="822475" y="317545"/>
                  </a:cubicBezTo>
                  <a:cubicBezTo>
                    <a:pt x="822330" y="281095"/>
                    <a:pt x="821519" y="254259"/>
                    <a:pt x="821495" y="253660"/>
                  </a:cubicBezTo>
                  <a:cubicBezTo>
                    <a:pt x="821397" y="250305"/>
                    <a:pt x="818704" y="247992"/>
                    <a:pt x="815224" y="247781"/>
                  </a:cubicBezTo>
                  <a:cubicBezTo>
                    <a:pt x="811869" y="247887"/>
                    <a:pt x="809239" y="250692"/>
                    <a:pt x="809345" y="254045"/>
                  </a:cubicBezTo>
                  <a:cubicBezTo>
                    <a:pt x="809345" y="254047"/>
                    <a:pt x="809345" y="254050"/>
                    <a:pt x="809345" y="254052"/>
                  </a:cubicBezTo>
                  <a:cubicBezTo>
                    <a:pt x="809345" y="254444"/>
                    <a:pt x="809702" y="265865"/>
                    <a:pt x="809980" y="283733"/>
                  </a:cubicBezTo>
                  <a:cubicBezTo>
                    <a:pt x="809204" y="284796"/>
                    <a:pt x="808804" y="286089"/>
                    <a:pt x="808843" y="287405"/>
                  </a:cubicBezTo>
                  <a:cubicBezTo>
                    <a:pt x="808875" y="288005"/>
                    <a:pt x="809431" y="299285"/>
                    <a:pt x="810313" y="317921"/>
                  </a:cubicBezTo>
                  <a:cubicBezTo>
                    <a:pt x="810486" y="361461"/>
                    <a:pt x="809706" y="418667"/>
                    <a:pt x="805477" y="461125"/>
                  </a:cubicBezTo>
                  <a:cubicBezTo>
                    <a:pt x="802157" y="494404"/>
                    <a:pt x="790493" y="516411"/>
                    <a:pt x="774275" y="519982"/>
                  </a:cubicBezTo>
                  <a:cubicBezTo>
                    <a:pt x="756873" y="523827"/>
                    <a:pt x="735215" y="507091"/>
                    <a:pt x="716410" y="475227"/>
                  </a:cubicBezTo>
                  <a:cubicBezTo>
                    <a:pt x="679568" y="412718"/>
                    <a:pt x="638200" y="282083"/>
                    <a:pt x="622629" y="232911"/>
                  </a:cubicBezTo>
                  <a:lnTo>
                    <a:pt x="621292" y="228709"/>
                  </a:lnTo>
                  <a:cubicBezTo>
                    <a:pt x="617216" y="212076"/>
                    <a:pt x="614457" y="200765"/>
                    <a:pt x="613453" y="196571"/>
                  </a:cubicBezTo>
                  <a:cubicBezTo>
                    <a:pt x="603843" y="139529"/>
                    <a:pt x="592434" y="13605"/>
                    <a:pt x="592289" y="12108"/>
                  </a:cubicBezTo>
                  <a:cubicBezTo>
                    <a:pt x="592034" y="8800"/>
                    <a:pt x="589150" y="6327"/>
                    <a:pt x="585842" y="6582"/>
                  </a:cubicBezTo>
                  <a:cubicBezTo>
                    <a:pt x="585787" y="6586"/>
                    <a:pt x="585728" y="6590"/>
                    <a:pt x="585673" y="6597"/>
                  </a:cubicBezTo>
                  <a:cubicBezTo>
                    <a:pt x="582330" y="6903"/>
                    <a:pt x="579865" y="9858"/>
                    <a:pt x="580163" y="13201"/>
                  </a:cubicBezTo>
                  <a:cubicBezTo>
                    <a:pt x="580519" y="17121"/>
                    <a:pt x="585183" y="68574"/>
                    <a:pt x="591050" y="120199"/>
                  </a:cubicBezTo>
                  <a:cubicBezTo>
                    <a:pt x="581911" y="125929"/>
                    <a:pt x="534142" y="156774"/>
                    <a:pt x="514459" y="188191"/>
                  </a:cubicBezTo>
                  <a:cubicBezTo>
                    <a:pt x="510022" y="195274"/>
                    <a:pt x="502748" y="214122"/>
                    <a:pt x="494028" y="239440"/>
                  </a:cubicBezTo>
                  <a:cubicBezTo>
                    <a:pt x="493236" y="239501"/>
                    <a:pt x="492464" y="239714"/>
                    <a:pt x="491750" y="240068"/>
                  </a:cubicBezTo>
                  <a:cubicBezTo>
                    <a:pt x="488909" y="241526"/>
                    <a:pt x="206949" y="386650"/>
                    <a:pt x="115974" y="456932"/>
                  </a:cubicBezTo>
                  <a:cubicBezTo>
                    <a:pt x="36823" y="518093"/>
                    <a:pt x="3943" y="569808"/>
                    <a:pt x="9395" y="624549"/>
                  </a:cubicBezTo>
                  <a:cubicBezTo>
                    <a:pt x="9697" y="627660"/>
                    <a:pt x="12311" y="630035"/>
                    <a:pt x="15435" y="630036"/>
                  </a:cubicBezTo>
                  <a:cubicBezTo>
                    <a:pt x="15635" y="630035"/>
                    <a:pt x="15839" y="630021"/>
                    <a:pt x="16039" y="629997"/>
                  </a:cubicBezTo>
                  <a:close/>
                  <a:moveTo>
                    <a:pt x="198342" y="597510"/>
                  </a:moveTo>
                  <a:cubicBezTo>
                    <a:pt x="195187" y="596390"/>
                    <a:pt x="191718" y="598040"/>
                    <a:pt x="190601" y="601196"/>
                  </a:cubicBezTo>
                  <a:cubicBezTo>
                    <a:pt x="190593" y="601210"/>
                    <a:pt x="190590" y="601223"/>
                    <a:pt x="190586" y="601237"/>
                  </a:cubicBezTo>
                  <a:cubicBezTo>
                    <a:pt x="189484" y="604408"/>
                    <a:pt x="191154" y="607874"/>
                    <a:pt x="194321" y="608986"/>
                  </a:cubicBezTo>
                  <a:cubicBezTo>
                    <a:pt x="195254" y="609319"/>
                    <a:pt x="288114" y="642590"/>
                    <a:pt x="328934" y="720722"/>
                  </a:cubicBezTo>
                  <a:cubicBezTo>
                    <a:pt x="329980" y="722729"/>
                    <a:pt x="332058" y="723987"/>
                    <a:pt x="334323" y="723986"/>
                  </a:cubicBezTo>
                  <a:cubicBezTo>
                    <a:pt x="335303" y="723988"/>
                    <a:pt x="336271" y="723750"/>
                    <a:pt x="337141" y="723293"/>
                  </a:cubicBezTo>
                  <a:cubicBezTo>
                    <a:pt x="340116" y="721736"/>
                    <a:pt x="341268" y="718062"/>
                    <a:pt x="339712" y="715086"/>
                  </a:cubicBezTo>
                  <a:cubicBezTo>
                    <a:pt x="296701" y="632741"/>
                    <a:pt x="202336" y="598905"/>
                    <a:pt x="198342" y="597510"/>
                  </a:cubicBezTo>
                  <a:close/>
                  <a:moveTo>
                    <a:pt x="382750" y="719221"/>
                  </a:moveTo>
                  <a:cubicBezTo>
                    <a:pt x="383648" y="719221"/>
                    <a:pt x="384537" y="719022"/>
                    <a:pt x="385349" y="718637"/>
                  </a:cubicBezTo>
                  <a:cubicBezTo>
                    <a:pt x="388382" y="717208"/>
                    <a:pt x="389683" y="713590"/>
                    <a:pt x="388253" y="710557"/>
                  </a:cubicBezTo>
                  <a:cubicBezTo>
                    <a:pt x="388253" y="710554"/>
                    <a:pt x="388249" y="710551"/>
                    <a:pt x="388249" y="710547"/>
                  </a:cubicBezTo>
                  <a:cubicBezTo>
                    <a:pt x="349405" y="628135"/>
                    <a:pt x="264238" y="594214"/>
                    <a:pt x="260636" y="592811"/>
                  </a:cubicBezTo>
                  <a:cubicBezTo>
                    <a:pt x="257516" y="591587"/>
                    <a:pt x="253993" y="593125"/>
                    <a:pt x="252766" y="596247"/>
                  </a:cubicBezTo>
                  <a:cubicBezTo>
                    <a:pt x="252766" y="596255"/>
                    <a:pt x="252762" y="596263"/>
                    <a:pt x="252758" y="596271"/>
                  </a:cubicBezTo>
                  <a:cubicBezTo>
                    <a:pt x="251539" y="599398"/>
                    <a:pt x="253087" y="602919"/>
                    <a:pt x="256215" y="604137"/>
                  </a:cubicBezTo>
                  <a:cubicBezTo>
                    <a:pt x="256219" y="604138"/>
                    <a:pt x="256223" y="604140"/>
                    <a:pt x="256226" y="604141"/>
                  </a:cubicBezTo>
                  <a:cubicBezTo>
                    <a:pt x="257057" y="604475"/>
                    <a:pt x="340449" y="637667"/>
                    <a:pt x="377247" y="715728"/>
                  </a:cubicBezTo>
                  <a:cubicBezTo>
                    <a:pt x="378251" y="717859"/>
                    <a:pt x="380395" y="719219"/>
                    <a:pt x="382750" y="719221"/>
                  </a:cubicBezTo>
                  <a:close/>
                  <a:moveTo>
                    <a:pt x="518229" y="1928281"/>
                  </a:moveTo>
                  <a:lnTo>
                    <a:pt x="201109" y="1928281"/>
                  </a:lnTo>
                  <a:cubicBezTo>
                    <a:pt x="197750" y="1928285"/>
                    <a:pt x="195026" y="1931005"/>
                    <a:pt x="195022" y="1934364"/>
                  </a:cubicBezTo>
                  <a:cubicBezTo>
                    <a:pt x="195026" y="1937723"/>
                    <a:pt x="197750" y="1940443"/>
                    <a:pt x="201109" y="1940446"/>
                  </a:cubicBezTo>
                  <a:lnTo>
                    <a:pt x="512131" y="1940446"/>
                  </a:lnTo>
                  <a:lnTo>
                    <a:pt x="512131" y="1990504"/>
                  </a:lnTo>
                  <a:lnTo>
                    <a:pt x="212381" y="1990504"/>
                  </a:lnTo>
                  <a:cubicBezTo>
                    <a:pt x="209022" y="1990504"/>
                    <a:pt x="206294" y="1993228"/>
                    <a:pt x="206290" y="1996587"/>
                  </a:cubicBezTo>
                  <a:cubicBezTo>
                    <a:pt x="206298" y="1999946"/>
                    <a:pt x="209022" y="2002666"/>
                    <a:pt x="212381" y="2002666"/>
                  </a:cubicBezTo>
                  <a:lnTo>
                    <a:pt x="518218" y="2002666"/>
                  </a:lnTo>
                  <a:cubicBezTo>
                    <a:pt x="521577" y="2002666"/>
                    <a:pt x="524300" y="1999946"/>
                    <a:pt x="524308" y="1996587"/>
                  </a:cubicBezTo>
                  <a:lnTo>
                    <a:pt x="524308" y="1934364"/>
                  </a:lnTo>
                  <a:cubicBezTo>
                    <a:pt x="524300" y="1931009"/>
                    <a:pt x="521584" y="1928289"/>
                    <a:pt x="518229" y="1928281"/>
                  </a:cubicBezTo>
                  <a:close/>
                  <a:moveTo>
                    <a:pt x="1181653" y="622010"/>
                  </a:moveTo>
                  <a:cubicBezTo>
                    <a:pt x="1178299" y="622191"/>
                    <a:pt x="1175724" y="625054"/>
                    <a:pt x="1175896" y="628410"/>
                  </a:cubicBezTo>
                  <a:lnTo>
                    <a:pt x="1196723" y="1019300"/>
                  </a:lnTo>
                  <a:cubicBezTo>
                    <a:pt x="1196892" y="1022529"/>
                    <a:pt x="1199565" y="1025061"/>
                    <a:pt x="1202798" y="1025057"/>
                  </a:cubicBezTo>
                  <a:cubicBezTo>
                    <a:pt x="1202896" y="1025057"/>
                    <a:pt x="1203006" y="1025057"/>
                    <a:pt x="1203116" y="1025057"/>
                  </a:cubicBezTo>
                  <a:cubicBezTo>
                    <a:pt x="1206471" y="1024881"/>
                    <a:pt x="1209050" y="1022016"/>
                    <a:pt x="1208873" y="1018657"/>
                  </a:cubicBezTo>
                  <a:cubicBezTo>
                    <a:pt x="1208873" y="1018657"/>
                    <a:pt x="1208873" y="1018657"/>
                    <a:pt x="1208873" y="1018657"/>
                  </a:cubicBezTo>
                  <a:lnTo>
                    <a:pt x="1188050" y="627771"/>
                  </a:lnTo>
                  <a:cubicBezTo>
                    <a:pt x="1187866" y="624412"/>
                    <a:pt x="1185353" y="621810"/>
                    <a:pt x="1181653" y="622010"/>
                  </a:cubicBezTo>
                  <a:close/>
                  <a:moveTo>
                    <a:pt x="1271673" y="1987365"/>
                  </a:moveTo>
                  <a:cubicBezTo>
                    <a:pt x="1268310" y="1987361"/>
                    <a:pt x="1265586" y="1990085"/>
                    <a:pt x="1265582" y="1993447"/>
                  </a:cubicBezTo>
                  <a:lnTo>
                    <a:pt x="1265582" y="2426615"/>
                  </a:lnTo>
                  <a:cubicBezTo>
                    <a:pt x="1265590" y="2429974"/>
                    <a:pt x="1268314" y="2432694"/>
                    <a:pt x="1271673" y="2432698"/>
                  </a:cubicBezTo>
                  <a:cubicBezTo>
                    <a:pt x="1275031" y="2432694"/>
                    <a:pt x="1277755" y="2429974"/>
                    <a:pt x="1277759" y="2426615"/>
                  </a:cubicBezTo>
                  <a:lnTo>
                    <a:pt x="1277759" y="1993447"/>
                  </a:lnTo>
                  <a:cubicBezTo>
                    <a:pt x="1277755" y="1990089"/>
                    <a:pt x="1275031" y="1987365"/>
                    <a:pt x="1271673" y="1987365"/>
                  </a:cubicBezTo>
                  <a:close/>
                  <a:moveTo>
                    <a:pt x="287977" y="1035659"/>
                  </a:moveTo>
                  <a:cubicBezTo>
                    <a:pt x="287977" y="988603"/>
                    <a:pt x="336185" y="932063"/>
                    <a:pt x="336675" y="931491"/>
                  </a:cubicBezTo>
                  <a:cubicBezTo>
                    <a:pt x="338869" y="928951"/>
                    <a:pt x="338587" y="925114"/>
                    <a:pt x="336047" y="922923"/>
                  </a:cubicBezTo>
                  <a:cubicBezTo>
                    <a:pt x="336044" y="922920"/>
                    <a:pt x="336044" y="922920"/>
                    <a:pt x="336040" y="922916"/>
                  </a:cubicBezTo>
                  <a:cubicBezTo>
                    <a:pt x="333504" y="920725"/>
                    <a:pt x="329671" y="921003"/>
                    <a:pt x="327476" y="923539"/>
                  </a:cubicBezTo>
                  <a:cubicBezTo>
                    <a:pt x="327472" y="923547"/>
                    <a:pt x="327468" y="923551"/>
                    <a:pt x="327464" y="923554"/>
                  </a:cubicBezTo>
                  <a:cubicBezTo>
                    <a:pt x="325356" y="926000"/>
                    <a:pt x="275800" y="984065"/>
                    <a:pt x="275800" y="1035647"/>
                  </a:cubicBezTo>
                  <a:cubicBezTo>
                    <a:pt x="275804" y="1039006"/>
                    <a:pt x="278531" y="1041730"/>
                    <a:pt x="281890" y="1041730"/>
                  </a:cubicBezTo>
                  <a:cubicBezTo>
                    <a:pt x="285245" y="1041726"/>
                    <a:pt x="287965" y="1039014"/>
                    <a:pt x="287977" y="1035659"/>
                  </a:cubicBezTo>
                  <a:close/>
                  <a:moveTo>
                    <a:pt x="1575401" y="1252723"/>
                  </a:moveTo>
                  <a:cubicBezTo>
                    <a:pt x="1574103" y="1264379"/>
                    <a:pt x="1569694" y="1273201"/>
                    <a:pt x="1562283" y="1278927"/>
                  </a:cubicBezTo>
                  <a:cubicBezTo>
                    <a:pt x="1547495" y="1290372"/>
                    <a:pt x="1524328" y="1287013"/>
                    <a:pt x="1503885" y="1284023"/>
                  </a:cubicBezTo>
                  <a:lnTo>
                    <a:pt x="1497771" y="1283152"/>
                  </a:lnTo>
                  <a:cubicBezTo>
                    <a:pt x="1475254" y="1280048"/>
                    <a:pt x="1414795" y="1269290"/>
                    <a:pt x="1388774" y="1264610"/>
                  </a:cubicBezTo>
                  <a:cubicBezTo>
                    <a:pt x="1398674" y="1284536"/>
                    <a:pt x="1411342" y="1314777"/>
                    <a:pt x="1403668" y="1326288"/>
                  </a:cubicBezTo>
                  <a:cubicBezTo>
                    <a:pt x="1392976" y="1342330"/>
                    <a:pt x="1201360" y="1408030"/>
                    <a:pt x="1165271" y="1408030"/>
                  </a:cubicBezTo>
                  <a:cubicBezTo>
                    <a:pt x="1133752" y="1408030"/>
                    <a:pt x="1111415" y="1368837"/>
                    <a:pt x="1095115" y="1340226"/>
                  </a:cubicBezTo>
                  <a:cubicBezTo>
                    <a:pt x="1089812" y="1330921"/>
                    <a:pt x="1085226" y="1322887"/>
                    <a:pt x="1081319" y="1317842"/>
                  </a:cubicBezTo>
                  <a:lnTo>
                    <a:pt x="1042760" y="1269635"/>
                  </a:lnTo>
                  <a:cubicBezTo>
                    <a:pt x="1042047" y="1323502"/>
                    <a:pt x="1019911" y="1374230"/>
                    <a:pt x="980353" y="1411608"/>
                  </a:cubicBezTo>
                  <a:cubicBezTo>
                    <a:pt x="979542" y="1413015"/>
                    <a:pt x="978319" y="1414140"/>
                    <a:pt x="976853" y="1414838"/>
                  </a:cubicBezTo>
                  <a:cubicBezTo>
                    <a:pt x="976391" y="1415155"/>
                    <a:pt x="975889" y="1415406"/>
                    <a:pt x="975356" y="1415582"/>
                  </a:cubicBezTo>
                  <a:cubicBezTo>
                    <a:pt x="975246" y="1415614"/>
                    <a:pt x="975180" y="1415700"/>
                    <a:pt x="975070" y="1415727"/>
                  </a:cubicBezTo>
                  <a:cubicBezTo>
                    <a:pt x="973722" y="1415963"/>
                    <a:pt x="972358" y="1416057"/>
                    <a:pt x="970990" y="1416014"/>
                  </a:cubicBezTo>
                  <a:cubicBezTo>
                    <a:pt x="955214" y="1416014"/>
                    <a:pt x="902096" y="1409696"/>
                    <a:pt x="833582" y="1399823"/>
                  </a:cubicBezTo>
                  <a:cubicBezTo>
                    <a:pt x="833782" y="1400375"/>
                    <a:pt x="833900" y="1400952"/>
                    <a:pt x="833931" y="1401540"/>
                  </a:cubicBezTo>
                  <a:lnTo>
                    <a:pt x="833931" y="2445432"/>
                  </a:lnTo>
                  <a:cubicBezTo>
                    <a:pt x="833923" y="2448791"/>
                    <a:pt x="831199" y="2451511"/>
                    <a:pt x="827840" y="2451515"/>
                  </a:cubicBezTo>
                  <a:cubicBezTo>
                    <a:pt x="824482" y="2451511"/>
                    <a:pt x="821761" y="2448791"/>
                    <a:pt x="821758" y="2445432"/>
                  </a:cubicBezTo>
                  <a:lnTo>
                    <a:pt x="821758" y="1401587"/>
                  </a:lnTo>
                  <a:cubicBezTo>
                    <a:pt x="821789" y="1400407"/>
                    <a:pt x="822169" y="1399266"/>
                    <a:pt x="822855" y="1398306"/>
                  </a:cubicBezTo>
                  <a:cubicBezTo>
                    <a:pt x="670593" y="1376068"/>
                    <a:pt x="450817" y="1337709"/>
                    <a:pt x="388069" y="1311485"/>
                  </a:cubicBezTo>
                  <a:cubicBezTo>
                    <a:pt x="286672" y="1269110"/>
                    <a:pt x="156409" y="1181156"/>
                    <a:pt x="109993" y="1088186"/>
                  </a:cubicBezTo>
                  <a:cubicBezTo>
                    <a:pt x="106904" y="1081997"/>
                    <a:pt x="103796" y="1074817"/>
                    <a:pt x="100696" y="1066923"/>
                  </a:cubicBezTo>
                  <a:lnTo>
                    <a:pt x="100696" y="2499377"/>
                  </a:lnTo>
                  <a:cubicBezTo>
                    <a:pt x="100692" y="2502736"/>
                    <a:pt x="97964" y="2505460"/>
                    <a:pt x="94605" y="2505460"/>
                  </a:cubicBezTo>
                  <a:cubicBezTo>
                    <a:pt x="91246" y="2505460"/>
                    <a:pt x="88523" y="2502736"/>
                    <a:pt x="88519" y="2499377"/>
                  </a:cubicBezTo>
                  <a:lnTo>
                    <a:pt x="88519" y="1043940"/>
                  </a:lnTo>
                  <a:cubicBezTo>
                    <a:pt x="88538" y="1042118"/>
                    <a:pt x="89389" y="1040405"/>
                    <a:pt x="90827" y="1039288"/>
                  </a:cubicBezTo>
                  <a:cubicBezTo>
                    <a:pt x="51700" y="920372"/>
                    <a:pt x="15349" y="702117"/>
                    <a:pt x="13581" y="691421"/>
                  </a:cubicBezTo>
                  <a:cubicBezTo>
                    <a:pt x="13029" y="688111"/>
                    <a:pt x="15266" y="684982"/>
                    <a:pt x="18578" y="684431"/>
                  </a:cubicBezTo>
                  <a:cubicBezTo>
                    <a:pt x="18582" y="684430"/>
                    <a:pt x="18586" y="684430"/>
                    <a:pt x="18590" y="684429"/>
                  </a:cubicBezTo>
                  <a:cubicBezTo>
                    <a:pt x="21898" y="683904"/>
                    <a:pt x="25018" y="686136"/>
                    <a:pt x="25586" y="689438"/>
                  </a:cubicBezTo>
                  <a:cubicBezTo>
                    <a:pt x="26088" y="692463"/>
                    <a:pt x="76145" y="993162"/>
                    <a:pt x="120873" y="1082746"/>
                  </a:cubicBezTo>
                  <a:cubicBezTo>
                    <a:pt x="165906" y="1172941"/>
                    <a:pt x="293374" y="1258723"/>
                    <a:pt x="392748" y="1300268"/>
                  </a:cubicBezTo>
                  <a:cubicBezTo>
                    <a:pt x="491143" y="1341398"/>
                    <a:pt x="918957" y="1401249"/>
                    <a:pt x="968223" y="1403891"/>
                  </a:cubicBezTo>
                  <a:cubicBezTo>
                    <a:pt x="966091" y="1399505"/>
                    <a:pt x="961619" y="1392368"/>
                    <a:pt x="957562" y="1385862"/>
                  </a:cubicBezTo>
                  <a:cubicBezTo>
                    <a:pt x="935575" y="1350678"/>
                    <a:pt x="894657" y="1285187"/>
                    <a:pt x="909296" y="1209120"/>
                  </a:cubicBezTo>
                  <a:cubicBezTo>
                    <a:pt x="918020" y="1164150"/>
                    <a:pt x="967059" y="1119936"/>
                    <a:pt x="986793" y="1103691"/>
                  </a:cubicBezTo>
                  <a:cubicBezTo>
                    <a:pt x="945816" y="1086077"/>
                    <a:pt x="781522" y="1015541"/>
                    <a:pt x="712981" y="987193"/>
                  </a:cubicBezTo>
                  <a:cubicBezTo>
                    <a:pt x="640191" y="957080"/>
                    <a:pt x="559465" y="928991"/>
                    <a:pt x="548154" y="925083"/>
                  </a:cubicBezTo>
                  <a:cubicBezTo>
                    <a:pt x="548008" y="925083"/>
                    <a:pt x="547879" y="925122"/>
                    <a:pt x="547730" y="925083"/>
                  </a:cubicBezTo>
                  <a:cubicBezTo>
                    <a:pt x="546762" y="924930"/>
                    <a:pt x="448767" y="909555"/>
                    <a:pt x="376456" y="957523"/>
                  </a:cubicBezTo>
                  <a:cubicBezTo>
                    <a:pt x="334817" y="985229"/>
                    <a:pt x="312963" y="1035059"/>
                    <a:pt x="320766" y="1084478"/>
                  </a:cubicBezTo>
                  <a:cubicBezTo>
                    <a:pt x="321291" y="1087794"/>
                    <a:pt x="319030" y="1090906"/>
                    <a:pt x="315718" y="1091435"/>
                  </a:cubicBezTo>
                  <a:cubicBezTo>
                    <a:pt x="315397" y="1091486"/>
                    <a:pt x="315075" y="1091509"/>
                    <a:pt x="314750" y="1091509"/>
                  </a:cubicBezTo>
                  <a:cubicBezTo>
                    <a:pt x="311763" y="1091505"/>
                    <a:pt x="309220" y="1089326"/>
                    <a:pt x="308761" y="1086375"/>
                  </a:cubicBezTo>
                  <a:cubicBezTo>
                    <a:pt x="300197" y="1032288"/>
                    <a:pt x="324133" y="977720"/>
                    <a:pt x="369730" y="947384"/>
                  </a:cubicBezTo>
                  <a:cubicBezTo>
                    <a:pt x="427493" y="909069"/>
                    <a:pt x="498284" y="908681"/>
                    <a:pt x="531277" y="911075"/>
                  </a:cubicBezTo>
                  <a:cubicBezTo>
                    <a:pt x="499895" y="882331"/>
                    <a:pt x="420360" y="809761"/>
                    <a:pt x="378184" y="773805"/>
                  </a:cubicBezTo>
                  <a:cubicBezTo>
                    <a:pt x="329040" y="735166"/>
                    <a:pt x="277814" y="699245"/>
                    <a:pt x="224743" y="666204"/>
                  </a:cubicBezTo>
                  <a:cubicBezTo>
                    <a:pt x="221889" y="664430"/>
                    <a:pt x="221011" y="660680"/>
                    <a:pt x="222783" y="657824"/>
                  </a:cubicBezTo>
                  <a:cubicBezTo>
                    <a:pt x="224566" y="654981"/>
                    <a:pt x="228305" y="654106"/>
                    <a:pt x="231162" y="655865"/>
                  </a:cubicBezTo>
                  <a:cubicBezTo>
                    <a:pt x="284685" y="689179"/>
                    <a:pt x="336338" y="725408"/>
                    <a:pt x="385889" y="764387"/>
                  </a:cubicBezTo>
                  <a:cubicBezTo>
                    <a:pt x="436645" y="807660"/>
                    <a:pt x="540911" y="903374"/>
                    <a:pt x="551912" y="913482"/>
                  </a:cubicBezTo>
                  <a:cubicBezTo>
                    <a:pt x="558030" y="915598"/>
                    <a:pt x="586610" y="925530"/>
                    <a:pt x="623530" y="939232"/>
                  </a:cubicBezTo>
                  <a:cubicBezTo>
                    <a:pt x="615954" y="926341"/>
                    <a:pt x="607692" y="913858"/>
                    <a:pt x="598219" y="902390"/>
                  </a:cubicBezTo>
                  <a:cubicBezTo>
                    <a:pt x="577356" y="877259"/>
                    <a:pt x="441054" y="653156"/>
                    <a:pt x="435261" y="643632"/>
                  </a:cubicBezTo>
                  <a:cubicBezTo>
                    <a:pt x="433513" y="640766"/>
                    <a:pt x="434419" y="637025"/>
                    <a:pt x="437288" y="635278"/>
                  </a:cubicBezTo>
                  <a:cubicBezTo>
                    <a:pt x="437291" y="635276"/>
                    <a:pt x="437291" y="635274"/>
                    <a:pt x="437295" y="635273"/>
                  </a:cubicBezTo>
                  <a:cubicBezTo>
                    <a:pt x="440164" y="633529"/>
                    <a:pt x="443903" y="634441"/>
                    <a:pt x="445647" y="637310"/>
                  </a:cubicBezTo>
                  <a:cubicBezTo>
                    <a:pt x="445647" y="637310"/>
                    <a:pt x="445647" y="637311"/>
                    <a:pt x="445647" y="637311"/>
                  </a:cubicBezTo>
                  <a:cubicBezTo>
                    <a:pt x="447070" y="639639"/>
                    <a:pt x="587292" y="870169"/>
                    <a:pt x="607590" y="894638"/>
                  </a:cubicBezTo>
                  <a:cubicBezTo>
                    <a:pt x="620657" y="910495"/>
                    <a:pt x="632039" y="927666"/>
                    <a:pt x="641551" y="945879"/>
                  </a:cubicBezTo>
                  <a:cubicBezTo>
                    <a:pt x="641570" y="945922"/>
                    <a:pt x="641551" y="945973"/>
                    <a:pt x="641590" y="946016"/>
                  </a:cubicBezTo>
                  <a:cubicBezTo>
                    <a:pt x="665733" y="955125"/>
                    <a:pt x="692149" y="965393"/>
                    <a:pt x="717625" y="975936"/>
                  </a:cubicBezTo>
                  <a:cubicBezTo>
                    <a:pt x="794228" y="1007628"/>
                    <a:pt x="990085" y="1091850"/>
                    <a:pt x="1000428" y="1096303"/>
                  </a:cubicBezTo>
                  <a:cubicBezTo>
                    <a:pt x="1009442" y="1098333"/>
                    <a:pt x="1130855" y="1125643"/>
                    <a:pt x="1170644" y="1133795"/>
                  </a:cubicBezTo>
                  <a:cubicBezTo>
                    <a:pt x="1180983" y="1135911"/>
                    <a:pt x="1201909" y="1139807"/>
                    <a:pt x="1227941" y="1144659"/>
                  </a:cubicBezTo>
                  <a:cubicBezTo>
                    <a:pt x="1309431" y="1159839"/>
                    <a:pt x="1432588" y="1182771"/>
                    <a:pt x="1455070" y="1192365"/>
                  </a:cubicBezTo>
                  <a:cubicBezTo>
                    <a:pt x="1462873" y="1195689"/>
                    <a:pt x="1476383" y="1198589"/>
                    <a:pt x="1490692" y="1201658"/>
                  </a:cubicBezTo>
                  <a:cubicBezTo>
                    <a:pt x="1530027" y="1210100"/>
                    <a:pt x="1578971" y="1220596"/>
                    <a:pt x="1575401" y="1252723"/>
                  </a:cubicBezTo>
                  <a:close/>
                  <a:moveTo>
                    <a:pt x="1563298" y="1251390"/>
                  </a:moveTo>
                  <a:cubicBezTo>
                    <a:pt x="1565649" y="1230191"/>
                    <a:pt x="1520863" y="1220592"/>
                    <a:pt x="1488153" y="1213584"/>
                  </a:cubicBezTo>
                  <a:cubicBezTo>
                    <a:pt x="1472609" y="1210249"/>
                    <a:pt x="1459181" y="1207376"/>
                    <a:pt x="1450300" y="1203578"/>
                  </a:cubicBezTo>
                  <a:cubicBezTo>
                    <a:pt x="1429057" y="1194521"/>
                    <a:pt x="1301757" y="1170817"/>
                    <a:pt x="1225722" y="1156648"/>
                  </a:cubicBezTo>
                  <a:cubicBezTo>
                    <a:pt x="1199592" y="1151785"/>
                    <a:pt x="1178596" y="1147869"/>
                    <a:pt x="1168206" y="1145745"/>
                  </a:cubicBezTo>
                  <a:cubicBezTo>
                    <a:pt x="1130334" y="1137985"/>
                    <a:pt x="1018900" y="1112956"/>
                    <a:pt x="1000032" y="1108715"/>
                  </a:cubicBezTo>
                  <a:cubicBezTo>
                    <a:pt x="988388" y="1117863"/>
                    <a:pt x="930150" y="1165569"/>
                    <a:pt x="921254" y="1211441"/>
                  </a:cubicBezTo>
                  <a:cubicBezTo>
                    <a:pt x="907536" y="1282800"/>
                    <a:pt x="946796" y="1345658"/>
                    <a:pt x="967893" y="1379419"/>
                  </a:cubicBezTo>
                  <a:cubicBezTo>
                    <a:pt x="972393" y="1386615"/>
                    <a:pt x="975795" y="1392110"/>
                    <a:pt x="978127" y="1396601"/>
                  </a:cubicBezTo>
                  <a:cubicBezTo>
                    <a:pt x="1014600" y="1358835"/>
                    <a:pt x="1033495" y="1308334"/>
                    <a:pt x="1030340" y="1255556"/>
                  </a:cubicBezTo>
                  <a:lnTo>
                    <a:pt x="933066" y="1211303"/>
                  </a:lnTo>
                  <a:cubicBezTo>
                    <a:pt x="930009" y="1209912"/>
                    <a:pt x="928661" y="1206306"/>
                    <a:pt x="930052" y="1203249"/>
                  </a:cubicBezTo>
                  <a:cubicBezTo>
                    <a:pt x="931440" y="1200192"/>
                    <a:pt x="935042" y="1198836"/>
                    <a:pt x="938099" y="1200223"/>
                  </a:cubicBezTo>
                  <a:cubicBezTo>
                    <a:pt x="938103" y="1200227"/>
                    <a:pt x="938111" y="1200227"/>
                    <a:pt x="938114" y="1200231"/>
                  </a:cubicBezTo>
                  <a:lnTo>
                    <a:pt x="1038496" y="1245895"/>
                  </a:lnTo>
                  <a:cubicBezTo>
                    <a:pt x="1038982" y="1246178"/>
                    <a:pt x="1039425" y="1246522"/>
                    <a:pt x="1039817" y="1246926"/>
                  </a:cubicBezTo>
                  <a:cubicBezTo>
                    <a:pt x="1040056" y="1247083"/>
                    <a:pt x="1040279" y="1247259"/>
                    <a:pt x="1040491" y="1247451"/>
                  </a:cubicBezTo>
                  <a:cubicBezTo>
                    <a:pt x="1040558" y="1247526"/>
                    <a:pt x="1040664" y="1247557"/>
                    <a:pt x="1040726" y="1247636"/>
                  </a:cubicBezTo>
                  <a:lnTo>
                    <a:pt x="1090894" y="1310345"/>
                  </a:lnTo>
                  <a:cubicBezTo>
                    <a:pt x="1095377" y="1316141"/>
                    <a:pt x="1100155" y="1324521"/>
                    <a:pt x="1105689" y="1334221"/>
                  </a:cubicBezTo>
                  <a:cubicBezTo>
                    <a:pt x="1120528" y="1360242"/>
                    <a:pt x="1140838" y="1395872"/>
                    <a:pt x="1165290" y="1395872"/>
                  </a:cubicBezTo>
                  <a:cubicBezTo>
                    <a:pt x="1175602" y="1395872"/>
                    <a:pt x="1196124" y="1391106"/>
                    <a:pt x="1220776" y="1383957"/>
                  </a:cubicBezTo>
                  <a:lnTo>
                    <a:pt x="1188799" y="1308224"/>
                  </a:lnTo>
                  <a:cubicBezTo>
                    <a:pt x="1187489" y="1305136"/>
                    <a:pt x="1188932" y="1301569"/>
                    <a:pt x="1192020" y="1300260"/>
                  </a:cubicBezTo>
                  <a:cubicBezTo>
                    <a:pt x="1192024" y="1300260"/>
                    <a:pt x="1192028" y="1300256"/>
                    <a:pt x="1192032" y="1300256"/>
                  </a:cubicBezTo>
                  <a:cubicBezTo>
                    <a:pt x="1195128" y="1298959"/>
                    <a:pt x="1198687" y="1300409"/>
                    <a:pt x="1199996" y="1303498"/>
                  </a:cubicBezTo>
                  <a:lnTo>
                    <a:pt x="1232503" y="1380481"/>
                  </a:lnTo>
                  <a:cubicBezTo>
                    <a:pt x="1255004" y="1373650"/>
                    <a:pt x="1279927" y="1365266"/>
                    <a:pt x="1303380" y="1356879"/>
                  </a:cubicBezTo>
                  <a:lnTo>
                    <a:pt x="1272006" y="1274793"/>
                  </a:lnTo>
                  <a:cubicBezTo>
                    <a:pt x="1270810" y="1271649"/>
                    <a:pt x="1272390" y="1268134"/>
                    <a:pt x="1275533" y="1266934"/>
                  </a:cubicBezTo>
                  <a:cubicBezTo>
                    <a:pt x="1278672" y="1265762"/>
                    <a:pt x="1282169" y="1267334"/>
                    <a:pt x="1283372" y="1270462"/>
                  </a:cubicBezTo>
                  <a:lnTo>
                    <a:pt x="1314824" y="1352767"/>
                  </a:lnTo>
                  <a:cubicBezTo>
                    <a:pt x="1355652" y="1337847"/>
                    <a:pt x="1389562" y="1323737"/>
                    <a:pt x="1393764" y="1319308"/>
                  </a:cubicBezTo>
                  <a:cubicBezTo>
                    <a:pt x="1396824" y="1314672"/>
                    <a:pt x="1386709" y="1285970"/>
                    <a:pt x="1372325" y="1259343"/>
                  </a:cubicBezTo>
                  <a:cubicBezTo>
                    <a:pt x="1372246" y="1259205"/>
                    <a:pt x="1372290" y="1259041"/>
                    <a:pt x="1372227" y="1258900"/>
                  </a:cubicBezTo>
                  <a:lnTo>
                    <a:pt x="1343584" y="1217911"/>
                  </a:lnTo>
                  <a:cubicBezTo>
                    <a:pt x="1341660" y="1215160"/>
                    <a:pt x="1342330" y="1211370"/>
                    <a:pt x="1345082" y="1209446"/>
                  </a:cubicBezTo>
                  <a:cubicBezTo>
                    <a:pt x="1345085" y="1209446"/>
                    <a:pt x="1345085" y="1209442"/>
                    <a:pt x="1345089" y="1209442"/>
                  </a:cubicBezTo>
                  <a:cubicBezTo>
                    <a:pt x="1347841" y="1207517"/>
                    <a:pt x="1351631" y="1208188"/>
                    <a:pt x="1353555" y="1210939"/>
                  </a:cubicBezTo>
                  <a:cubicBezTo>
                    <a:pt x="1353555" y="1210939"/>
                    <a:pt x="1353555" y="1210939"/>
                    <a:pt x="1353555" y="1210939"/>
                  </a:cubicBezTo>
                  <a:lnTo>
                    <a:pt x="1381527" y="1250967"/>
                  </a:lnTo>
                  <a:cubicBezTo>
                    <a:pt x="1396534" y="1253679"/>
                    <a:pt x="1473483" y="1267550"/>
                    <a:pt x="1499436" y="1271124"/>
                  </a:cubicBezTo>
                  <a:lnTo>
                    <a:pt x="1505637" y="1272010"/>
                  </a:lnTo>
                  <a:cubicBezTo>
                    <a:pt x="1523665" y="1274620"/>
                    <a:pt x="1544101" y="1277595"/>
                    <a:pt x="1554848" y="1269302"/>
                  </a:cubicBezTo>
                  <a:cubicBezTo>
                    <a:pt x="1559610" y="1265617"/>
                    <a:pt x="1562381" y="1259754"/>
                    <a:pt x="1563294" y="1251390"/>
                  </a:cubicBezTo>
                  <a:close/>
                  <a:moveTo>
                    <a:pt x="1088977" y="400897"/>
                  </a:moveTo>
                  <a:cubicBezTo>
                    <a:pt x="1089957" y="401230"/>
                    <a:pt x="1187486" y="434047"/>
                    <a:pt x="1211127" y="473518"/>
                  </a:cubicBezTo>
                  <a:cubicBezTo>
                    <a:pt x="1235532" y="514279"/>
                    <a:pt x="1299417" y="734937"/>
                    <a:pt x="1300068" y="737159"/>
                  </a:cubicBezTo>
                  <a:cubicBezTo>
                    <a:pt x="1300821" y="739762"/>
                    <a:pt x="1303204" y="741553"/>
                    <a:pt x="1305912" y="741553"/>
                  </a:cubicBezTo>
                  <a:cubicBezTo>
                    <a:pt x="1306484" y="741554"/>
                    <a:pt x="1307052" y="741473"/>
                    <a:pt x="1307601" y="741314"/>
                  </a:cubicBezTo>
                  <a:cubicBezTo>
                    <a:pt x="1310827" y="740379"/>
                    <a:pt x="1312684" y="737008"/>
                    <a:pt x="1311755" y="733781"/>
                  </a:cubicBezTo>
                  <a:cubicBezTo>
                    <a:pt x="1309110" y="724641"/>
                    <a:pt x="1246777" y="509364"/>
                    <a:pt x="1221568" y="467267"/>
                  </a:cubicBezTo>
                  <a:cubicBezTo>
                    <a:pt x="1195618" y="423931"/>
                    <a:pt x="1097000" y="390742"/>
                    <a:pt x="1092822" y="389355"/>
                  </a:cubicBezTo>
                  <a:cubicBezTo>
                    <a:pt x="1089655" y="388284"/>
                    <a:pt x="1086218" y="389984"/>
                    <a:pt x="1085148" y="393152"/>
                  </a:cubicBezTo>
                  <a:cubicBezTo>
                    <a:pt x="1085140" y="393171"/>
                    <a:pt x="1085136" y="393189"/>
                    <a:pt x="1085128" y="393207"/>
                  </a:cubicBezTo>
                  <a:cubicBezTo>
                    <a:pt x="1084066" y="396390"/>
                    <a:pt x="1085783" y="399831"/>
                    <a:pt x="1088965" y="400894"/>
                  </a:cubicBezTo>
                  <a:cubicBezTo>
                    <a:pt x="1088969" y="400895"/>
                    <a:pt x="1088973" y="400896"/>
                    <a:pt x="1088977" y="4008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6"/>
          <p:cNvSpPr txBox="1">
            <a:spLocks noGrp="1"/>
          </p:cNvSpPr>
          <p:nvPr>
            <p:ph type="title"/>
          </p:nvPr>
        </p:nvSpPr>
        <p:spPr>
          <a:xfrm>
            <a:off x="720000" y="292873"/>
            <a:ext cx="7704000" cy="705998"/>
          </a:xfrm>
          <a:prstGeom prst="rect">
            <a:avLst/>
          </a:prstGeom>
        </p:spPr>
        <p:txBody>
          <a:bodyPr spcFirstLastPara="1" wrap="square" lIns="91425" tIns="91425" rIns="91425" bIns="91425" anchor="t" anchorCtr="0">
            <a:noAutofit/>
          </a:bodyPr>
          <a:lstStyle/>
          <a:p>
            <a:pPr lvl="0"/>
            <a:r>
              <a:rPr lang="en-GB" dirty="0"/>
              <a:t>Hyperparameters </a:t>
            </a:r>
            <a:r>
              <a:rPr lang="en-GB" dirty="0" smtClean="0"/>
              <a:t>and Metrics </a:t>
            </a:r>
            <a:endParaRPr lang="en-US" dirty="0"/>
          </a:p>
        </p:txBody>
      </p:sp>
      <p:sp>
        <p:nvSpPr>
          <p:cNvPr id="359" name="Google Shape;359;p26"/>
          <p:cNvSpPr txBox="1">
            <a:spLocks noGrp="1"/>
          </p:cNvSpPr>
          <p:nvPr>
            <p:ph type="body" idx="1"/>
          </p:nvPr>
        </p:nvSpPr>
        <p:spPr>
          <a:xfrm>
            <a:off x="720000" y="1170408"/>
            <a:ext cx="7704000" cy="3422374"/>
          </a:xfrm>
          <a:prstGeom prst="rect">
            <a:avLst/>
          </a:prstGeom>
        </p:spPr>
        <p:txBody>
          <a:bodyPr spcFirstLastPara="1" wrap="square" lIns="91425" tIns="91425" rIns="91425" bIns="91425" anchor="t" anchorCtr="0">
            <a:noAutofit/>
          </a:bodyPr>
          <a:lstStyle/>
          <a:p>
            <a:pPr marL="285750" indent="-285750" algn="just"/>
            <a:r>
              <a:rPr lang="en-GB" dirty="0" smtClean="0"/>
              <a:t>Hyperparameters</a:t>
            </a:r>
          </a:p>
          <a:p>
            <a:pPr marL="285750" indent="-285750" algn="just"/>
            <a:endParaRPr lang="en-GB" dirty="0" smtClean="0"/>
          </a:p>
          <a:p>
            <a:pPr marL="0" indent="0" algn="just">
              <a:buNone/>
            </a:pPr>
            <a:r>
              <a:rPr lang="en-GB" sz="1200" dirty="0" smtClean="0"/>
              <a:t>We </a:t>
            </a:r>
            <a:r>
              <a:rPr lang="en-GB" sz="1200" dirty="0"/>
              <a:t>set n_estimators to 10, meaning the forest comprises 10 decision trees. This balance allows for sufficient variability without excessive computation time. The min_samples_split parameter was set to 10, ensuring that a node only splits if it contains at least 10 samples, which helps prevent overfitting by avoiding splits with too few samples</a:t>
            </a:r>
            <a:r>
              <a:rPr lang="en-GB" sz="1200" dirty="0" smtClean="0"/>
              <a:t>.</a:t>
            </a:r>
          </a:p>
          <a:p>
            <a:pPr marL="0" indent="0" algn="just">
              <a:buNone/>
            </a:pPr>
            <a:endParaRPr lang="en-GB" sz="1200" dirty="0"/>
          </a:p>
          <a:p>
            <a:pPr marL="285750" indent="-285750" algn="just"/>
            <a:r>
              <a:rPr lang="en-GB" dirty="0" smtClean="0"/>
              <a:t>Metrics</a:t>
            </a:r>
          </a:p>
          <a:p>
            <a:pPr marL="285750" indent="-285750" algn="just"/>
            <a:endParaRPr lang="en-GB" dirty="0"/>
          </a:p>
          <a:p>
            <a:pPr marL="0" indent="0" algn="just">
              <a:buNone/>
            </a:pPr>
            <a:r>
              <a:rPr lang="en-GB" sz="1200" dirty="0"/>
              <a:t>To evaluate the model's performance, we used several metrics: confusion matrix accuracy (cm_accuracy), area under the ROC curve (auc_score), balanced accuracy, mean squared error (mse), root mean squared error (rmse), and mean absolute error (mae).</a:t>
            </a:r>
            <a:endParaRPr lang="en-GB" sz="1200" dirty="0"/>
          </a:p>
        </p:txBody>
      </p:sp>
      <p:grpSp>
        <p:nvGrpSpPr>
          <p:cNvPr id="363" name="Google Shape;363;p26"/>
          <p:cNvGrpSpPr/>
          <p:nvPr/>
        </p:nvGrpSpPr>
        <p:grpSpPr>
          <a:xfrm>
            <a:off x="7511876" y="-463868"/>
            <a:ext cx="1628127" cy="1900788"/>
            <a:chOff x="7511876" y="-463868"/>
            <a:chExt cx="1628127" cy="1900788"/>
          </a:xfrm>
        </p:grpSpPr>
        <p:sp>
          <p:nvSpPr>
            <p:cNvPr id="364" name="Google Shape;364;p26"/>
            <p:cNvSpPr/>
            <p:nvPr/>
          </p:nvSpPr>
          <p:spPr>
            <a:xfrm>
              <a:off x="7511876" y="-463868"/>
              <a:ext cx="1595764" cy="182484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6"/>
            <p:cNvSpPr/>
            <p:nvPr/>
          </p:nvSpPr>
          <p:spPr>
            <a:xfrm>
              <a:off x="7991308" y="121335"/>
              <a:ext cx="1148695" cy="1315585"/>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4129224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6"/>
          <p:cNvSpPr txBox="1">
            <a:spLocks noGrp="1"/>
          </p:cNvSpPr>
          <p:nvPr>
            <p:ph type="title"/>
          </p:nvPr>
        </p:nvSpPr>
        <p:spPr>
          <a:xfrm>
            <a:off x="720000" y="292873"/>
            <a:ext cx="7704000" cy="705998"/>
          </a:xfrm>
          <a:prstGeom prst="rect">
            <a:avLst/>
          </a:prstGeom>
        </p:spPr>
        <p:txBody>
          <a:bodyPr spcFirstLastPara="1" wrap="square" lIns="91425" tIns="91425" rIns="91425" bIns="91425" anchor="t" anchorCtr="0">
            <a:noAutofit/>
          </a:bodyPr>
          <a:lstStyle/>
          <a:p>
            <a:pPr lvl="0"/>
            <a:r>
              <a:rPr lang="en-US" dirty="0" smtClean="0"/>
              <a:t>Analysis of r</a:t>
            </a:r>
            <a:r>
              <a:rPr lang="en-US" dirty="0" smtClean="0"/>
              <a:t>esults</a:t>
            </a:r>
            <a:endParaRPr lang="en-US" dirty="0"/>
          </a:p>
        </p:txBody>
      </p:sp>
      <p:pic>
        <p:nvPicPr>
          <p:cNvPr id="2" name="Imagem 1"/>
          <p:cNvPicPr>
            <a:picLocks noChangeAspect="1"/>
          </p:cNvPicPr>
          <p:nvPr/>
        </p:nvPicPr>
        <p:blipFill>
          <a:blip r:embed="rId3"/>
          <a:stretch>
            <a:fillRect/>
          </a:stretch>
        </p:blipFill>
        <p:spPr>
          <a:xfrm>
            <a:off x="896534" y="1147117"/>
            <a:ext cx="6414121" cy="500062"/>
          </a:xfrm>
          <a:prstGeom prst="rect">
            <a:avLst/>
          </a:prstGeom>
        </p:spPr>
      </p:pic>
      <p:grpSp>
        <p:nvGrpSpPr>
          <p:cNvPr id="363" name="Google Shape;363;p26"/>
          <p:cNvGrpSpPr/>
          <p:nvPr/>
        </p:nvGrpSpPr>
        <p:grpSpPr>
          <a:xfrm>
            <a:off x="7511876" y="-463868"/>
            <a:ext cx="1628127" cy="1900788"/>
            <a:chOff x="7511876" y="-463868"/>
            <a:chExt cx="1628127" cy="1900788"/>
          </a:xfrm>
        </p:grpSpPr>
        <p:sp>
          <p:nvSpPr>
            <p:cNvPr id="364" name="Google Shape;364;p26"/>
            <p:cNvSpPr/>
            <p:nvPr/>
          </p:nvSpPr>
          <p:spPr>
            <a:xfrm>
              <a:off x="7511876" y="-463868"/>
              <a:ext cx="1595764" cy="182484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6"/>
            <p:cNvSpPr/>
            <p:nvPr/>
          </p:nvSpPr>
          <p:spPr>
            <a:xfrm>
              <a:off x="7991308" y="121335"/>
              <a:ext cx="1148695" cy="1315585"/>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Imagem 2"/>
          <p:cNvPicPr>
            <a:picLocks noChangeAspect="1"/>
          </p:cNvPicPr>
          <p:nvPr/>
        </p:nvPicPr>
        <p:blipFill>
          <a:blip r:embed="rId4"/>
          <a:stretch>
            <a:fillRect/>
          </a:stretch>
        </p:blipFill>
        <p:spPr>
          <a:xfrm>
            <a:off x="901690" y="1613818"/>
            <a:ext cx="6408301" cy="240062"/>
          </a:xfrm>
          <a:prstGeom prst="rect">
            <a:avLst/>
          </a:prstGeom>
        </p:spPr>
      </p:pic>
      <p:pic>
        <p:nvPicPr>
          <p:cNvPr id="4" name="Imagem 3"/>
          <p:cNvPicPr>
            <a:picLocks noChangeAspect="1"/>
          </p:cNvPicPr>
          <p:nvPr/>
        </p:nvPicPr>
        <p:blipFill>
          <a:blip r:embed="rId5"/>
          <a:stretch>
            <a:fillRect/>
          </a:stretch>
        </p:blipFill>
        <p:spPr>
          <a:xfrm>
            <a:off x="896533" y="2349986"/>
            <a:ext cx="6414125" cy="502670"/>
          </a:xfrm>
          <a:prstGeom prst="rect">
            <a:avLst/>
          </a:prstGeom>
        </p:spPr>
      </p:pic>
      <p:pic>
        <p:nvPicPr>
          <p:cNvPr id="5" name="Imagem 4"/>
          <p:cNvPicPr>
            <a:picLocks noChangeAspect="1"/>
          </p:cNvPicPr>
          <p:nvPr/>
        </p:nvPicPr>
        <p:blipFill>
          <a:blip r:embed="rId6"/>
          <a:stretch>
            <a:fillRect/>
          </a:stretch>
        </p:blipFill>
        <p:spPr>
          <a:xfrm>
            <a:off x="903673" y="2820811"/>
            <a:ext cx="6406087" cy="246644"/>
          </a:xfrm>
          <a:prstGeom prst="rect">
            <a:avLst/>
          </a:prstGeom>
        </p:spPr>
      </p:pic>
      <p:pic>
        <p:nvPicPr>
          <p:cNvPr id="6" name="Imagem 5"/>
          <p:cNvPicPr>
            <a:picLocks noChangeAspect="1"/>
          </p:cNvPicPr>
          <p:nvPr/>
        </p:nvPicPr>
        <p:blipFill>
          <a:blip r:embed="rId7"/>
          <a:stretch>
            <a:fillRect/>
          </a:stretch>
        </p:blipFill>
        <p:spPr>
          <a:xfrm>
            <a:off x="903673" y="3564438"/>
            <a:ext cx="6406068" cy="506619"/>
          </a:xfrm>
          <a:prstGeom prst="rect">
            <a:avLst/>
          </a:prstGeom>
        </p:spPr>
      </p:pic>
      <p:pic>
        <p:nvPicPr>
          <p:cNvPr id="7" name="Imagem 6"/>
          <p:cNvPicPr>
            <a:picLocks noChangeAspect="1"/>
          </p:cNvPicPr>
          <p:nvPr/>
        </p:nvPicPr>
        <p:blipFill>
          <a:blip r:embed="rId8"/>
          <a:stretch>
            <a:fillRect/>
          </a:stretch>
        </p:blipFill>
        <p:spPr>
          <a:xfrm>
            <a:off x="903673" y="4070220"/>
            <a:ext cx="6406081" cy="253048"/>
          </a:xfrm>
          <a:prstGeom prst="rect">
            <a:avLst/>
          </a:prstGeom>
        </p:spPr>
      </p:pic>
      <p:pic>
        <p:nvPicPr>
          <p:cNvPr id="8" name="Imagem 7"/>
          <p:cNvPicPr>
            <a:picLocks noChangeAspect="1"/>
          </p:cNvPicPr>
          <p:nvPr/>
        </p:nvPicPr>
        <p:blipFill>
          <a:blip r:embed="rId9"/>
          <a:stretch>
            <a:fillRect/>
          </a:stretch>
        </p:blipFill>
        <p:spPr>
          <a:xfrm>
            <a:off x="903673" y="1831798"/>
            <a:ext cx="6406068" cy="239978"/>
          </a:xfrm>
          <a:prstGeom prst="rect">
            <a:avLst/>
          </a:prstGeom>
        </p:spPr>
      </p:pic>
      <p:pic>
        <p:nvPicPr>
          <p:cNvPr id="9" name="Imagem 8"/>
          <p:cNvPicPr>
            <a:picLocks noChangeAspect="1"/>
          </p:cNvPicPr>
          <p:nvPr/>
        </p:nvPicPr>
        <p:blipFill>
          <a:blip r:embed="rId10"/>
          <a:stretch>
            <a:fillRect/>
          </a:stretch>
        </p:blipFill>
        <p:spPr>
          <a:xfrm>
            <a:off x="896514" y="3017584"/>
            <a:ext cx="6413227" cy="253329"/>
          </a:xfrm>
          <a:prstGeom prst="rect">
            <a:avLst/>
          </a:prstGeom>
        </p:spPr>
      </p:pic>
      <p:pic>
        <p:nvPicPr>
          <p:cNvPr id="10" name="Imagem 9"/>
          <p:cNvPicPr>
            <a:picLocks noChangeAspect="1"/>
          </p:cNvPicPr>
          <p:nvPr/>
        </p:nvPicPr>
        <p:blipFill>
          <a:blip r:embed="rId11"/>
          <a:stretch>
            <a:fillRect/>
          </a:stretch>
        </p:blipFill>
        <p:spPr>
          <a:xfrm>
            <a:off x="903673" y="4308093"/>
            <a:ext cx="6406068" cy="253047"/>
          </a:xfrm>
          <a:prstGeom prst="rect">
            <a:avLst/>
          </a:prstGeom>
        </p:spPr>
      </p:pic>
    </p:spTree>
    <p:extLst>
      <p:ext uri="{BB962C8B-B14F-4D97-AF65-F5344CB8AC3E}">
        <p14:creationId xmlns:p14="http://schemas.microsoft.com/office/powerpoint/2010/main" val="1134282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grpSp>
        <p:nvGrpSpPr>
          <p:cNvPr id="74" name="Google Shape;1435;p45"/>
          <p:cNvGrpSpPr/>
          <p:nvPr/>
        </p:nvGrpSpPr>
        <p:grpSpPr>
          <a:xfrm>
            <a:off x="724182" y="1325814"/>
            <a:ext cx="2635545" cy="2498543"/>
            <a:chOff x="1160952" y="1872925"/>
            <a:chExt cx="2882060" cy="2732938"/>
          </a:xfrm>
        </p:grpSpPr>
        <p:sp>
          <p:nvSpPr>
            <p:cNvPr id="75" name="Google Shape;1436;p45"/>
            <p:cNvSpPr/>
            <p:nvPr/>
          </p:nvSpPr>
          <p:spPr>
            <a:xfrm>
              <a:off x="1234585" y="1872925"/>
              <a:ext cx="2775846" cy="2732938"/>
            </a:xfrm>
            <a:custGeom>
              <a:avLst/>
              <a:gdLst/>
              <a:ahLst/>
              <a:cxnLst/>
              <a:rect l="l" t="t" r="r" b="b"/>
              <a:pathLst>
                <a:path w="3491630" h="3437658" extrusionOk="0">
                  <a:moveTo>
                    <a:pt x="3489352" y="1680311"/>
                  </a:moveTo>
                  <a:cubicBezTo>
                    <a:pt x="3450759" y="2007201"/>
                    <a:pt x="3301461" y="2387211"/>
                    <a:pt x="3003401" y="2561856"/>
                  </a:cubicBezTo>
                  <a:cubicBezTo>
                    <a:pt x="2553018" y="2825713"/>
                    <a:pt x="2590702" y="3231525"/>
                    <a:pt x="1711581" y="3407910"/>
                  </a:cubicBezTo>
                  <a:cubicBezTo>
                    <a:pt x="1583382" y="3434348"/>
                    <a:pt x="1452692" y="3446781"/>
                    <a:pt x="1321810" y="3444988"/>
                  </a:cubicBezTo>
                  <a:cubicBezTo>
                    <a:pt x="1257777" y="3443885"/>
                    <a:pt x="1193880" y="3438679"/>
                    <a:pt x="1130515" y="3429398"/>
                  </a:cubicBezTo>
                  <a:cubicBezTo>
                    <a:pt x="571779" y="3347527"/>
                    <a:pt x="195779" y="2959193"/>
                    <a:pt x="57837" y="2490347"/>
                  </a:cubicBezTo>
                  <a:cubicBezTo>
                    <a:pt x="-123696" y="1873796"/>
                    <a:pt x="238760" y="1470028"/>
                    <a:pt x="479096" y="1226977"/>
                  </a:cubicBezTo>
                  <a:cubicBezTo>
                    <a:pt x="719432" y="983927"/>
                    <a:pt x="895274" y="225955"/>
                    <a:pt x="1757901" y="45710"/>
                  </a:cubicBezTo>
                  <a:cubicBezTo>
                    <a:pt x="1889537" y="17783"/>
                    <a:pt x="2023945" y="5089"/>
                    <a:pt x="2158481" y="7876"/>
                  </a:cubicBezTo>
                  <a:cubicBezTo>
                    <a:pt x="2465546" y="15441"/>
                    <a:pt x="2800376" y="116234"/>
                    <a:pt x="3032079" y="326670"/>
                  </a:cubicBezTo>
                  <a:cubicBezTo>
                    <a:pt x="3049485" y="342508"/>
                    <a:pt x="3066406" y="358878"/>
                    <a:pt x="3082846" y="375778"/>
                  </a:cubicBezTo>
                  <a:cubicBezTo>
                    <a:pt x="3405129" y="705770"/>
                    <a:pt x="3542015" y="1234621"/>
                    <a:pt x="3489352" y="168031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1437;p45"/>
            <p:cNvSpPr/>
            <p:nvPr/>
          </p:nvSpPr>
          <p:spPr>
            <a:xfrm>
              <a:off x="3199743" y="4564789"/>
              <a:ext cx="843270" cy="6017"/>
            </a:xfrm>
            <a:custGeom>
              <a:avLst/>
              <a:gdLst/>
              <a:ahLst/>
              <a:cxnLst/>
              <a:rect l="l" t="t" r="r" b="b"/>
              <a:pathLst>
                <a:path w="1060717" h="7568" extrusionOk="0">
                  <a:moveTo>
                    <a:pt x="1065639" y="15067"/>
                  </a:moveTo>
                  <a:lnTo>
                    <a:pt x="12490" y="15067"/>
                  </a:lnTo>
                  <a:cubicBezTo>
                    <a:pt x="10400" y="15067"/>
                    <a:pt x="8706" y="13374"/>
                    <a:pt x="8706" y="11283"/>
                  </a:cubicBezTo>
                  <a:cubicBezTo>
                    <a:pt x="8706" y="9193"/>
                    <a:pt x="10400" y="7499"/>
                    <a:pt x="12490" y="7499"/>
                  </a:cubicBezTo>
                  <a:lnTo>
                    <a:pt x="1065639" y="7499"/>
                  </a:lnTo>
                  <a:cubicBezTo>
                    <a:pt x="1067730" y="7499"/>
                    <a:pt x="1069424" y="9193"/>
                    <a:pt x="1069424" y="11283"/>
                  </a:cubicBezTo>
                  <a:cubicBezTo>
                    <a:pt x="1069424" y="13374"/>
                    <a:pt x="1067730" y="15067"/>
                    <a:pt x="1065639" y="1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1438;p45"/>
            <p:cNvSpPr/>
            <p:nvPr/>
          </p:nvSpPr>
          <p:spPr>
            <a:xfrm>
              <a:off x="1273136" y="4564789"/>
              <a:ext cx="1879053" cy="6017"/>
            </a:xfrm>
            <a:custGeom>
              <a:avLst/>
              <a:gdLst/>
              <a:ahLst/>
              <a:cxnLst/>
              <a:rect l="l" t="t" r="r" b="b"/>
              <a:pathLst>
                <a:path w="2363589" h="7568" extrusionOk="0">
                  <a:moveTo>
                    <a:pt x="2368511" y="15067"/>
                  </a:moveTo>
                  <a:lnTo>
                    <a:pt x="12490" y="15067"/>
                  </a:lnTo>
                  <a:cubicBezTo>
                    <a:pt x="10400" y="15067"/>
                    <a:pt x="8706" y="13374"/>
                    <a:pt x="8706" y="11283"/>
                  </a:cubicBezTo>
                  <a:cubicBezTo>
                    <a:pt x="8706" y="9193"/>
                    <a:pt x="10400" y="7499"/>
                    <a:pt x="12490" y="7499"/>
                  </a:cubicBezTo>
                  <a:lnTo>
                    <a:pt x="2368511" y="7499"/>
                  </a:lnTo>
                  <a:cubicBezTo>
                    <a:pt x="2370601" y="7499"/>
                    <a:pt x="2372296" y="9193"/>
                    <a:pt x="2372296" y="11283"/>
                  </a:cubicBezTo>
                  <a:cubicBezTo>
                    <a:pt x="2372296" y="13374"/>
                    <a:pt x="2370601" y="15067"/>
                    <a:pt x="2368511" y="1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1439;p45"/>
            <p:cNvSpPr/>
            <p:nvPr/>
          </p:nvSpPr>
          <p:spPr>
            <a:xfrm>
              <a:off x="1837625" y="3454235"/>
              <a:ext cx="210374" cy="116692"/>
            </a:xfrm>
            <a:custGeom>
              <a:avLst/>
              <a:gdLst/>
              <a:ahLst/>
              <a:cxnLst/>
              <a:rect l="l" t="t" r="r" b="b"/>
              <a:pathLst>
                <a:path w="264622" h="146783" extrusionOk="0">
                  <a:moveTo>
                    <a:pt x="8706" y="44470"/>
                  </a:moveTo>
                  <a:cubicBezTo>
                    <a:pt x="8706" y="44470"/>
                    <a:pt x="37915" y="-20455"/>
                    <a:pt x="151492" y="21770"/>
                  </a:cubicBezTo>
                  <a:cubicBezTo>
                    <a:pt x="265070" y="63994"/>
                    <a:pt x="310397" y="128916"/>
                    <a:pt x="239119" y="151618"/>
                  </a:cubicBezTo>
                  <a:cubicBezTo>
                    <a:pt x="167841" y="174321"/>
                    <a:pt x="8706" y="44470"/>
                    <a:pt x="8706" y="44470"/>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1440;p45"/>
            <p:cNvSpPr/>
            <p:nvPr/>
          </p:nvSpPr>
          <p:spPr>
            <a:xfrm>
              <a:off x="1834586" y="3451344"/>
              <a:ext cx="216427" cy="122523"/>
            </a:xfrm>
            <a:custGeom>
              <a:avLst/>
              <a:gdLst/>
              <a:ahLst/>
              <a:cxnLst/>
              <a:rect l="l" t="t" r="r" b="b"/>
              <a:pathLst>
                <a:path w="272235" h="154117" extrusionOk="0">
                  <a:moveTo>
                    <a:pt x="224176" y="161614"/>
                  </a:moveTo>
                  <a:cubicBezTo>
                    <a:pt x="146542" y="161614"/>
                    <a:pt x="16087" y="55677"/>
                    <a:pt x="10109" y="50984"/>
                  </a:cubicBezTo>
                  <a:cubicBezTo>
                    <a:pt x="8768" y="49919"/>
                    <a:pt x="8330" y="48075"/>
                    <a:pt x="9050" y="46521"/>
                  </a:cubicBezTo>
                  <a:cubicBezTo>
                    <a:pt x="9050" y="45840"/>
                    <a:pt x="41059" y="-21053"/>
                    <a:pt x="156605" y="21852"/>
                  </a:cubicBezTo>
                  <a:cubicBezTo>
                    <a:pt x="232954" y="50152"/>
                    <a:pt x="281763" y="89577"/>
                    <a:pt x="280931" y="122264"/>
                  </a:cubicBezTo>
                  <a:cubicBezTo>
                    <a:pt x="280931" y="133692"/>
                    <a:pt x="274047" y="149202"/>
                    <a:pt x="244081" y="158814"/>
                  </a:cubicBezTo>
                  <a:cubicBezTo>
                    <a:pt x="237624" y="160738"/>
                    <a:pt x="230913" y="161682"/>
                    <a:pt x="224176" y="161614"/>
                  </a:cubicBezTo>
                  <a:close/>
                  <a:moveTo>
                    <a:pt x="17375" y="47130"/>
                  </a:moveTo>
                  <a:cubicBezTo>
                    <a:pt x="37653" y="63248"/>
                    <a:pt x="177867" y="171909"/>
                    <a:pt x="241732" y="151553"/>
                  </a:cubicBezTo>
                  <a:cubicBezTo>
                    <a:pt x="255957" y="147091"/>
                    <a:pt x="272985" y="138235"/>
                    <a:pt x="273363" y="122044"/>
                  </a:cubicBezTo>
                  <a:cubicBezTo>
                    <a:pt x="274044" y="93591"/>
                    <a:pt x="224927" y="55304"/>
                    <a:pt x="153958" y="28895"/>
                  </a:cubicBezTo>
                  <a:cubicBezTo>
                    <a:pt x="58009" y="-6750"/>
                    <a:pt x="24259" y="36002"/>
                    <a:pt x="17375" y="47124"/>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1441;p45"/>
            <p:cNvSpPr/>
            <p:nvPr/>
          </p:nvSpPr>
          <p:spPr>
            <a:xfrm>
              <a:off x="1858184" y="3483751"/>
              <a:ext cx="139503" cy="54237"/>
            </a:xfrm>
            <a:custGeom>
              <a:avLst/>
              <a:gdLst/>
              <a:ahLst/>
              <a:cxnLst/>
              <a:rect l="l" t="t" r="r" b="b"/>
              <a:pathLst>
                <a:path w="175476" h="68223" extrusionOk="0">
                  <a:moveTo>
                    <a:pt x="177979" y="75723"/>
                  </a:moveTo>
                  <a:cubicBezTo>
                    <a:pt x="124555" y="9739"/>
                    <a:pt x="9843" y="15189"/>
                    <a:pt x="8706" y="15189"/>
                  </a:cubicBezTo>
                  <a:lnTo>
                    <a:pt x="8706" y="7621"/>
                  </a:lnTo>
                  <a:cubicBezTo>
                    <a:pt x="13549" y="7621"/>
                    <a:pt x="128339" y="1795"/>
                    <a:pt x="184182" y="70804"/>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1442;p45"/>
            <p:cNvSpPr/>
            <p:nvPr/>
          </p:nvSpPr>
          <p:spPr>
            <a:xfrm>
              <a:off x="1164022" y="2922377"/>
              <a:ext cx="720183" cy="1189190"/>
            </a:xfrm>
            <a:custGeom>
              <a:avLst/>
              <a:gdLst/>
              <a:ahLst/>
              <a:cxnLst/>
              <a:rect l="l" t="t" r="r" b="b"/>
              <a:pathLst>
                <a:path w="905891" h="1495837" extrusionOk="0">
                  <a:moveTo>
                    <a:pt x="211805" y="516966"/>
                  </a:moveTo>
                  <a:cubicBezTo>
                    <a:pt x="211805" y="516966"/>
                    <a:pt x="185852" y="588397"/>
                    <a:pt x="130700" y="598081"/>
                  </a:cubicBezTo>
                  <a:cubicBezTo>
                    <a:pt x="75548" y="607766"/>
                    <a:pt x="-21859" y="500772"/>
                    <a:pt x="39897" y="445608"/>
                  </a:cubicBezTo>
                  <a:cubicBezTo>
                    <a:pt x="101654" y="390443"/>
                    <a:pt x="185699" y="478070"/>
                    <a:pt x="211805" y="516966"/>
                  </a:cubicBezTo>
                  <a:close/>
                  <a:moveTo>
                    <a:pt x="296026" y="166466"/>
                  </a:moveTo>
                  <a:cubicBezTo>
                    <a:pt x="296026" y="166466"/>
                    <a:pt x="214908" y="364417"/>
                    <a:pt x="247370" y="461568"/>
                  </a:cubicBezTo>
                  <a:cubicBezTo>
                    <a:pt x="279832" y="558719"/>
                    <a:pt x="481036" y="630318"/>
                    <a:pt x="539452" y="503787"/>
                  </a:cubicBezTo>
                  <a:cubicBezTo>
                    <a:pt x="597867" y="377256"/>
                    <a:pt x="468021" y="198690"/>
                    <a:pt x="419365" y="159721"/>
                  </a:cubicBezTo>
                  <a:cubicBezTo>
                    <a:pt x="370710" y="120753"/>
                    <a:pt x="312294" y="133929"/>
                    <a:pt x="296026" y="166466"/>
                  </a:cubicBezTo>
                  <a:close/>
                  <a:moveTo>
                    <a:pt x="769863" y="250837"/>
                  </a:moveTo>
                  <a:cubicBezTo>
                    <a:pt x="769863" y="250837"/>
                    <a:pt x="630337" y="377430"/>
                    <a:pt x="614061" y="504026"/>
                  </a:cubicBezTo>
                  <a:cubicBezTo>
                    <a:pt x="597784" y="630621"/>
                    <a:pt x="692000" y="676011"/>
                    <a:pt x="789312" y="659752"/>
                  </a:cubicBezTo>
                  <a:cubicBezTo>
                    <a:pt x="886623" y="643494"/>
                    <a:pt x="935351" y="396877"/>
                    <a:pt x="906220" y="283299"/>
                  </a:cubicBezTo>
                  <a:cubicBezTo>
                    <a:pt x="877089" y="169722"/>
                    <a:pt x="769863" y="250837"/>
                    <a:pt x="769863" y="250837"/>
                  </a:cubicBezTo>
                  <a:close/>
                  <a:moveTo>
                    <a:pt x="795818" y="951834"/>
                  </a:moveTo>
                  <a:cubicBezTo>
                    <a:pt x="795818" y="951834"/>
                    <a:pt x="640092" y="958721"/>
                    <a:pt x="633585" y="1033027"/>
                  </a:cubicBezTo>
                  <a:cubicBezTo>
                    <a:pt x="627079" y="1107333"/>
                    <a:pt x="701685" y="1123829"/>
                    <a:pt x="776372" y="1058980"/>
                  </a:cubicBezTo>
                  <a:cubicBezTo>
                    <a:pt x="851058" y="994131"/>
                    <a:pt x="860743" y="955087"/>
                    <a:pt x="795818" y="951834"/>
                  </a:cubicBezTo>
                  <a:close/>
                  <a:moveTo>
                    <a:pt x="830555" y="1440277"/>
                  </a:moveTo>
                  <a:cubicBezTo>
                    <a:pt x="830555" y="1440277"/>
                    <a:pt x="716143" y="1334340"/>
                    <a:pt x="658634" y="1382390"/>
                  </a:cubicBezTo>
                  <a:cubicBezTo>
                    <a:pt x="601126" y="1430439"/>
                    <a:pt x="642215" y="1494760"/>
                    <a:pt x="740887" y="1501948"/>
                  </a:cubicBezTo>
                  <a:cubicBezTo>
                    <a:pt x="839558" y="1509135"/>
                    <a:pt x="874069" y="1488404"/>
                    <a:pt x="830555" y="1440277"/>
                  </a:cubicBezTo>
                  <a:close/>
                  <a:moveTo>
                    <a:pt x="350512" y="1494382"/>
                  </a:moveTo>
                  <a:cubicBezTo>
                    <a:pt x="486717" y="1484467"/>
                    <a:pt x="543316" y="1395858"/>
                    <a:pt x="464014" y="1329499"/>
                  </a:cubicBezTo>
                  <a:cubicBezTo>
                    <a:pt x="384712" y="1263140"/>
                    <a:pt x="226944" y="1409102"/>
                    <a:pt x="226944" y="1409102"/>
                  </a:cubicBezTo>
                  <a:cubicBezTo>
                    <a:pt x="167084" y="1475692"/>
                    <a:pt x="214302" y="1504294"/>
                    <a:pt x="350507" y="1494382"/>
                  </a:cubicBezTo>
                  <a:close/>
                  <a:moveTo>
                    <a:pt x="227928" y="1088189"/>
                  </a:moveTo>
                  <a:cubicBezTo>
                    <a:pt x="172758" y="1182245"/>
                    <a:pt x="276582" y="1243688"/>
                    <a:pt x="334999" y="1214707"/>
                  </a:cubicBezTo>
                  <a:cubicBezTo>
                    <a:pt x="393417" y="1185726"/>
                    <a:pt x="409608" y="1107636"/>
                    <a:pt x="409608" y="1107636"/>
                  </a:cubicBezTo>
                  <a:cubicBezTo>
                    <a:pt x="380389" y="1068667"/>
                    <a:pt x="283085" y="994134"/>
                    <a:pt x="227923" y="1088189"/>
                  </a:cubicBezTo>
                  <a:close/>
                  <a:moveTo>
                    <a:pt x="273328" y="864210"/>
                  </a:moveTo>
                  <a:cubicBezTo>
                    <a:pt x="273328" y="864210"/>
                    <a:pt x="244122" y="799361"/>
                    <a:pt x="130542" y="841510"/>
                  </a:cubicBezTo>
                  <a:cubicBezTo>
                    <a:pt x="16962" y="883659"/>
                    <a:pt x="-28363" y="948581"/>
                    <a:pt x="42918" y="971356"/>
                  </a:cubicBezTo>
                  <a:cubicBezTo>
                    <a:pt x="114198" y="994131"/>
                    <a:pt x="273323" y="864210"/>
                    <a:pt x="273323" y="864210"/>
                  </a:cubicBezTo>
                  <a:close/>
                  <a:moveTo>
                    <a:pt x="597722" y="85356"/>
                  </a:moveTo>
                  <a:cubicBezTo>
                    <a:pt x="597722" y="85356"/>
                    <a:pt x="617169" y="130758"/>
                    <a:pt x="656137" y="121071"/>
                  </a:cubicBezTo>
                  <a:cubicBezTo>
                    <a:pt x="695106" y="111384"/>
                    <a:pt x="704793" y="52969"/>
                    <a:pt x="766464" y="69162"/>
                  </a:cubicBezTo>
                  <a:cubicBezTo>
                    <a:pt x="828135" y="85356"/>
                    <a:pt x="879967" y="156789"/>
                    <a:pt x="879967" y="124332"/>
                  </a:cubicBezTo>
                  <a:cubicBezTo>
                    <a:pt x="879967" y="91875"/>
                    <a:pt x="802029" y="7499"/>
                    <a:pt x="714716" y="7499"/>
                  </a:cubicBezTo>
                  <a:cubicBezTo>
                    <a:pt x="627402" y="7499"/>
                    <a:pt x="601123" y="43126"/>
                    <a:pt x="597717" y="8534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1443;p45"/>
            <p:cNvSpPr/>
            <p:nvPr/>
          </p:nvSpPr>
          <p:spPr>
            <a:xfrm>
              <a:off x="1160952" y="2919358"/>
              <a:ext cx="726139" cy="1327114"/>
            </a:xfrm>
            <a:custGeom>
              <a:avLst/>
              <a:gdLst/>
              <a:ahLst/>
              <a:cxnLst/>
              <a:rect l="l" t="t" r="r" b="b"/>
              <a:pathLst>
                <a:path w="913382" h="1669326" extrusionOk="0">
                  <a:moveTo>
                    <a:pt x="127364" y="606271"/>
                  </a:moveTo>
                  <a:cubicBezTo>
                    <a:pt x="129956" y="606140"/>
                    <a:pt x="132539" y="605812"/>
                    <a:pt x="135082" y="605289"/>
                  </a:cubicBezTo>
                  <a:cubicBezTo>
                    <a:pt x="185929" y="596600"/>
                    <a:pt x="212224" y="539088"/>
                    <a:pt x="217873" y="525135"/>
                  </a:cubicBezTo>
                  <a:cubicBezTo>
                    <a:pt x="231407" y="528083"/>
                    <a:pt x="290138" y="543867"/>
                    <a:pt x="348996" y="603927"/>
                  </a:cubicBezTo>
                  <a:lnTo>
                    <a:pt x="354371" y="598630"/>
                  </a:lnTo>
                  <a:cubicBezTo>
                    <a:pt x="290249" y="533165"/>
                    <a:pt x="227610" y="519204"/>
                    <a:pt x="217788" y="517362"/>
                  </a:cubicBezTo>
                  <a:cubicBezTo>
                    <a:pt x="195137" y="484491"/>
                    <a:pt x="145968" y="434579"/>
                    <a:pt x="98079" y="428520"/>
                  </a:cubicBezTo>
                  <a:cubicBezTo>
                    <a:pt x="77317" y="425585"/>
                    <a:pt x="56339" y="432206"/>
                    <a:pt x="41024" y="446530"/>
                  </a:cubicBezTo>
                  <a:cubicBezTo>
                    <a:pt x="17713" y="467416"/>
                    <a:pt x="13633" y="498591"/>
                    <a:pt x="29902" y="531960"/>
                  </a:cubicBezTo>
                  <a:cubicBezTo>
                    <a:pt x="49867" y="573117"/>
                    <a:pt x="94373" y="606271"/>
                    <a:pt x="127364" y="606271"/>
                  </a:cubicBezTo>
                  <a:close/>
                  <a:moveTo>
                    <a:pt x="46096" y="452210"/>
                  </a:moveTo>
                  <a:cubicBezTo>
                    <a:pt x="57554" y="441449"/>
                    <a:pt x="72673" y="435444"/>
                    <a:pt x="88392" y="435413"/>
                  </a:cubicBezTo>
                  <a:cubicBezTo>
                    <a:pt x="91304" y="435428"/>
                    <a:pt x="94210" y="435630"/>
                    <a:pt x="97095" y="436019"/>
                  </a:cubicBezTo>
                  <a:cubicBezTo>
                    <a:pt x="139395" y="441393"/>
                    <a:pt x="183466" y="483460"/>
                    <a:pt x="206715" y="514824"/>
                  </a:cubicBezTo>
                  <a:cubicBezTo>
                    <a:pt x="180192" y="509081"/>
                    <a:pt x="107217" y="496908"/>
                    <a:pt x="74017" y="527350"/>
                  </a:cubicBezTo>
                  <a:lnTo>
                    <a:pt x="79161" y="532874"/>
                  </a:lnTo>
                  <a:cubicBezTo>
                    <a:pt x="111831" y="503246"/>
                    <a:pt x="190558" y="518989"/>
                    <a:pt x="210338" y="523477"/>
                  </a:cubicBezTo>
                  <a:cubicBezTo>
                    <a:pt x="203995" y="538358"/>
                    <a:pt x="178773" y="590238"/>
                    <a:pt x="133720" y="598174"/>
                  </a:cubicBezTo>
                  <a:cubicBezTo>
                    <a:pt x="103754" y="603474"/>
                    <a:pt x="56614" y="569724"/>
                    <a:pt x="36714" y="528712"/>
                  </a:cubicBezTo>
                  <a:cubicBezTo>
                    <a:pt x="28086" y="510928"/>
                    <a:pt x="17871" y="477482"/>
                    <a:pt x="46096" y="452207"/>
                  </a:cubicBezTo>
                  <a:close/>
                  <a:moveTo>
                    <a:pt x="660074" y="1383242"/>
                  </a:moveTo>
                  <a:cubicBezTo>
                    <a:pt x="636465" y="1402927"/>
                    <a:pt x="627309" y="1426298"/>
                    <a:pt x="634875" y="1448998"/>
                  </a:cubicBezTo>
                  <a:cubicBezTo>
                    <a:pt x="645543" y="1482216"/>
                    <a:pt x="687540" y="1505372"/>
                    <a:pt x="744437" y="1509534"/>
                  </a:cubicBezTo>
                  <a:cubicBezTo>
                    <a:pt x="757152" y="1510441"/>
                    <a:pt x="768803" y="1510972"/>
                    <a:pt x="779404" y="1510972"/>
                  </a:cubicBezTo>
                  <a:cubicBezTo>
                    <a:pt x="822007" y="1510972"/>
                    <a:pt x="847206" y="1503479"/>
                    <a:pt x="854241" y="1488194"/>
                  </a:cubicBezTo>
                  <a:cubicBezTo>
                    <a:pt x="860147" y="1476238"/>
                    <a:pt x="854316" y="1460423"/>
                    <a:pt x="836988" y="1441204"/>
                  </a:cubicBezTo>
                  <a:cubicBezTo>
                    <a:pt x="832220" y="1436814"/>
                    <a:pt x="719474" y="1333599"/>
                    <a:pt x="660074" y="1383239"/>
                  </a:cubicBezTo>
                  <a:close/>
                  <a:moveTo>
                    <a:pt x="847807" y="1485244"/>
                  </a:moveTo>
                  <a:cubicBezTo>
                    <a:pt x="843570" y="1494019"/>
                    <a:pt x="824496" y="1507794"/>
                    <a:pt x="745199" y="1501966"/>
                  </a:cubicBezTo>
                  <a:cubicBezTo>
                    <a:pt x="692233" y="1498107"/>
                    <a:pt x="651825" y="1476466"/>
                    <a:pt x="642215" y="1446729"/>
                  </a:cubicBezTo>
                  <a:cubicBezTo>
                    <a:pt x="637553" y="1432374"/>
                    <a:pt x="640620" y="1417836"/>
                    <a:pt x="650592" y="1404204"/>
                  </a:cubicBezTo>
                  <a:cubicBezTo>
                    <a:pt x="655091" y="1405900"/>
                    <a:pt x="777443" y="1452230"/>
                    <a:pt x="821779" y="1483428"/>
                  </a:cubicBezTo>
                  <a:lnTo>
                    <a:pt x="826167" y="1477298"/>
                  </a:lnTo>
                  <a:cubicBezTo>
                    <a:pt x="783499" y="1447252"/>
                    <a:pt x="674488" y="1405201"/>
                    <a:pt x="655692" y="1398024"/>
                  </a:cubicBezTo>
                  <a:cubicBezTo>
                    <a:pt x="658559" y="1394833"/>
                    <a:pt x="661639" y="1391841"/>
                    <a:pt x="664915" y="1389070"/>
                  </a:cubicBezTo>
                  <a:cubicBezTo>
                    <a:pt x="674563" y="1381240"/>
                    <a:pt x="686698" y="1377132"/>
                    <a:pt x="699118" y="1377489"/>
                  </a:cubicBezTo>
                  <a:cubicBezTo>
                    <a:pt x="755039" y="1377489"/>
                    <a:pt x="828588" y="1443538"/>
                    <a:pt x="831919" y="1446729"/>
                  </a:cubicBezTo>
                  <a:cubicBezTo>
                    <a:pt x="842207" y="1458226"/>
                    <a:pt x="853257" y="1474194"/>
                    <a:pt x="847807" y="1485241"/>
                  </a:cubicBezTo>
                  <a:close/>
                  <a:moveTo>
                    <a:pt x="255018" y="861350"/>
                  </a:moveTo>
                  <a:lnTo>
                    <a:pt x="255850" y="868916"/>
                  </a:lnTo>
                  <a:cubicBezTo>
                    <a:pt x="254638" y="868994"/>
                    <a:pt x="135914" y="882385"/>
                    <a:pt x="72502" y="936260"/>
                  </a:cubicBezTo>
                  <a:lnTo>
                    <a:pt x="67661" y="930509"/>
                  </a:lnTo>
                  <a:cubicBezTo>
                    <a:pt x="132811" y="875127"/>
                    <a:pt x="250100" y="861879"/>
                    <a:pt x="255018" y="861350"/>
                  </a:cubicBezTo>
                  <a:close/>
                  <a:moveTo>
                    <a:pt x="471582" y="997705"/>
                  </a:moveTo>
                  <a:cubicBezTo>
                    <a:pt x="477293" y="1013109"/>
                    <a:pt x="482124" y="1028826"/>
                    <a:pt x="486045" y="1044781"/>
                  </a:cubicBezTo>
                  <a:lnTo>
                    <a:pt x="493083" y="1042815"/>
                  </a:lnTo>
                  <a:cubicBezTo>
                    <a:pt x="489099" y="1026583"/>
                    <a:pt x="484199" y="1010591"/>
                    <a:pt x="478402" y="994916"/>
                  </a:cubicBezTo>
                  <a:cubicBezTo>
                    <a:pt x="424732" y="851298"/>
                    <a:pt x="300354" y="861184"/>
                    <a:pt x="279322" y="863746"/>
                  </a:cubicBezTo>
                  <a:cubicBezTo>
                    <a:pt x="272315" y="852031"/>
                    <a:pt x="235906" y="803282"/>
                    <a:pt x="133116" y="841450"/>
                  </a:cubicBezTo>
                  <a:cubicBezTo>
                    <a:pt x="56764" y="870128"/>
                    <a:pt x="7958" y="909550"/>
                    <a:pt x="8715" y="942240"/>
                  </a:cubicBezTo>
                  <a:cubicBezTo>
                    <a:pt x="9018" y="953590"/>
                    <a:pt x="15374" y="969178"/>
                    <a:pt x="45639" y="978712"/>
                  </a:cubicBezTo>
                  <a:cubicBezTo>
                    <a:pt x="52084" y="980704"/>
                    <a:pt x="58798" y="981675"/>
                    <a:pt x="65542" y="981590"/>
                  </a:cubicBezTo>
                  <a:cubicBezTo>
                    <a:pt x="140322" y="981590"/>
                    <a:pt x="264234" y="883351"/>
                    <a:pt x="278451" y="871628"/>
                  </a:cubicBezTo>
                  <a:cubicBezTo>
                    <a:pt x="288364" y="869895"/>
                    <a:pt x="416177" y="850003"/>
                    <a:pt x="471582" y="997705"/>
                  </a:cubicBezTo>
                  <a:close/>
                  <a:moveTo>
                    <a:pt x="48054" y="971524"/>
                  </a:moveTo>
                  <a:cubicBezTo>
                    <a:pt x="33826" y="966984"/>
                    <a:pt x="16423" y="958208"/>
                    <a:pt x="16423" y="942012"/>
                  </a:cubicBezTo>
                  <a:cubicBezTo>
                    <a:pt x="15742" y="913562"/>
                    <a:pt x="64858" y="875187"/>
                    <a:pt x="135828" y="848863"/>
                  </a:cubicBezTo>
                  <a:cubicBezTo>
                    <a:pt x="157518" y="840163"/>
                    <a:pt x="180580" y="835375"/>
                    <a:pt x="203941" y="834721"/>
                  </a:cubicBezTo>
                  <a:cubicBezTo>
                    <a:pt x="249343" y="834721"/>
                    <a:pt x="267578" y="858934"/>
                    <a:pt x="272497" y="867030"/>
                  </a:cubicBezTo>
                  <a:cubicBezTo>
                    <a:pt x="252369" y="883066"/>
                    <a:pt x="112079" y="991878"/>
                    <a:pt x="48054" y="971524"/>
                  </a:cubicBezTo>
                  <a:close/>
                  <a:moveTo>
                    <a:pt x="861126" y="714021"/>
                  </a:moveTo>
                  <a:lnTo>
                    <a:pt x="859688" y="721587"/>
                  </a:lnTo>
                  <a:cubicBezTo>
                    <a:pt x="827607" y="717157"/>
                    <a:pt x="794927" y="721579"/>
                    <a:pt x="765177" y="734374"/>
                  </a:cubicBezTo>
                  <a:lnTo>
                    <a:pt x="762154" y="727414"/>
                  </a:lnTo>
                  <a:cubicBezTo>
                    <a:pt x="793246" y="713789"/>
                    <a:pt x="827532" y="709149"/>
                    <a:pt x="861126" y="714021"/>
                  </a:cubicBezTo>
                  <a:close/>
                  <a:moveTo>
                    <a:pt x="369230" y="240896"/>
                  </a:moveTo>
                  <a:lnTo>
                    <a:pt x="361846" y="242549"/>
                  </a:lnTo>
                  <a:lnTo>
                    <a:pt x="355780" y="215451"/>
                  </a:lnTo>
                  <a:lnTo>
                    <a:pt x="363162" y="213796"/>
                  </a:lnTo>
                  <a:close/>
                  <a:moveTo>
                    <a:pt x="527651" y="947765"/>
                  </a:moveTo>
                  <a:cubicBezTo>
                    <a:pt x="513301" y="780753"/>
                    <a:pt x="446696" y="583258"/>
                    <a:pt x="445155" y="578893"/>
                  </a:cubicBezTo>
                  <a:cubicBezTo>
                    <a:pt x="492021" y="574881"/>
                    <a:pt x="527767" y="550860"/>
                    <a:pt x="546494" y="510169"/>
                  </a:cubicBezTo>
                  <a:cubicBezTo>
                    <a:pt x="605894" y="381686"/>
                    <a:pt x="475138" y="201290"/>
                    <a:pt x="425423" y="161563"/>
                  </a:cubicBezTo>
                  <a:cubicBezTo>
                    <a:pt x="401711" y="141438"/>
                    <a:pt x="370178" y="133095"/>
                    <a:pt x="339615" y="138863"/>
                  </a:cubicBezTo>
                  <a:cubicBezTo>
                    <a:pt x="321404" y="141963"/>
                    <a:pt x="305541" y="153072"/>
                    <a:pt x="296409" y="169131"/>
                  </a:cubicBezTo>
                  <a:cubicBezTo>
                    <a:pt x="293078" y="177303"/>
                    <a:pt x="215141" y="369577"/>
                    <a:pt x="247678" y="467116"/>
                  </a:cubicBezTo>
                  <a:cubicBezTo>
                    <a:pt x="266897" y="524925"/>
                    <a:pt x="344611" y="575397"/>
                    <a:pt x="420733" y="579559"/>
                  </a:cubicBezTo>
                  <a:lnTo>
                    <a:pt x="430948" y="579559"/>
                  </a:lnTo>
                  <a:cubicBezTo>
                    <a:pt x="433095" y="579559"/>
                    <a:pt x="435186" y="579453"/>
                    <a:pt x="437294" y="579375"/>
                  </a:cubicBezTo>
                  <a:lnTo>
                    <a:pt x="437607" y="580769"/>
                  </a:lnTo>
                  <a:cubicBezTo>
                    <a:pt x="438289" y="582812"/>
                    <a:pt x="505482" y="780838"/>
                    <a:pt x="519860" y="948446"/>
                  </a:cubicBezTo>
                  <a:cubicBezTo>
                    <a:pt x="524027" y="997037"/>
                    <a:pt x="525773" y="1078212"/>
                    <a:pt x="526162" y="1169110"/>
                  </a:cubicBezTo>
                  <a:cubicBezTo>
                    <a:pt x="510463" y="1013474"/>
                    <a:pt x="486854" y="859814"/>
                    <a:pt x="454707" y="766992"/>
                  </a:cubicBezTo>
                  <a:cubicBezTo>
                    <a:pt x="436455" y="712315"/>
                    <a:pt x="408233" y="661491"/>
                    <a:pt x="371473" y="617090"/>
                  </a:cubicBezTo>
                  <a:lnTo>
                    <a:pt x="365721" y="622011"/>
                  </a:lnTo>
                  <a:cubicBezTo>
                    <a:pt x="401804" y="665769"/>
                    <a:pt x="429438" y="715852"/>
                    <a:pt x="447217" y="769709"/>
                  </a:cubicBezTo>
                  <a:cubicBezTo>
                    <a:pt x="485033" y="878329"/>
                    <a:pt x="510994" y="1070848"/>
                    <a:pt x="526172" y="1251842"/>
                  </a:cubicBezTo>
                  <a:cubicBezTo>
                    <a:pt x="525460" y="1455621"/>
                    <a:pt x="519860" y="1673156"/>
                    <a:pt x="519860" y="1676603"/>
                  </a:cubicBezTo>
                  <a:lnTo>
                    <a:pt x="527425" y="1676603"/>
                  </a:lnTo>
                  <a:cubicBezTo>
                    <a:pt x="527506" y="1673656"/>
                    <a:pt x="531570" y="1518380"/>
                    <a:pt x="533292" y="1347459"/>
                  </a:cubicBezTo>
                  <a:cubicBezTo>
                    <a:pt x="543321" y="1501140"/>
                    <a:pt x="545067" y="1632460"/>
                    <a:pt x="539231" y="1675391"/>
                  </a:cubicBezTo>
                  <a:lnTo>
                    <a:pt x="546797" y="1676375"/>
                  </a:lnTo>
                  <a:cubicBezTo>
                    <a:pt x="553822" y="1624798"/>
                    <a:pt x="549934" y="1446167"/>
                    <a:pt x="533958" y="1253986"/>
                  </a:cubicBezTo>
                  <a:cubicBezTo>
                    <a:pt x="534437" y="1130354"/>
                    <a:pt x="533119" y="1011386"/>
                    <a:pt x="527651" y="947765"/>
                  </a:cubicBezTo>
                  <a:close/>
                  <a:moveTo>
                    <a:pt x="421261" y="571765"/>
                  </a:moveTo>
                  <a:cubicBezTo>
                    <a:pt x="347787" y="567678"/>
                    <a:pt x="273178" y="519553"/>
                    <a:pt x="254790" y="464391"/>
                  </a:cubicBezTo>
                  <a:cubicBezTo>
                    <a:pt x="223540" y="370486"/>
                    <a:pt x="300949" y="177832"/>
                    <a:pt x="303368" y="171854"/>
                  </a:cubicBezTo>
                  <a:cubicBezTo>
                    <a:pt x="311447" y="157755"/>
                    <a:pt x="325410" y="148011"/>
                    <a:pt x="341430" y="145294"/>
                  </a:cubicBezTo>
                  <a:cubicBezTo>
                    <a:pt x="369826" y="140070"/>
                    <a:pt x="399064" y="147972"/>
                    <a:pt x="420961" y="166792"/>
                  </a:cubicBezTo>
                  <a:cubicBezTo>
                    <a:pt x="469469" y="205603"/>
                    <a:pt x="597496" y="381447"/>
                    <a:pt x="539988" y="506235"/>
                  </a:cubicBezTo>
                  <a:cubicBezTo>
                    <a:pt x="517679" y="555082"/>
                    <a:pt x="475838" y="568781"/>
                    <a:pt x="443466" y="571442"/>
                  </a:cubicBezTo>
                  <a:lnTo>
                    <a:pt x="375936" y="269921"/>
                  </a:lnTo>
                  <a:lnTo>
                    <a:pt x="368368" y="271587"/>
                  </a:lnTo>
                  <a:lnTo>
                    <a:pt x="435621" y="571900"/>
                  </a:lnTo>
                  <a:cubicBezTo>
                    <a:pt x="430459" y="572081"/>
                    <a:pt x="425607" y="572001"/>
                    <a:pt x="421261" y="571765"/>
                  </a:cubicBezTo>
                  <a:close/>
                  <a:moveTo>
                    <a:pt x="815480" y="363218"/>
                  </a:moveTo>
                  <a:lnTo>
                    <a:pt x="808621" y="360019"/>
                  </a:lnTo>
                  <a:lnTo>
                    <a:pt x="821131" y="333206"/>
                  </a:lnTo>
                  <a:lnTo>
                    <a:pt x="827990" y="336407"/>
                  </a:lnTo>
                  <a:close/>
                  <a:moveTo>
                    <a:pt x="680471" y="654189"/>
                  </a:moveTo>
                  <a:cubicBezTo>
                    <a:pt x="702006" y="664932"/>
                    <a:pt x="727633" y="670600"/>
                    <a:pt x="755720" y="670600"/>
                  </a:cubicBezTo>
                  <a:cubicBezTo>
                    <a:pt x="768497" y="670559"/>
                    <a:pt x="781251" y="669496"/>
                    <a:pt x="793857" y="667422"/>
                  </a:cubicBezTo>
                  <a:cubicBezTo>
                    <a:pt x="818070" y="663334"/>
                    <a:pt x="840392" y="645778"/>
                    <a:pt x="860144" y="615513"/>
                  </a:cubicBezTo>
                  <a:cubicBezTo>
                    <a:pt x="915910" y="529779"/>
                    <a:pt x="934740" y="368155"/>
                    <a:pt x="913716" y="286275"/>
                  </a:cubicBezTo>
                  <a:cubicBezTo>
                    <a:pt x="905469" y="254116"/>
                    <a:pt x="890184" y="233838"/>
                    <a:pt x="868313" y="226272"/>
                  </a:cubicBezTo>
                  <a:cubicBezTo>
                    <a:pt x="825485" y="211363"/>
                    <a:pt x="773654" y="250102"/>
                    <a:pt x="771458" y="251772"/>
                  </a:cubicBezTo>
                  <a:cubicBezTo>
                    <a:pt x="770020" y="253067"/>
                    <a:pt x="630637" y="380787"/>
                    <a:pt x="614446" y="507229"/>
                  </a:cubicBezTo>
                  <a:cubicBezTo>
                    <a:pt x="607634" y="560501"/>
                    <a:pt x="619515" y="603860"/>
                    <a:pt x="649784" y="632766"/>
                  </a:cubicBezTo>
                  <a:cubicBezTo>
                    <a:pt x="656847" y="639640"/>
                    <a:pt x="664923" y="645517"/>
                    <a:pt x="673706" y="650562"/>
                  </a:cubicBezTo>
                  <a:cubicBezTo>
                    <a:pt x="662931" y="682825"/>
                    <a:pt x="595730" y="887127"/>
                    <a:pt x="578047" y="1020190"/>
                  </a:cubicBezTo>
                  <a:cubicBezTo>
                    <a:pt x="572579" y="1061337"/>
                    <a:pt x="568256" y="1132084"/>
                    <a:pt x="564866" y="1212228"/>
                  </a:cubicBezTo>
                  <a:cubicBezTo>
                    <a:pt x="566135" y="1073757"/>
                    <a:pt x="567684" y="931566"/>
                    <a:pt x="569422" y="828445"/>
                  </a:cubicBezTo>
                  <a:lnTo>
                    <a:pt x="561854" y="828445"/>
                  </a:lnTo>
                  <a:cubicBezTo>
                    <a:pt x="557163" y="1106905"/>
                    <a:pt x="553757" y="1670338"/>
                    <a:pt x="553757" y="1675938"/>
                  </a:cubicBezTo>
                  <a:lnTo>
                    <a:pt x="561325" y="1675938"/>
                  </a:lnTo>
                  <a:cubicBezTo>
                    <a:pt x="561400" y="1670866"/>
                    <a:pt x="566394" y="1164645"/>
                    <a:pt x="585540" y="1021175"/>
                  </a:cubicBezTo>
                  <a:cubicBezTo>
                    <a:pt x="603052" y="889914"/>
                    <a:pt x="668909" y="688933"/>
                    <a:pt x="680471" y="654189"/>
                  </a:cubicBezTo>
                  <a:close/>
                  <a:moveTo>
                    <a:pt x="621709" y="508289"/>
                  </a:moveTo>
                  <a:cubicBezTo>
                    <a:pt x="637372" y="386224"/>
                    <a:pt x="771219" y="262128"/>
                    <a:pt x="776141" y="257587"/>
                  </a:cubicBezTo>
                  <a:cubicBezTo>
                    <a:pt x="779018" y="255468"/>
                    <a:pt x="827824" y="220131"/>
                    <a:pt x="866189" y="233374"/>
                  </a:cubicBezTo>
                  <a:cubicBezTo>
                    <a:pt x="885483" y="240109"/>
                    <a:pt x="899177" y="258499"/>
                    <a:pt x="906746" y="288083"/>
                  </a:cubicBezTo>
                  <a:cubicBezTo>
                    <a:pt x="927026" y="368442"/>
                    <a:pt x="908559" y="527122"/>
                    <a:pt x="853777" y="611332"/>
                  </a:cubicBezTo>
                  <a:cubicBezTo>
                    <a:pt x="835240" y="639860"/>
                    <a:pt x="814666" y="656142"/>
                    <a:pt x="792562" y="659835"/>
                  </a:cubicBezTo>
                  <a:cubicBezTo>
                    <a:pt x="750934" y="666764"/>
                    <a:pt x="712716" y="662231"/>
                    <a:pt x="682999" y="647216"/>
                  </a:cubicBezTo>
                  <a:lnTo>
                    <a:pt x="801348" y="393880"/>
                  </a:lnTo>
                  <a:lnTo>
                    <a:pt x="794463" y="390627"/>
                  </a:lnTo>
                  <a:lnTo>
                    <a:pt x="676366" y="643587"/>
                  </a:lnTo>
                  <a:cubicBezTo>
                    <a:pt x="668570" y="639070"/>
                    <a:pt x="661346" y="633630"/>
                    <a:pt x="654852" y="627383"/>
                  </a:cubicBezTo>
                  <a:cubicBezTo>
                    <a:pt x="626628" y="600215"/>
                    <a:pt x="615203" y="559053"/>
                    <a:pt x="621709" y="508278"/>
                  </a:cubicBezTo>
                  <a:close/>
                  <a:moveTo>
                    <a:pt x="493756" y="1080875"/>
                  </a:moveTo>
                  <a:cubicBezTo>
                    <a:pt x="504679" y="1141971"/>
                    <a:pt x="506432" y="1262184"/>
                    <a:pt x="504938" y="1378694"/>
                  </a:cubicBezTo>
                  <a:cubicBezTo>
                    <a:pt x="500921" y="1365256"/>
                    <a:pt x="492764" y="1352147"/>
                    <a:pt x="480694" y="1339860"/>
                  </a:cubicBezTo>
                  <a:cubicBezTo>
                    <a:pt x="479516" y="1249205"/>
                    <a:pt x="476312" y="1169473"/>
                    <a:pt x="469088" y="1145499"/>
                  </a:cubicBezTo>
                  <a:cubicBezTo>
                    <a:pt x="461444" y="1120830"/>
                    <a:pt x="450851" y="1106387"/>
                    <a:pt x="437457" y="1102443"/>
                  </a:cubicBezTo>
                  <a:cubicBezTo>
                    <a:pt x="429428" y="1100474"/>
                    <a:pt x="421072" y="1102033"/>
                    <a:pt x="414146" y="1106408"/>
                  </a:cubicBezTo>
                  <a:cubicBezTo>
                    <a:pt x="392575" y="1079256"/>
                    <a:pt x="343909" y="1040101"/>
                    <a:pt x="296857" y="1042737"/>
                  </a:cubicBezTo>
                  <a:cubicBezTo>
                    <a:pt x="269238" y="1044631"/>
                    <a:pt x="246235" y="1060218"/>
                    <a:pt x="228754" y="1090033"/>
                  </a:cubicBezTo>
                  <a:cubicBezTo>
                    <a:pt x="205298" y="1130061"/>
                    <a:pt x="207417" y="1169551"/>
                    <a:pt x="234582" y="1198617"/>
                  </a:cubicBezTo>
                  <a:cubicBezTo>
                    <a:pt x="253397" y="1218196"/>
                    <a:pt x="279314" y="1229354"/>
                    <a:pt x="306466" y="1229567"/>
                  </a:cubicBezTo>
                  <a:cubicBezTo>
                    <a:pt x="318202" y="1229647"/>
                    <a:pt x="329801" y="1227031"/>
                    <a:pt x="340366" y="1221923"/>
                  </a:cubicBezTo>
                  <a:cubicBezTo>
                    <a:pt x="395298" y="1194491"/>
                    <a:pt x="413566" y="1126865"/>
                    <a:pt x="416550" y="1114256"/>
                  </a:cubicBezTo>
                  <a:cubicBezTo>
                    <a:pt x="421932" y="1110198"/>
                    <a:pt x="428824" y="1108700"/>
                    <a:pt x="435406" y="1110161"/>
                  </a:cubicBezTo>
                  <a:cubicBezTo>
                    <a:pt x="445999" y="1113187"/>
                    <a:pt x="455158" y="1126277"/>
                    <a:pt x="461825" y="1147995"/>
                  </a:cubicBezTo>
                  <a:cubicBezTo>
                    <a:pt x="468730" y="1170441"/>
                    <a:pt x="471875" y="1245742"/>
                    <a:pt x="473077" y="1332711"/>
                  </a:cubicBezTo>
                  <a:cubicBezTo>
                    <a:pt x="472126" y="1331877"/>
                    <a:pt x="471214" y="1331032"/>
                    <a:pt x="470228" y="1330206"/>
                  </a:cubicBezTo>
                  <a:cubicBezTo>
                    <a:pt x="389185" y="1262632"/>
                    <a:pt x="234595" y="1404059"/>
                    <a:pt x="228089" y="1410112"/>
                  </a:cubicBezTo>
                  <a:cubicBezTo>
                    <a:pt x="204630" y="1436143"/>
                    <a:pt x="197061" y="1457480"/>
                    <a:pt x="204630" y="1473371"/>
                  </a:cubicBezTo>
                  <a:cubicBezTo>
                    <a:pt x="214389" y="1493574"/>
                    <a:pt x="248592" y="1503639"/>
                    <a:pt x="306479" y="1503639"/>
                  </a:cubicBezTo>
                  <a:cubicBezTo>
                    <a:pt x="321010" y="1503639"/>
                    <a:pt x="337126" y="1502958"/>
                    <a:pt x="354682" y="1501748"/>
                  </a:cubicBezTo>
                  <a:cubicBezTo>
                    <a:pt x="404871" y="1498088"/>
                    <a:pt x="446484" y="1483695"/>
                    <a:pt x="473678" y="1461798"/>
                  </a:cubicBezTo>
                  <a:cubicBezTo>
                    <a:pt x="473375" y="1574368"/>
                    <a:pt x="471362" y="1673847"/>
                    <a:pt x="471362" y="1676002"/>
                  </a:cubicBezTo>
                  <a:lnTo>
                    <a:pt x="478928" y="1676002"/>
                  </a:lnTo>
                  <a:cubicBezTo>
                    <a:pt x="479104" y="1667196"/>
                    <a:pt x="481067" y="1566813"/>
                    <a:pt x="481259" y="1455116"/>
                  </a:cubicBezTo>
                  <a:cubicBezTo>
                    <a:pt x="492099" y="1444693"/>
                    <a:pt x="499993" y="1432861"/>
                    <a:pt x="504280" y="1419830"/>
                  </a:cubicBezTo>
                  <a:cubicBezTo>
                    <a:pt x="501718" y="1554548"/>
                    <a:pt x="495647" y="1673904"/>
                    <a:pt x="495647" y="1676230"/>
                  </a:cubicBezTo>
                  <a:lnTo>
                    <a:pt x="503216" y="1676608"/>
                  </a:lnTo>
                  <a:cubicBezTo>
                    <a:pt x="503216" y="1672068"/>
                    <a:pt x="526294" y="1220486"/>
                    <a:pt x="501322" y="1079504"/>
                  </a:cubicBezTo>
                  <a:close/>
                  <a:moveTo>
                    <a:pt x="337424" y="1215044"/>
                  </a:moveTo>
                  <a:cubicBezTo>
                    <a:pt x="308215" y="1229722"/>
                    <a:pt x="264856" y="1219582"/>
                    <a:pt x="240115" y="1193250"/>
                  </a:cubicBezTo>
                  <a:cubicBezTo>
                    <a:pt x="215374" y="1166919"/>
                    <a:pt x="213628" y="1130597"/>
                    <a:pt x="235269" y="1093745"/>
                  </a:cubicBezTo>
                  <a:cubicBezTo>
                    <a:pt x="251387" y="1066290"/>
                    <a:pt x="272349" y="1051598"/>
                    <a:pt x="297691" y="1050161"/>
                  </a:cubicBezTo>
                  <a:lnTo>
                    <a:pt x="301485" y="1050161"/>
                  </a:lnTo>
                  <a:cubicBezTo>
                    <a:pt x="341143" y="1050161"/>
                    <a:pt x="384466" y="1082354"/>
                    <a:pt x="406552" y="1108511"/>
                  </a:cubicBezTo>
                  <a:cubicBezTo>
                    <a:pt x="385167" y="1112039"/>
                    <a:pt x="316342" y="1126515"/>
                    <a:pt x="288006" y="1171910"/>
                  </a:cubicBezTo>
                  <a:lnTo>
                    <a:pt x="294438" y="1175922"/>
                  </a:lnTo>
                  <a:cubicBezTo>
                    <a:pt x="321134" y="1133480"/>
                    <a:pt x="389063" y="1119349"/>
                    <a:pt x="408569" y="1116160"/>
                  </a:cubicBezTo>
                  <a:cubicBezTo>
                    <a:pt x="403643" y="1134141"/>
                    <a:pt x="384577" y="1191416"/>
                    <a:pt x="337421" y="1215028"/>
                  </a:cubicBezTo>
                  <a:close/>
                  <a:moveTo>
                    <a:pt x="354296" y="1494170"/>
                  </a:moveTo>
                  <a:cubicBezTo>
                    <a:pt x="249190" y="1501813"/>
                    <a:pt x="218922" y="1485392"/>
                    <a:pt x="211356" y="1470260"/>
                  </a:cubicBezTo>
                  <a:cubicBezTo>
                    <a:pt x="205075" y="1457395"/>
                    <a:pt x="212566" y="1439008"/>
                    <a:pt x="233603" y="1415549"/>
                  </a:cubicBezTo>
                  <a:lnTo>
                    <a:pt x="233528" y="1415549"/>
                  </a:lnTo>
                  <a:cubicBezTo>
                    <a:pt x="238369" y="1410858"/>
                    <a:pt x="390539" y="1273443"/>
                    <a:pt x="465526" y="1336031"/>
                  </a:cubicBezTo>
                  <a:cubicBezTo>
                    <a:pt x="468262" y="1338316"/>
                    <a:pt x="470787" y="1340647"/>
                    <a:pt x="473206" y="1342999"/>
                  </a:cubicBezTo>
                  <a:cubicBezTo>
                    <a:pt x="473245" y="1346138"/>
                    <a:pt x="473279" y="1349288"/>
                    <a:pt x="473312" y="1352445"/>
                  </a:cubicBezTo>
                  <a:cubicBezTo>
                    <a:pt x="438024" y="1366002"/>
                    <a:pt x="298996" y="1420426"/>
                    <a:pt x="243049" y="1459827"/>
                  </a:cubicBezTo>
                  <a:lnTo>
                    <a:pt x="247440" y="1466043"/>
                  </a:lnTo>
                  <a:cubicBezTo>
                    <a:pt x="300602" y="1428551"/>
                    <a:pt x="434686" y="1375526"/>
                    <a:pt x="473382" y="1360570"/>
                  </a:cubicBezTo>
                  <a:cubicBezTo>
                    <a:pt x="473660" y="1390645"/>
                    <a:pt x="473735" y="1421540"/>
                    <a:pt x="473683" y="1451702"/>
                  </a:cubicBezTo>
                  <a:cubicBezTo>
                    <a:pt x="447849" y="1474764"/>
                    <a:pt x="405246" y="1490448"/>
                    <a:pt x="354296" y="1494170"/>
                  </a:cubicBezTo>
                  <a:close/>
                  <a:moveTo>
                    <a:pt x="497460" y="1416984"/>
                  </a:moveTo>
                  <a:cubicBezTo>
                    <a:pt x="494329" y="1426704"/>
                    <a:pt x="488765" y="1435775"/>
                    <a:pt x="481269" y="1444087"/>
                  </a:cubicBezTo>
                  <a:cubicBezTo>
                    <a:pt x="481287" y="1415396"/>
                    <a:pt x="481184" y="1386145"/>
                    <a:pt x="480899" y="1357657"/>
                  </a:cubicBezTo>
                  <a:cubicBezTo>
                    <a:pt x="482779" y="1356939"/>
                    <a:pt x="483940" y="1356501"/>
                    <a:pt x="484067" y="1356450"/>
                  </a:cubicBezTo>
                  <a:lnTo>
                    <a:pt x="483093" y="1353831"/>
                  </a:lnTo>
                  <a:cubicBezTo>
                    <a:pt x="499113" y="1373961"/>
                    <a:pt x="504252" y="1395804"/>
                    <a:pt x="497460" y="1416984"/>
                  </a:cubicBezTo>
                  <a:close/>
                  <a:moveTo>
                    <a:pt x="619888" y="1290228"/>
                  </a:moveTo>
                  <a:cubicBezTo>
                    <a:pt x="628936" y="1191380"/>
                    <a:pt x="636939" y="1115702"/>
                    <a:pt x="640868" y="1079165"/>
                  </a:cubicBezTo>
                  <a:cubicBezTo>
                    <a:pt x="645790" y="1088459"/>
                    <a:pt x="652972" y="1095840"/>
                    <a:pt x="662501" y="1100689"/>
                  </a:cubicBezTo>
                  <a:cubicBezTo>
                    <a:pt x="671484" y="1105121"/>
                    <a:pt x="681388" y="1107354"/>
                    <a:pt x="691402" y="1107203"/>
                  </a:cubicBezTo>
                  <a:cubicBezTo>
                    <a:pt x="718857" y="1107203"/>
                    <a:pt x="751558" y="1092675"/>
                    <a:pt x="782279" y="1065585"/>
                  </a:cubicBezTo>
                  <a:cubicBezTo>
                    <a:pt x="830632" y="1023589"/>
                    <a:pt x="851666" y="992339"/>
                    <a:pt x="844932" y="972817"/>
                  </a:cubicBezTo>
                  <a:cubicBezTo>
                    <a:pt x="840697" y="960255"/>
                    <a:pt x="825335" y="953132"/>
                    <a:pt x="799530" y="951855"/>
                  </a:cubicBezTo>
                  <a:cubicBezTo>
                    <a:pt x="793282" y="952147"/>
                    <a:pt x="652330" y="958897"/>
                    <a:pt x="635209" y="1027671"/>
                  </a:cubicBezTo>
                  <a:cubicBezTo>
                    <a:pt x="642586" y="949112"/>
                    <a:pt x="652563" y="883856"/>
                    <a:pt x="666052" y="847656"/>
                  </a:cubicBezTo>
                  <a:cubicBezTo>
                    <a:pt x="682318" y="804072"/>
                    <a:pt x="706611" y="771004"/>
                    <a:pt x="738317" y="749288"/>
                  </a:cubicBezTo>
                  <a:lnTo>
                    <a:pt x="734079" y="743072"/>
                  </a:lnTo>
                  <a:cubicBezTo>
                    <a:pt x="701089" y="765772"/>
                    <a:pt x="675739" y="799824"/>
                    <a:pt x="658940" y="844696"/>
                  </a:cubicBezTo>
                  <a:cubicBezTo>
                    <a:pt x="630632" y="920141"/>
                    <a:pt x="617622" y="1114588"/>
                    <a:pt x="611714" y="1296628"/>
                  </a:cubicBezTo>
                  <a:cubicBezTo>
                    <a:pt x="601962" y="1403859"/>
                    <a:pt x="591104" y="1537075"/>
                    <a:pt x="582893" y="1676373"/>
                  </a:cubicBezTo>
                  <a:lnTo>
                    <a:pt x="590459" y="1676826"/>
                  </a:lnTo>
                  <a:cubicBezTo>
                    <a:pt x="595740" y="1586925"/>
                    <a:pt x="602141" y="1499573"/>
                    <a:pt x="608637" y="1420079"/>
                  </a:cubicBezTo>
                  <a:cubicBezTo>
                    <a:pt x="606171" y="1556947"/>
                    <a:pt x="607108" y="1665686"/>
                    <a:pt x="607108" y="1676601"/>
                  </a:cubicBezTo>
                  <a:lnTo>
                    <a:pt x="614674" y="1676526"/>
                  </a:lnTo>
                  <a:cubicBezTo>
                    <a:pt x="614672" y="1673006"/>
                    <a:pt x="613164" y="1487806"/>
                    <a:pt x="619888" y="1290230"/>
                  </a:cubicBezTo>
                  <a:close/>
                  <a:moveTo>
                    <a:pt x="641231" y="1037127"/>
                  </a:moveTo>
                  <a:cubicBezTo>
                    <a:pt x="647209" y="967662"/>
                    <a:pt x="793857" y="959423"/>
                    <a:pt x="799682" y="959423"/>
                  </a:cubicBezTo>
                  <a:cubicBezTo>
                    <a:pt x="815120" y="960255"/>
                    <a:pt x="834186" y="963661"/>
                    <a:pt x="838276" y="975314"/>
                  </a:cubicBezTo>
                  <a:cubicBezTo>
                    <a:pt x="841456" y="984242"/>
                    <a:pt x="837822" y="1007690"/>
                    <a:pt x="777741" y="1059910"/>
                  </a:cubicBezTo>
                  <a:cubicBezTo>
                    <a:pt x="737638" y="1094794"/>
                    <a:pt x="693821" y="1108113"/>
                    <a:pt x="665980" y="1093963"/>
                  </a:cubicBezTo>
                  <a:cubicBezTo>
                    <a:pt x="653837" y="1087767"/>
                    <a:pt x="645986" y="1076806"/>
                    <a:pt x="642668" y="1062265"/>
                  </a:cubicBezTo>
                  <a:cubicBezTo>
                    <a:pt x="642899" y="1060112"/>
                    <a:pt x="643072" y="1058491"/>
                    <a:pt x="643186" y="1057299"/>
                  </a:cubicBezTo>
                  <a:cubicBezTo>
                    <a:pt x="657764" y="1050725"/>
                    <a:pt x="767940" y="1001352"/>
                    <a:pt x="818733" y="992489"/>
                  </a:cubicBezTo>
                  <a:lnTo>
                    <a:pt x="817371" y="984923"/>
                  </a:lnTo>
                  <a:cubicBezTo>
                    <a:pt x="766047" y="994017"/>
                    <a:pt x="659460" y="1041647"/>
                    <a:pt x="641031" y="1049954"/>
                  </a:cubicBezTo>
                  <a:cubicBezTo>
                    <a:pt x="640801" y="1045680"/>
                    <a:pt x="640866" y="1041396"/>
                    <a:pt x="641231" y="1037130"/>
                  </a:cubicBezTo>
                  <a:close/>
                  <a:moveTo>
                    <a:pt x="633344" y="1048485"/>
                  </a:moveTo>
                  <a:cubicBezTo>
                    <a:pt x="633494" y="1053178"/>
                    <a:pt x="634048" y="1057848"/>
                    <a:pt x="635007" y="1062446"/>
                  </a:cubicBezTo>
                  <a:cubicBezTo>
                    <a:pt x="633624" y="1075363"/>
                    <a:pt x="630627" y="1103007"/>
                    <a:pt x="626661" y="1141782"/>
                  </a:cubicBezTo>
                  <a:cubicBezTo>
                    <a:pt x="628573" y="1109573"/>
                    <a:pt x="630790" y="1078238"/>
                    <a:pt x="633344" y="1048488"/>
                  </a:cubicBezTo>
                  <a:close/>
                  <a:moveTo>
                    <a:pt x="580764" y="327427"/>
                  </a:moveTo>
                  <a:cubicBezTo>
                    <a:pt x="587548" y="150560"/>
                    <a:pt x="596872" y="106673"/>
                    <a:pt x="601071" y="95696"/>
                  </a:cubicBezTo>
                  <a:cubicBezTo>
                    <a:pt x="607839" y="107768"/>
                    <a:pt x="627938" y="136879"/>
                    <a:pt x="661276" y="128495"/>
                  </a:cubicBezTo>
                  <a:cubicBezTo>
                    <a:pt x="676939" y="124710"/>
                    <a:pt x="688213" y="113057"/>
                    <a:pt x="699110" y="102010"/>
                  </a:cubicBezTo>
                  <a:cubicBezTo>
                    <a:pt x="716588" y="84152"/>
                    <a:pt x="733466" y="67127"/>
                    <a:pt x="769562" y="76586"/>
                  </a:cubicBezTo>
                  <a:cubicBezTo>
                    <a:pt x="799224" y="84379"/>
                    <a:pt x="827063" y="105642"/>
                    <a:pt x="847349" y="121229"/>
                  </a:cubicBezTo>
                  <a:cubicBezTo>
                    <a:pt x="862330" y="132657"/>
                    <a:pt x="872245" y="140223"/>
                    <a:pt x="879280" y="140223"/>
                  </a:cubicBezTo>
                  <a:cubicBezTo>
                    <a:pt x="880694" y="140363"/>
                    <a:pt x="882119" y="140073"/>
                    <a:pt x="883367" y="139391"/>
                  </a:cubicBezTo>
                  <a:cubicBezTo>
                    <a:pt x="888361" y="136967"/>
                    <a:pt x="888361" y="130310"/>
                    <a:pt x="888361" y="128116"/>
                  </a:cubicBezTo>
                  <a:cubicBezTo>
                    <a:pt x="888361" y="95048"/>
                    <a:pt x="811481" y="7499"/>
                    <a:pt x="719090" y="7499"/>
                  </a:cubicBezTo>
                  <a:cubicBezTo>
                    <a:pt x="643458" y="7499"/>
                    <a:pt x="604171" y="33284"/>
                    <a:pt x="598807" y="86089"/>
                  </a:cubicBezTo>
                  <a:cubicBezTo>
                    <a:pt x="587670" y="93186"/>
                    <a:pt x="579081" y="174524"/>
                    <a:pt x="573198" y="327124"/>
                  </a:cubicBezTo>
                  <a:cubicBezTo>
                    <a:pt x="570020" y="412102"/>
                    <a:pt x="566314" y="569043"/>
                    <a:pt x="562455" y="793548"/>
                  </a:cubicBezTo>
                  <a:lnTo>
                    <a:pt x="570020" y="793548"/>
                  </a:lnTo>
                  <a:cubicBezTo>
                    <a:pt x="573885" y="569040"/>
                    <a:pt x="577519" y="412254"/>
                    <a:pt x="580772" y="327430"/>
                  </a:cubicBezTo>
                  <a:close/>
                  <a:moveTo>
                    <a:pt x="718860" y="15057"/>
                  </a:moveTo>
                  <a:cubicBezTo>
                    <a:pt x="803684" y="15057"/>
                    <a:pt x="880565" y="96403"/>
                    <a:pt x="880565" y="128109"/>
                  </a:cubicBezTo>
                  <a:cubicBezTo>
                    <a:pt x="880565" y="131815"/>
                    <a:pt x="879806" y="132649"/>
                    <a:pt x="879806" y="132649"/>
                  </a:cubicBezTo>
                  <a:cubicBezTo>
                    <a:pt x="876783" y="133859"/>
                    <a:pt x="862555" y="122734"/>
                    <a:pt x="852265" y="115168"/>
                  </a:cubicBezTo>
                  <a:cubicBezTo>
                    <a:pt x="831456" y="99503"/>
                    <a:pt x="802928" y="77485"/>
                    <a:pt x="771753" y="69238"/>
                  </a:cubicBezTo>
                  <a:cubicBezTo>
                    <a:pt x="764874" y="67342"/>
                    <a:pt x="757777" y="66350"/>
                    <a:pt x="750641" y="66285"/>
                  </a:cubicBezTo>
                  <a:lnTo>
                    <a:pt x="750338" y="66285"/>
                  </a:lnTo>
                  <a:cubicBezTo>
                    <a:pt x="723628" y="66285"/>
                    <a:pt x="707888" y="82253"/>
                    <a:pt x="694041" y="96703"/>
                  </a:cubicBezTo>
                  <a:cubicBezTo>
                    <a:pt x="683372" y="107525"/>
                    <a:pt x="673307" y="117740"/>
                    <a:pt x="659535" y="121146"/>
                  </a:cubicBezTo>
                  <a:cubicBezTo>
                    <a:pt x="626869" y="129311"/>
                    <a:pt x="609061" y="95245"/>
                    <a:pt x="605997" y="88687"/>
                  </a:cubicBezTo>
                  <a:cubicBezTo>
                    <a:pt x="609838" y="79549"/>
                    <a:pt x="632455" y="37112"/>
                    <a:pt x="720222" y="42904"/>
                  </a:cubicBezTo>
                  <a:lnTo>
                    <a:pt x="720740" y="35338"/>
                  </a:lnTo>
                  <a:cubicBezTo>
                    <a:pt x="655764" y="31194"/>
                    <a:pt x="624263" y="52433"/>
                    <a:pt x="609665" y="69230"/>
                  </a:cubicBezTo>
                  <a:cubicBezTo>
                    <a:pt x="621251" y="32856"/>
                    <a:pt x="657186" y="15067"/>
                    <a:pt x="718868" y="1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1444;p45"/>
            <p:cNvSpPr/>
            <p:nvPr/>
          </p:nvSpPr>
          <p:spPr>
            <a:xfrm>
              <a:off x="1460442" y="3595058"/>
              <a:ext cx="250082" cy="126729"/>
            </a:xfrm>
            <a:custGeom>
              <a:avLst/>
              <a:gdLst/>
              <a:ahLst/>
              <a:cxnLst/>
              <a:rect l="l" t="t" r="r" b="b"/>
              <a:pathLst>
                <a:path w="314569" h="159408" extrusionOk="0">
                  <a:moveTo>
                    <a:pt x="188363" y="158235"/>
                  </a:moveTo>
                  <a:cubicBezTo>
                    <a:pt x="237094" y="144010"/>
                    <a:pt x="366868" y="79086"/>
                    <a:pt x="308450" y="32551"/>
                  </a:cubicBezTo>
                  <a:cubicBezTo>
                    <a:pt x="250032" y="-13983"/>
                    <a:pt x="48830" y="12120"/>
                    <a:pt x="16368" y="47683"/>
                  </a:cubicBezTo>
                  <a:cubicBezTo>
                    <a:pt x="-16094" y="83246"/>
                    <a:pt x="65099" y="155588"/>
                    <a:pt x="65099" y="155588"/>
                  </a:cubicBezTo>
                  <a:cubicBezTo>
                    <a:pt x="81292" y="167469"/>
                    <a:pt x="139638" y="172463"/>
                    <a:pt x="188363" y="1582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1445;p45"/>
            <p:cNvSpPr/>
            <p:nvPr/>
          </p:nvSpPr>
          <p:spPr>
            <a:xfrm>
              <a:off x="1460442" y="3970748"/>
              <a:ext cx="250082" cy="126791"/>
            </a:xfrm>
            <a:custGeom>
              <a:avLst/>
              <a:gdLst/>
              <a:ahLst/>
              <a:cxnLst/>
              <a:rect l="l" t="t" r="r" b="b"/>
              <a:pathLst>
                <a:path w="314569" h="159486" extrusionOk="0">
                  <a:moveTo>
                    <a:pt x="188363" y="158280"/>
                  </a:moveTo>
                  <a:cubicBezTo>
                    <a:pt x="237094" y="144055"/>
                    <a:pt x="366868" y="79130"/>
                    <a:pt x="308450" y="32594"/>
                  </a:cubicBezTo>
                  <a:cubicBezTo>
                    <a:pt x="250032" y="-13943"/>
                    <a:pt x="48830" y="12012"/>
                    <a:pt x="16368" y="47728"/>
                  </a:cubicBezTo>
                  <a:cubicBezTo>
                    <a:pt x="-16094" y="83443"/>
                    <a:pt x="65099" y="155783"/>
                    <a:pt x="65099" y="155783"/>
                  </a:cubicBezTo>
                  <a:cubicBezTo>
                    <a:pt x="81292" y="167586"/>
                    <a:pt x="139638" y="172505"/>
                    <a:pt x="188363" y="15828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1446;p45"/>
            <p:cNvSpPr/>
            <p:nvPr/>
          </p:nvSpPr>
          <p:spPr>
            <a:xfrm>
              <a:off x="1522819" y="3849641"/>
              <a:ext cx="169731" cy="86027"/>
            </a:xfrm>
            <a:custGeom>
              <a:avLst/>
              <a:gdLst/>
              <a:ahLst/>
              <a:cxnLst/>
              <a:rect l="l" t="t" r="r" b="b"/>
              <a:pathLst>
                <a:path w="213498" h="108210" extrusionOk="0">
                  <a:moveTo>
                    <a:pt x="130658" y="109743"/>
                  </a:moveTo>
                  <a:cubicBezTo>
                    <a:pt x="163726" y="100056"/>
                    <a:pt x="251653" y="55791"/>
                    <a:pt x="212229" y="24388"/>
                  </a:cubicBezTo>
                  <a:cubicBezTo>
                    <a:pt x="172804" y="-7015"/>
                    <a:pt x="35921" y="10616"/>
                    <a:pt x="13902" y="34829"/>
                  </a:cubicBezTo>
                  <a:cubicBezTo>
                    <a:pt x="-8117" y="59041"/>
                    <a:pt x="46968" y="108153"/>
                    <a:pt x="46968" y="108153"/>
                  </a:cubicBezTo>
                  <a:cubicBezTo>
                    <a:pt x="57939" y="116174"/>
                    <a:pt x="97592" y="119428"/>
                    <a:pt x="130658" y="10974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1447;p45"/>
            <p:cNvSpPr/>
            <p:nvPr/>
          </p:nvSpPr>
          <p:spPr>
            <a:xfrm>
              <a:off x="1457672" y="3592500"/>
              <a:ext cx="256132" cy="132153"/>
            </a:xfrm>
            <a:custGeom>
              <a:avLst/>
              <a:gdLst/>
              <a:ahLst/>
              <a:cxnLst/>
              <a:rect l="l" t="t" r="r" b="b"/>
              <a:pathLst>
                <a:path w="322179" h="166230" extrusionOk="0">
                  <a:moveTo>
                    <a:pt x="314590" y="32751"/>
                  </a:moveTo>
                  <a:cubicBezTo>
                    <a:pt x="255947" y="-13711"/>
                    <a:pt x="51414" y="11335"/>
                    <a:pt x="17364" y="48566"/>
                  </a:cubicBezTo>
                  <a:cubicBezTo>
                    <a:pt x="11161" y="55365"/>
                    <a:pt x="8065" y="64438"/>
                    <a:pt x="8817" y="73610"/>
                  </a:cubicBezTo>
                  <a:cubicBezTo>
                    <a:pt x="10783" y="111900"/>
                    <a:pt x="64056" y="159861"/>
                    <a:pt x="66318" y="161843"/>
                  </a:cubicBezTo>
                  <a:cubicBezTo>
                    <a:pt x="76305" y="169183"/>
                    <a:pt x="99912" y="173721"/>
                    <a:pt x="127305" y="173721"/>
                  </a:cubicBezTo>
                  <a:cubicBezTo>
                    <a:pt x="149572" y="173908"/>
                    <a:pt x="171757" y="170978"/>
                    <a:pt x="193214" y="165021"/>
                  </a:cubicBezTo>
                  <a:cubicBezTo>
                    <a:pt x="230141" y="154275"/>
                    <a:pt x="321850" y="111066"/>
                    <a:pt x="330250" y="68150"/>
                  </a:cubicBezTo>
                  <a:cubicBezTo>
                    <a:pt x="332819" y="54914"/>
                    <a:pt x="327600" y="42958"/>
                    <a:pt x="314590" y="32751"/>
                  </a:cubicBezTo>
                  <a:close/>
                  <a:moveTo>
                    <a:pt x="322536" y="66725"/>
                  </a:moveTo>
                  <a:cubicBezTo>
                    <a:pt x="315346" y="103047"/>
                    <a:pt x="233019" y="145193"/>
                    <a:pt x="190797" y="157528"/>
                  </a:cubicBezTo>
                  <a:cubicBezTo>
                    <a:pt x="142291" y="171755"/>
                    <a:pt x="86070" y="166383"/>
                    <a:pt x="70936" y="155862"/>
                  </a:cubicBezTo>
                  <a:lnTo>
                    <a:pt x="70936" y="155862"/>
                  </a:lnTo>
                  <a:cubicBezTo>
                    <a:pt x="67908" y="153065"/>
                    <a:pt x="17817" y="107209"/>
                    <a:pt x="16077" y="73460"/>
                  </a:cubicBezTo>
                  <a:cubicBezTo>
                    <a:pt x="15414" y="66293"/>
                    <a:pt x="17804" y="59178"/>
                    <a:pt x="22658" y="53863"/>
                  </a:cubicBezTo>
                  <a:cubicBezTo>
                    <a:pt x="39049" y="35843"/>
                    <a:pt x="102134" y="20432"/>
                    <a:pt x="166372" y="16251"/>
                  </a:cubicBezTo>
                  <a:cubicBezTo>
                    <a:pt x="158537" y="32899"/>
                    <a:pt x="151929" y="50097"/>
                    <a:pt x="146604" y="67710"/>
                  </a:cubicBezTo>
                  <a:lnTo>
                    <a:pt x="154170" y="69828"/>
                  </a:lnTo>
                  <a:cubicBezTo>
                    <a:pt x="159798" y="51664"/>
                    <a:pt x="166805" y="33956"/>
                    <a:pt x="175132" y="16860"/>
                  </a:cubicBezTo>
                  <a:lnTo>
                    <a:pt x="173060" y="15868"/>
                  </a:lnTo>
                  <a:cubicBezTo>
                    <a:pt x="228807" y="12928"/>
                    <a:pt x="284231" y="18645"/>
                    <a:pt x="309594" y="38729"/>
                  </a:cubicBezTo>
                  <a:cubicBezTo>
                    <a:pt x="320335" y="47196"/>
                    <a:pt x="324572" y="56352"/>
                    <a:pt x="322531" y="667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1448;p45"/>
            <p:cNvSpPr/>
            <p:nvPr/>
          </p:nvSpPr>
          <p:spPr>
            <a:xfrm>
              <a:off x="1457672" y="3968282"/>
              <a:ext cx="256132" cy="132150"/>
            </a:xfrm>
            <a:custGeom>
              <a:avLst/>
              <a:gdLst/>
              <a:ahLst/>
              <a:cxnLst/>
              <a:rect l="l" t="t" r="r" b="b"/>
              <a:pathLst>
                <a:path w="322179" h="166227" extrusionOk="0">
                  <a:moveTo>
                    <a:pt x="314590" y="32744"/>
                  </a:moveTo>
                  <a:cubicBezTo>
                    <a:pt x="255947" y="-13715"/>
                    <a:pt x="51414" y="11332"/>
                    <a:pt x="17364" y="48635"/>
                  </a:cubicBezTo>
                  <a:cubicBezTo>
                    <a:pt x="11161" y="55436"/>
                    <a:pt x="8065" y="64510"/>
                    <a:pt x="8817" y="73684"/>
                  </a:cubicBezTo>
                  <a:cubicBezTo>
                    <a:pt x="10783" y="111971"/>
                    <a:pt x="64056" y="159868"/>
                    <a:pt x="66318" y="161912"/>
                  </a:cubicBezTo>
                  <a:cubicBezTo>
                    <a:pt x="76305" y="169252"/>
                    <a:pt x="99912" y="173715"/>
                    <a:pt x="127305" y="173715"/>
                  </a:cubicBezTo>
                  <a:cubicBezTo>
                    <a:pt x="149570" y="173930"/>
                    <a:pt x="171754" y="171026"/>
                    <a:pt x="193214" y="165090"/>
                  </a:cubicBezTo>
                  <a:cubicBezTo>
                    <a:pt x="230141" y="154346"/>
                    <a:pt x="321850" y="111137"/>
                    <a:pt x="330250" y="68159"/>
                  </a:cubicBezTo>
                  <a:cubicBezTo>
                    <a:pt x="332819" y="54916"/>
                    <a:pt x="327600" y="43035"/>
                    <a:pt x="314590" y="32744"/>
                  </a:cubicBezTo>
                  <a:close/>
                  <a:moveTo>
                    <a:pt x="322536" y="66797"/>
                  </a:moveTo>
                  <a:cubicBezTo>
                    <a:pt x="315346" y="103118"/>
                    <a:pt x="233019" y="145278"/>
                    <a:pt x="190797" y="157599"/>
                  </a:cubicBezTo>
                  <a:cubicBezTo>
                    <a:pt x="142291" y="171824"/>
                    <a:pt x="86070" y="166452"/>
                    <a:pt x="70936" y="155934"/>
                  </a:cubicBezTo>
                  <a:cubicBezTo>
                    <a:pt x="67908" y="153212"/>
                    <a:pt x="17817" y="107281"/>
                    <a:pt x="16077" y="73531"/>
                  </a:cubicBezTo>
                  <a:cubicBezTo>
                    <a:pt x="15403" y="66362"/>
                    <a:pt x="17794" y="59241"/>
                    <a:pt x="22658" y="53932"/>
                  </a:cubicBezTo>
                  <a:cubicBezTo>
                    <a:pt x="39080" y="35876"/>
                    <a:pt x="102390" y="20439"/>
                    <a:pt x="166758" y="16292"/>
                  </a:cubicBezTo>
                  <a:cubicBezTo>
                    <a:pt x="160780" y="28673"/>
                    <a:pt x="137904" y="79356"/>
                    <a:pt x="137904" y="121192"/>
                  </a:cubicBezTo>
                  <a:lnTo>
                    <a:pt x="145454" y="121192"/>
                  </a:lnTo>
                  <a:cubicBezTo>
                    <a:pt x="145454" y="76018"/>
                    <a:pt x="174435" y="17450"/>
                    <a:pt x="174888" y="16846"/>
                  </a:cubicBezTo>
                  <a:lnTo>
                    <a:pt x="173075" y="15927"/>
                  </a:lnTo>
                  <a:cubicBezTo>
                    <a:pt x="228810" y="12989"/>
                    <a:pt x="284218" y="18708"/>
                    <a:pt x="309575" y="38790"/>
                  </a:cubicBezTo>
                  <a:cubicBezTo>
                    <a:pt x="320335" y="47275"/>
                    <a:pt x="324572" y="56429"/>
                    <a:pt x="322531" y="667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1449;p45"/>
            <p:cNvSpPr/>
            <p:nvPr/>
          </p:nvSpPr>
          <p:spPr>
            <a:xfrm>
              <a:off x="1519967" y="3846833"/>
              <a:ext cx="175769" cy="91869"/>
            </a:xfrm>
            <a:custGeom>
              <a:avLst/>
              <a:gdLst/>
              <a:ahLst/>
              <a:cxnLst/>
              <a:rect l="l" t="t" r="r" b="b"/>
              <a:pathLst>
                <a:path w="221093" h="115558" extrusionOk="0">
                  <a:moveTo>
                    <a:pt x="218390" y="25426"/>
                  </a:moveTo>
                  <a:cubicBezTo>
                    <a:pt x="176924" y="-7414"/>
                    <a:pt x="38828" y="10064"/>
                    <a:pt x="14916" y="36323"/>
                  </a:cubicBezTo>
                  <a:cubicBezTo>
                    <a:pt x="10464" y="41153"/>
                    <a:pt x="8239" y="47631"/>
                    <a:pt x="8788" y="54179"/>
                  </a:cubicBezTo>
                  <a:cubicBezTo>
                    <a:pt x="10453" y="80435"/>
                    <a:pt x="46700" y="113353"/>
                    <a:pt x="48285" y="114716"/>
                  </a:cubicBezTo>
                  <a:cubicBezTo>
                    <a:pt x="55400" y="119860"/>
                    <a:pt x="71518" y="123038"/>
                    <a:pt x="90284" y="123038"/>
                  </a:cubicBezTo>
                  <a:cubicBezTo>
                    <a:pt x="105558" y="123276"/>
                    <a:pt x="120791" y="121367"/>
                    <a:pt x="135534" y="117363"/>
                  </a:cubicBezTo>
                  <a:cubicBezTo>
                    <a:pt x="160806" y="109945"/>
                    <a:pt x="223611" y="80285"/>
                    <a:pt x="229444" y="50631"/>
                  </a:cubicBezTo>
                  <a:cubicBezTo>
                    <a:pt x="231120" y="40775"/>
                    <a:pt x="226774" y="30868"/>
                    <a:pt x="218390" y="25426"/>
                  </a:cubicBezTo>
                  <a:close/>
                  <a:moveTo>
                    <a:pt x="221796" y="48737"/>
                  </a:moveTo>
                  <a:cubicBezTo>
                    <a:pt x="217105" y="72800"/>
                    <a:pt x="160806" y="101553"/>
                    <a:pt x="133187" y="109650"/>
                  </a:cubicBezTo>
                  <a:cubicBezTo>
                    <a:pt x="100650" y="119184"/>
                    <a:pt x="62816" y="115703"/>
                    <a:pt x="52893" y="108743"/>
                  </a:cubicBezTo>
                  <a:cubicBezTo>
                    <a:pt x="50471" y="106471"/>
                    <a:pt x="17253" y="75903"/>
                    <a:pt x="16113" y="53353"/>
                  </a:cubicBezTo>
                  <a:cubicBezTo>
                    <a:pt x="15654" y="48810"/>
                    <a:pt x="17170" y="44290"/>
                    <a:pt x="20275" y="40944"/>
                  </a:cubicBezTo>
                  <a:cubicBezTo>
                    <a:pt x="31193" y="28962"/>
                    <a:pt x="72883" y="18702"/>
                    <a:pt x="115673" y="15796"/>
                  </a:cubicBezTo>
                  <a:cubicBezTo>
                    <a:pt x="110824" y="26193"/>
                    <a:pt x="96702" y="58823"/>
                    <a:pt x="96702" y="86118"/>
                  </a:cubicBezTo>
                  <a:lnTo>
                    <a:pt x="104271" y="86118"/>
                  </a:lnTo>
                  <a:cubicBezTo>
                    <a:pt x="104271" y="55697"/>
                    <a:pt x="123565" y="16200"/>
                    <a:pt x="124018" y="15819"/>
                  </a:cubicBezTo>
                  <a:lnTo>
                    <a:pt x="123119" y="15366"/>
                  </a:lnTo>
                  <a:cubicBezTo>
                    <a:pt x="160026" y="13612"/>
                    <a:pt x="196474" y="17562"/>
                    <a:pt x="213461" y="30878"/>
                  </a:cubicBezTo>
                  <a:cubicBezTo>
                    <a:pt x="219584" y="34605"/>
                    <a:pt x="222871" y="41646"/>
                    <a:pt x="221796" y="48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1450;p45"/>
            <p:cNvSpPr/>
            <p:nvPr/>
          </p:nvSpPr>
          <p:spPr>
            <a:xfrm>
              <a:off x="1499816" y="4186432"/>
              <a:ext cx="174575" cy="387169"/>
            </a:xfrm>
            <a:custGeom>
              <a:avLst/>
              <a:gdLst/>
              <a:ahLst/>
              <a:cxnLst/>
              <a:rect l="l" t="t" r="r" b="b"/>
              <a:pathLst>
                <a:path w="219591" h="487005" extrusionOk="0">
                  <a:moveTo>
                    <a:pt x="0" y="0"/>
                  </a:moveTo>
                  <a:lnTo>
                    <a:pt x="219592" y="0"/>
                  </a:lnTo>
                  <a:lnTo>
                    <a:pt x="219592" y="487005"/>
                  </a:lnTo>
                  <a:lnTo>
                    <a:pt x="0" y="4870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1451;p45"/>
            <p:cNvSpPr/>
            <p:nvPr/>
          </p:nvSpPr>
          <p:spPr>
            <a:xfrm>
              <a:off x="1489802" y="4177884"/>
              <a:ext cx="180471" cy="393186"/>
            </a:xfrm>
            <a:custGeom>
              <a:avLst/>
              <a:gdLst/>
              <a:ahLst/>
              <a:cxnLst/>
              <a:rect l="l" t="t" r="r" b="b"/>
              <a:pathLst>
                <a:path w="227007" h="494573" extrusionOk="0">
                  <a:moveTo>
                    <a:pt x="231929" y="502073"/>
                  </a:moveTo>
                  <a:lnTo>
                    <a:pt x="12490" y="502073"/>
                  </a:lnTo>
                  <a:cubicBezTo>
                    <a:pt x="10400" y="502073"/>
                    <a:pt x="8706" y="500379"/>
                    <a:pt x="8706" y="498288"/>
                  </a:cubicBezTo>
                  <a:lnTo>
                    <a:pt x="8706" y="11283"/>
                  </a:lnTo>
                  <a:cubicBezTo>
                    <a:pt x="8706" y="9193"/>
                    <a:pt x="10400" y="7499"/>
                    <a:pt x="12490" y="7499"/>
                  </a:cubicBezTo>
                  <a:lnTo>
                    <a:pt x="231929" y="7499"/>
                  </a:lnTo>
                  <a:cubicBezTo>
                    <a:pt x="234019" y="7499"/>
                    <a:pt x="235713" y="9193"/>
                    <a:pt x="235713" y="11283"/>
                  </a:cubicBezTo>
                  <a:lnTo>
                    <a:pt x="235713" y="498288"/>
                  </a:lnTo>
                  <a:cubicBezTo>
                    <a:pt x="235713" y="500379"/>
                    <a:pt x="234019" y="502073"/>
                    <a:pt x="231929" y="502073"/>
                  </a:cubicBezTo>
                  <a:close/>
                  <a:moveTo>
                    <a:pt x="16121" y="494504"/>
                  </a:moveTo>
                  <a:lnTo>
                    <a:pt x="227995" y="494504"/>
                  </a:lnTo>
                  <a:lnTo>
                    <a:pt x="227995" y="15070"/>
                  </a:lnTo>
                  <a:lnTo>
                    <a:pt x="16121" y="150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1452;p45"/>
            <p:cNvSpPr/>
            <p:nvPr/>
          </p:nvSpPr>
          <p:spPr>
            <a:xfrm>
              <a:off x="2743332" y="3470562"/>
              <a:ext cx="606498" cy="533830"/>
            </a:xfrm>
            <a:custGeom>
              <a:avLst/>
              <a:gdLst/>
              <a:ahLst/>
              <a:cxnLst/>
              <a:rect l="l" t="t" r="r" b="b"/>
              <a:pathLst>
                <a:path w="762890" h="671484" extrusionOk="0">
                  <a:moveTo>
                    <a:pt x="734747" y="7499"/>
                  </a:moveTo>
                  <a:lnTo>
                    <a:pt x="45558" y="7499"/>
                  </a:lnTo>
                  <a:cubicBezTo>
                    <a:pt x="25207" y="7498"/>
                    <a:pt x="8708" y="23995"/>
                    <a:pt x="8706" y="44346"/>
                  </a:cubicBezTo>
                  <a:cubicBezTo>
                    <a:pt x="8706" y="44347"/>
                    <a:pt x="8706" y="44348"/>
                    <a:pt x="8706" y="44349"/>
                  </a:cubicBezTo>
                  <a:lnTo>
                    <a:pt x="8706" y="642134"/>
                  </a:lnTo>
                  <a:cubicBezTo>
                    <a:pt x="8708" y="662487"/>
                    <a:pt x="25206" y="678984"/>
                    <a:pt x="45558" y="678984"/>
                  </a:cubicBezTo>
                  <a:lnTo>
                    <a:pt x="734747" y="678984"/>
                  </a:lnTo>
                  <a:cubicBezTo>
                    <a:pt x="755082" y="678943"/>
                    <a:pt x="771555" y="662469"/>
                    <a:pt x="771597" y="642134"/>
                  </a:cubicBezTo>
                  <a:lnTo>
                    <a:pt x="771597" y="44349"/>
                  </a:lnTo>
                  <a:cubicBezTo>
                    <a:pt x="771555" y="24015"/>
                    <a:pt x="755082" y="7541"/>
                    <a:pt x="734747" y="74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1453;p45"/>
            <p:cNvSpPr/>
            <p:nvPr/>
          </p:nvSpPr>
          <p:spPr>
            <a:xfrm>
              <a:off x="2732700" y="3453250"/>
              <a:ext cx="594820" cy="519575"/>
            </a:xfrm>
            <a:custGeom>
              <a:avLst/>
              <a:gdLst/>
              <a:ahLst/>
              <a:cxnLst/>
              <a:rect l="l" t="t" r="r" b="b"/>
              <a:pathLst>
                <a:path w="755327" h="663994" extrusionOk="0">
                  <a:moveTo>
                    <a:pt x="722259" y="0"/>
                  </a:moveTo>
                  <a:cubicBezTo>
                    <a:pt x="740522" y="0"/>
                    <a:pt x="755328" y="0"/>
                    <a:pt x="755328" y="0"/>
                  </a:cubicBezTo>
                  <a:lnTo>
                    <a:pt x="755328" y="663994"/>
                  </a:lnTo>
                  <a:cubicBezTo>
                    <a:pt x="755328" y="663994"/>
                    <a:pt x="740522" y="663994"/>
                    <a:pt x="722259" y="663994"/>
                  </a:cubicBezTo>
                  <a:lnTo>
                    <a:pt x="33068" y="663994"/>
                  </a:lnTo>
                  <a:cubicBezTo>
                    <a:pt x="14805" y="663994"/>
                    <a:pt x="0" y="663994"/>
                    <a:pt x="0" y="663994"/>
                  </a:cubicBezTo>
                  <a:lnTo>
                    <a:pt x="0" y="0"/>
                  </a:lnTo>
                  <a:cubicBezTo>
                    <a:pt x="0" y="0"/>
                    <a:pt x="14805" y="0"/>
                    <a:pt x="33068"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1454;p45"/>
            <p:cNvSpPr/>
            <p:nvPr/>
          </p:nvSpPr>
          <p:spPr>
            <a:xfrm>
              <a:off x="2727281" y="3444954"/>
              <a:ext cx="600366" cy="66712"/>
            </a:xfrm>
            <a:custGeom>
              <a:avLst/>
              <a:gdLst/>
              <a:ahLst/>
              <a:cxnLst/>
              <a:rect l="l" t="t" r="r" b="b"/>
              <a:pathLst>
                <a:path w="755177" h="83915" extrusionOk="0">
                  <a:moveTo>
                    <a:pt x="763883" y="91414"/>
                  </a:moveTo>
                  <a:lnTo>
                    <a:pt x="763883" y="40565"/>
                  </a:lnTo>
                  <a:cubicBezTo>
                    <a:pt x="763883" y="22303"/>
                    <a:pt x="749078" y="7499"/>
                    <a:pt x="730818" y="7499"/>
                  </a:cubicBezTo>
                  <a:cubicBezTo>
                    <a:pt x="730818" y="7499"/>
                    <a:pt x="730815" y="7499"/>
                    <a:pt x="730815" y="7499"/>
                  </a:cubicBezTo>
                  <a:lnTo>
                    <a:pt x="41774" y="7499"/>
                  </a:lnTo>
                  <a:cubicBezTo>
                    <a:pt x="23514" y="7498"/>
                    <a:pt x="8709" y="22300"/>
                    <a:pt x="8706" y="40562"/>
                  </a:cubicBezTo>
                  <a:cubicBezTo>
                    <a:pt x="8706" y="40563"/>
                    <a:pt x="8706" y="40564"/>
                    <a:pt x="8706" y="40565"/>
                  </a:cubicBezTo>
                  <a:lnTo>
                    <a:pt x="8706" y="9141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1455;p45"/>
            <p:cNvSpPr/>
            <p:nvPr/>
          </p:nvSpPr>
          <p:spPr>
            <a:xfrm>
              <a:off x="2724275" y="3441947"/>
              <a:ext cx="606502" cy="533892"/>
            </a:xfrm>
            <a:custGeom>
              <a:avLst/>
              <a:gdLst/>
              <a:ahLst/>
              <a:cxnLst/>
              <a:rect l="l" t="t" r="r" b="b"/>
              <a:pathLst>
                <a:path w="762895" h="671562" extrusionOk="0">
                  <a:moveTo>
                    <a:pt x="734752" y="7499"/>
                  </a:moveTo>
                  <a:lnTo>
                    <a:pt x="45558" y="7499"/>
                  </a:lnTo>
                  <a:cubicBezTo>
                    <a:pt x="25223" y="7541"/>
                    <a:pt x="8750" y="24014"/>
                    <a:pt x="8706" y="44349"/>
                  </a:cubicBezTo>
                  <a:lnTo>
                    <a:pt x="8706" y="642209"/>
                  </a:lnTo>
                  <a:cubicBezTo>
                    <a:pt x="8750" y="662544"/>
                    <a:pt x="25223" y="679020"/>
                    <a:pt x="45558" y="679062"/>
                  </a:cubicBezTo>
                  <a:lnTo>
                    <a:pt x="734752" y="679062"/>
                  </a:lnTo>
                  <a:cubicBezTo>
                    <a:pt x="755103" y="679062"/>
                    <a:pt x="771602" y="662563"/>
                    <a:pt x="771602" y="642212"/>
                  </a:cubicBezTo>
                  <a:cubicBezTo>
                    <a:pt x="771602" y="642212"/>
                    <a:pt x="771602" y="642209"/>
                    <a:pt x="771602" y="642209"/>
                  </a:cubicBezTo>
                  <a:lnTo>
                    <a:pt x="771602" y="44349"/>
                  </a:lnTo>
                  <a:cubicBezTo>
                    <a:pt x="771604" y="23999"/>
                    <a:pt x="755108" y="7501"/>
                    <a:pt x="734757" y="7499"/>
                  </a:cubicBezTo>
                  <a:cubicBezTo>
                    <a:pt x="734755" y="7499"/>
                    <a:pt x="734755" y="7499"/>
                    <a:pt x="734752" y="7499"/>
                  </a:cubicBezTo>
                  <a:close/>
                  <a:moveTo>
                    <a:pt x="16274" y="44349"/>
                  </a:moveTo>
                  <a:cubicBezTo>
                    <a:pt x="16316" y="28193"/>
                    <a:pt x="29404" y="15108"/>
                    <a:pt x="45558" y="15065"/>
                  </a:cubicBezTo>
                  <a:lnTo>
                    <a:pt x="734599" y="15065"/>
                  </a:lnTo>
                  <a:cubicBezTo>
                    <a:pt x="750756" y="15106"/>
                    <a:pt x="763842" y="28193"/>
                    <a:pt x="763883" y="44349"/>
                  </a:cubicBezTo>
                  <a:lnTo>
                    <a:pt x="763883" y="91414"/>
                  </a:lnTo>
                  <a:lnTo>
                    <a:pt x="16274" y="91414"/>
                  </a:lnTo>
                  <a:close/>
                  <a:moveTo>
                    <a:pt x="734752" y="671421"/>
                  </a:moveTo>
                  <a:lnTo>
                    <a:pt x="45558" y="671421"/>
                  </a:lnTo>
                  <a:cubicBezTo>
                    <a:pt x="29386" y="671421"/>
                    <a:pt x="16274" y="658310"/>
                    <a:pt x="16274" y="642137"/>
                  </a:cubicBezTo>
                  <a:lnTo>
                    <a:pt x="16274" y="98985"/>
                  </a:lnTo>
                  <a:lnTo>
                    <a:pt x="764046" y="98985"/>
                  </a:lnTo>
                  <a:lnTo>
                    <a:pt x="764046" y="642137"/>
                  </a:lnTo>
                  <a:cubicBezTo>
                    <a:pt x="764044" y="658310"/>
                    <a:pt x="750933" y="671421"/>
                    <a:pt x="734760" y="671418"/>
                  </a:cubicBezTo>
                  <a:cubicBezTo>
                    <a:pt x="734757" y="671418"/>
                    <a:pt x="734755" y="671418"/>
                    <a:pt x="734752" y="6714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1456;p45"/>
            <p:cNvSpPr/>
            <p:nvPr/>
          </p:nvSpPr>
          <p:spPr>
            <a:xfrm>
              <a:off x="3159361" y="3468385"/>
              <a:ext cx="32123" cy="32123"/>
            </a:xfrm>
            <a:custGeom>
              <a:avLst/>
              <a:gdLst/>
              <a:ahLst/>
              <a:cxnLst/>
              <a:rect l="l" t="t" r="r" b="b"/>
              <a:pathLst>
                <a:path w="40406" h="40406" extrusionOk="0">
                  <a:moveTo>
                    <a:pt x="40406" y="20203"/>
                  </a:moveTo>
                  <a:cubicBezTo>
                    <a:pt x="40406" y="31361"/>
                    <a:pt x="31361" y="40406"/>
                    <a:pt x="20203" y="40406"/>
                  </a:cubicBezTo>
                  <a:cubicBezTo>
                    <a:pt x="9045" y="40406"/>
                    <a:pt x="0" y="31361"/>
                    <a:pt x="0" y="20203"/>
                  </a:cubicBezTo>
                  <a:cubicBezTo>
                    <a:pt x="0" y="9045"/>
                    <a:pt x="9045" y="0"/>
                    <a:pt x="20203" y="0"/>
                  </a:cubicBezTo>
                  <a:cubicBezTo>
                    <a:pt x="31361" y="0"/>
                    <a:pt x="40406" y="9045"/>
                    <a:pt x="40406" y="202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1457;p45"/>
            <p:cNvSpPr/>
            <p:nvPr/>
          </p:nvSpPr>
          <p:spPr>
            <a:xfrm>
              <a:off x="3203819" y="3463825"/>
              <a:ext cx="32246" cy="32246"/>
            </a:xfrm>
            <a:custGeom>
              <a:avLst/>
              <a:gdLst/>
              <a:ahLst/>
              <a:cxnLst/>
              <a:rect l="l" t="t" r="r" b="b"/>
              <a:pathLst>
                <a:path w="40561" h="40561" extrusionOk="0">
                  <a:moveTo>
                    <a:pt x="49268" y="27857"/>
                  </a:moveTo>
                  <a:cubicBezTo>
                    <a:pt x="49312" y="16657"/>
                    <a:pt x="40264" y="7542"/>
                    <a:pt x="29065" y="7499"/>
                  </a:cubicBezTo>
                  <a:cubicBezTo>
                    <a:pt x="17865" y="7456"/>
                    <a:pt x="8750" y="16502"/>
                    <a:pt x="8706" y="27702"/>
                  </a:cubicBezTo>
                  <a:cubicBezTo>
                    <a:pt x="8665" y="38903"/>
                    <a:pt x="17709" y="48018"/>
                    <a:pt x="28909" y="48060"/>
                  </a:cubicBezTo>
                  <a:cubicBezTo>
                    <a:pt x="28909" y="48060"/>
                    <a:pt x="28912" y="48060"/>
                    <a:pt x="28912" y="48060"/>
                  </a:cubicBezTo>
                  <a:lnTo>
                    <a:pt x="29065" y="48060"/>
                  </a:lnTo>
                  <a:cubicBezTo>
                    <a:pt x="40223" y="48060"/>
                    <a:pt x="49268" y="39015"/>
                    <a:pt x="49268" y="2785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1458;p45"/>
            <p:cNvSpPr/>
            <p:nvPr/>
          </p:nvSpPr>
          <p:spPr>
            <a:xfrm>
              <a:off x="3261142" y="3468385"/>
              <a:ext cx="32123" cy="32123"/>
            </a:xfrm>
            <a:custGeom>
              <a:avLst/>
              <a:gdLst/>
              <a:ahLst/>
              <a:cxnLst/>
              <a:rect l="l" t="t" r="r" b="b"/>
              <a:pathLst>
                <a:path w="40406" h="40406" extrusionOk="0">
                  <a:moveTo>
                    <a:pt x="40406" y="20203"/>
                  </a:moveTo>
                  <a:cubicBezTo>
                    <a:pt x="40406" y="31361"/>
                    <a:pt x="31361" y="40406"/>
                    <a:pt x="20203" y="40406"/>
                  </a:cubicBezTo>
                  <a:cubicBezTo>
                    <a:pt x="9045" y="40406"/>
                    <a:pt x="0" y="31361"/>
                    <a:pt x="0" y="20203"/>
                  </a:cubicBezTo>
                  <a:cubicBezTo>
                    <a:pt x="0" y="9045"/>
                    <a:pt x="9045" y="0"/>
                    <a:pt x="20203" y="0"/>
                  </a:cubicBezTo>
                  <a:cubicBezTo>
                    <a:pt x="31361" y="0"/>
                    <a:pt x="40406" y="9045"/>
                    <a:pt x="40406" y="202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1459;p45"/>
            <p:cNvSpPr/>
            <p:nvPr/>
          </p:nvSpPr>
          <p:spPr>
            <a:xfrm>
              <a:off x="3150017" y="3460942"/>
              <a:ext cx="139985" cy="38139"/>
            </a:xfrm>
            <a:custGeom>
              <a:avLst/>
              <a:gdLst/>
              <a:ahLst/>
              <a:cxnLst/>
              <a:rect l="l" t="t" r="r" b="b"/>
              <a:pathLst>
                <a:path w="176082" h="47974" extrusionOk="0">
                  <a:moveTo>
                    <a:pt x="32693" y="55474"/>
                  </a:moveTo>
                  <a:cubicBezTo>
                    <a:pt x="19445" y="55474"/>
                    <a:pt x="8706" y="44734"/>
                    <a:pt x="8706" y="31486"/>
                  </a:cubicBezTo>
                  <a:cubicBezTo>
                    <a:pt x="8706" y="18239"/>
                    <a:pt x="19445" y="7499"/>
                    <a:pt x="32693" y="7499"/>
                  </a:cubicBezTo>
                  <a:cubicBezTo>
                    <a:pt x="45942" y="7499"/>
                    <a:pt x="56680" y="18239"/>
                    <a:pt x="56680" y="31486"/>
                  </a:cubicBezTo>
                  <a:cubicBezTo>
                    <a:pt x="56680" y="44734"/>
                    <a:pt x="45942" y="55474"/>
                    <a:pt x="32693" y="55474"/>
                  </a:cubicBezTo>
                  <a:close/>
                  <a:moveTo>
                    <a:pt x="32693" y="15067"/>
                  </a:moveTo>
                  <a:cubicBezTo>
                    <a:pt x="23625" y="15067"/>
                    <a:pt x="16272" y="22420"/>
                    <a:pt x="16272" y="31489"/>
                  </a:cubicBezTo>
                  <a:cubicBezTo>
                    <a:pt x="16272" y="40558"/>
                    <a:pt x="23625" y="47910"/>
                    <a:pt x="32693" y="47910"/>
                  </a:cubicBezTo>
                  <a:cubicBezTo>
                    <a:pt x="41761" y="47910"/>
                    <a:pt x="49115" y="40558"/>
                    <a:pt x="49115" y="31489"/>
                  </a:cubicBezTo>
                  <a:cubicBezTo>
                    <a:pt x="49117" y="22421"/>
                    <a:pt x="41766" y="15069"/>
                    <a:pt x="32698" y="15067"/>
                  </a:cubicBezTo>
                  <a:cubicBezTo>
                    <a:pt x="32696" y="15067"/>
                    <a:pt x="32696" y="15067"/>
                    <a:pt x="32693" y="15067"/>
                  </a:cubicBezTo>
                  <a:close/>
                  <a:moveTo>
                    <a:pt x="96786" y="55474"/>
                  </a:moveTo>
                  <a:cubicBezTo>
                    <a:pt x="83538" y="55474"/>
                    <a:pt x="72799" y="44734"/>
                    <a:pt x="72799" y="31486"/>
                  </a:cubicBezTo>
                  <a:cubicBezTo>
                    <a:pt x="72799" y="18239"/>
                    <a:pt x="83538" y="7499"/>
                    <a:pt x="96786" y="7499"/>
                  </a:cubicBezTo>
                  <a:cubicBezTo>
                    <a:pt x="110035" y="7499"/>
                    <a:pt x="120773" y="18239"/>
                    <a:pt x="120773" y="31486"/>
                  </a:cubicBezTo>
                  <a:cubicBezTo>
                    <a:pt x="120773" y="44734"/>
                    <a:pt x="110035" y="55474"/>
                    <a:pt x="96786" y="55474"/>
                  </a:cubicBezTo>
                  <a:close/>
                  <a:moveTo>
                    <a:pt x="96786" y="15067"/>
                  </a:moveTo>
                  <a:cubicBezTo>
                    <a:pt x="87718" y="15066"/>
                    <a:pt x="80365" y="22417"/>
                    <a:pt x="80362" y="31486"/>
                  </a:cubicBezTo>
                  <a:cubicBezTo>
                    <a:pt x="80359" y="40556"/>
                    <a:pt x="87713" y="47909"/>
                    <a:pt x="96781" y="47910"/>
                  </a:cubicBezTo>
                  <a:cubicBezTo>
                    <a:pt x="105849" y="47912"/>
                    <a:pt x="113202" y="40561"/>
                    <a:pt x="113205" y="31491"/>
                  </a:cubicBezTo>
                  <a:cubicBezTo>
                    <a:pt x="113205" y="31491"/>
                    <a:pt x="113205" y="31490"/>
                    <a:pt x="113205" y="31489"/>
                  </a:cubicBezTo>
                  <a:cubicBezTo>
                    <a:pt x="113208" y="22421"/>
                    <a:pt x="105857" y="15069"/>
                    <a:pt x="96789" y="15067"/>
                  </a:cubicBezTo>
                  <a:cubicBezTo>
                    <a:pt x="96789" y="15067"/>
                    <a:pt x="96786" y="15067"/>
                    <a:pt x="96786" y="15067"/>
                  </a:cubicBezTo>
                  <a:close/>
                  <a:moveTo>
                    <a:pt x="160801" y="55474"/>
                  </a:moveTo>
                  <a:cubicBezTo>
                    <a:pt x="147553" y="55474"/>
                    <a:pt x="136814" y="44734"/>
                    <a:pt x="136814" y="31486"/>
                  </a:cubicBezTo>
                  <a:cubicBezTo>
                    <a:pt x="136814" y="18239"/>
                    <a:pt x="147553" y="7499"/>
                    <a:pt x="160801" y="7499"/>
                  </a:cubicBezTo>
                  <a:cubicBezTo>
                    <a:pt x="174050" y="7499"/>
                    <a:pt x="184789" y="18239"/>
                    <a:pt x="184789" y="31486"/>
                  </a:cubicBezTo>
                  <a:cubicBezTo>
                    <a:pt x="184789" y="44734"/>
                    <a:pt x="174050" y="55474"/>
                    <a:pt x="160801" y="55474"/>
                  </a:cubicBezTo>
                  <a:close/>
                  <a:moveTo>
                    <a:pt x="160801" y="15067"/>
                  </a:moveTo>
                  <a:cubicBezTo>
                    <a:pt x="151733" y="15066"/>
                    <a:pt x="144380" y="22417"/>
                    <a:pt x="144377" y="31486"/>
                  </a:cubicBezTo>
                  <a:cubicBezTo>
                    <a:pt x="144375" y="40556"/>
                    <a:pt x="151728" y="47909"/>
                    <a:pt x="160796" y="47910"/>
                  </a:cubicBezTo>
                  <a:cubicBezTo>
                    <a:pt x="169864" y="47912"/>
                    <a:pt x="177218" y="40561"/>
                    <a:pt x="177220" y="31491"/>
                  </a:cubicBezTo>
                  <a:cubicBezTo>
                    <a:pt x="177220" y="31491"/>
                    <a:pt x="177220" y="31490"/>
                    <a:pt x="177220" y="31489"/>
                  </a:cubicBezTo>
                  <a:cubicBezTo>
                    <a:pt x="177220" y="22421"/>
                    <a:pt x="169869" y="15069"/>
                    <a:pt x="160801" y="1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1460;p45"/>
            <p:cNvSpPr/>
            <p:nvPr/>
          </p:nvSpPr>
          <p:spPr>
            <a:xfrm>
              <a:off x="2792208" y="3544804"/>
              <a:ext cx="478006" cy="195751"/>
            </a:xfrm>
            <a:custGeom>
              <a:avLst/>
              <a:gdLst/>
              <a:ahLst/>
              <a:cxnLst/>
              <a:rect l="l" t="t" r="r" b="b"/>
              <a:pathLst>
                <a:path w="601266" h="246228" extrusionOk="0">
                  <a:moveTo>
                    <a:pt x="8706" y="253728"/>
                  </a:moveTo>
                  <a:lnTo>
                    <a:pt x="8706" y="28611"/>
                  </a:lnTo>
                  <a:cubicBezTo>
                    <a:pt x="8706" y="16952"/>
                    <a:pt x="18157" y="7501"/>
                    <a:pt x="29816" y="7499"/>
                  </a:cubicBezTo>
                  <a:lnTo>
                    <a:pt x="588860" y="7499"/>
                  </a:lnTo>
                  <a:cubicBezTo>
                    <a:pt x="600518" y="7500"/>
                    <a:pt x="609970" y="16952"/>
                    <a:pt x="609972" y="28611"/>
                  </a:cubicBezTo>
                  <a:lnTo>
                    <a:pt x="609972" y="28611"/>
                  </a:lnTo>
                  <a:lnTo>
                    <a:pt x="609972" y="160131"/>
                  </a:lnTo>
                  <a:cubicBezTo>
                    <a:pt x="609928" y="171760"/>
                    <a:pt x="600490" y="181165"/>
                    <a:pt x="588860" y="181165"/>
                  </a:cubicBezTo>
                  <a:lnTo>
                    <a:pt x="54702" y="181165"/>
                  </a:lnTo>
                  <a:close/>
                  <a:moveTo>
                    <a:pt x="29818" y="15067"/>
                  </a:moveTo>
                  <a:cubicBezTo>
                    <a:pt x="22338" y="15066"/>
                    <a:pt x="16273" y="21129"/>
                    <a:pt x="16272" y="28609"/>
                  </a:cubicBezTo>
                  <a:cubicBezTo>
                    <a:pt x="16272" y="28609"/>
                    <a:pt x="16272" y="28610"/>
                    <a:pt x="16272" y="28611"/>
                  </a:cubicBezTo>
                  <a:lnTo>
                    <a:pt x="16272" y="28611"/>
                  </a:lnTo>
                  <a:lnTo>
                    <a:pt x="16272" y="228228"/>
                  </a:lnTo>
                  <a:lnTo>
                    <a:pt x="50777" y="174200"/>
                  </a:lnTo>
                  <a:lnTo>
                    <a:pt x="588860" y="174200"/>
                  </a:lnTo>
                  <a:cubicBezTo>
                    <a:pt x="596309" y="174198"/>
                    <a:pt x="602362" y="168181"/>
                    <a:pt x="602404" y="160731"/>
                  </a:cubicBezTo>
                  <a:lnTo>
                    <a:pt x="602404" y="28611"/>
                  </a:lnTo>
                  <a:cubicBezTo>
                    <a:pt x="602404" y="21131"/>
                    <a:pt x="596340" y="15067"/>
                    <a:pt x="588860" y="15067"/>
                  </a:cubicBezTo>
                  <a:lnTo>
                    <a:pt x="29818" y="150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461;p45"/>
            <p:cNvSpPr/>
            <p:nvPr/>
          </p:nvSpPr>
          <p:spPr>
            <a:xfrm>
              <a:off x="2792086" y="3755576"/>
              <a:ext cx="478006" cy="195745"/>
            </a:xfrm>
            <a:custGeom>
              <a:avLst/>
              <a:gdLst/>
              <a:ahLst/>
              <a:cxnLst/>
              <a:rect l="l" t="t" r="r" b="b"/>
              <a:pathLst>
                <a:path w="601266" h="246220" extrusionOk="0">
                  <a:moveTo>
                    <a:pt x="609972" y="253720"/>
                  </a:moveTo>
                  <a:lnTo>
                    <a:pt x="563816" y="181380"/>
                  </a:lnTo>
                  <a:lnTo>
                    <a:pt x="29818" y="181380"/>
                  </a:lnTo>
                  <a:cubicBezTo>
                    <a:pt x="18158" y="181380"/>
                    <a:pt x="8706" y="171929"/>
                    <a:pt x="8706" y="160268"/>
                  </a:cubicBezTo>
                  <a:lnTo>
                    <a:pt x="8706" y="160268"/>
                  </a:lnTo>
                  <a:lnTo>
                    <a:pt x="8706" y="28606"/>
                  </a:lnTo>
                  <a:cubicBezTo>
                    <a:pt x="8709" y="16948"/>
                    <a:pt x="18160" y="7499"/>
                    <a:pt x="29818" y="7499"/>
                  </a:cubicBezTo>
                  <a:lnTo>
                    <a:pt x="588860" y="7499"/>
                  </a:lnTo>
                  <a:cubicBezTo>
                    <a:pt x="600518" y="7496"/>
                    <a:pt x="609970" y="16948"/>
                    <a:pt x="609972" y="28606"/>
                  </a:cubicBezTo>
                  <a:cubicBezTo>
                    <a:pt x="609972" y="28606"/>
                    <a:pt x="609972" y="28609"/>
                    <a:pt x="609972" y="28609"/>
                  </a:cubicBezTo>
                  <a:lnTo>
                    <a:pt x="609972" y="28609"/>
                  </a:lnTo>
                  <a:close/>
                  <a:moveTo>
                    <a:pt x="29818" y="15060"/>
                  </a:moveTo>
                  <a:cubicBezTo>
                    <a:pt x="22338" y="15060"/>
                    <a:pt x="16274" y="21123"/>
                    <a:pt x="16274" y="28603"/>
                  </a:cubicBezTo>
                  <a:lnTo>
                    <a:pt x="16274" y="28603"/>
                  </a:lnTo>
                  <a:lnTo>
                    <a:pt x="16274" y="160265"/>
                  </a:lnTo>
                  <a:cubicBezTo>
                    <a:pt x="16274" y="167746"/>
                    <a:pt x="22338" y="173809"/>
                    <a:pt x="29818" y="173812"/>
                  </a:cubicBezTo>
                  <a:lnTo>
                    <a:pt x="567901" y="173812"/>
                  </a:lnTo>
                  <a:lnTo>
                    <a:pt x="602409" y="227842"/>
                  </a:lnTo>
                  <a:lnTo>
                    <a:pt x="602409" y="28606"/>
                  </a:lnTo>
                  <a:cubicBezTo>
                    <a:pt x="602409" y="21126"/>
                    <a:pt x="596343" y="15060"/>
                    <a:pt x="588863" y="15060"/>
                  </a:cubicBezTo>
                  <a:lnTo>
                    <a:pt x="29818" y="150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462;p45"/>
            <p:cNvSpPr/>
            <p:nvPr/>
          </p:nvSpPr>
          <p:spPr>
            <a:xfrm>
              <a:off x="2842793" y="3579639"/>
              <a:ext cx="80368" cy="80368"/>
            </a:xfrm>
            <a:custGeom>
              <a:avLst/>
              <a:gdLst/>
              <a:ahLst/>
              <a:cxnLst/>
              <a:rect l="l" t="t" r="r" b="b"/>
              <a:pathLst>
                <a:path w="101092" h="101092" extrusionOk="0">
                  <a:moveTo>
                    <a:pt x="101093" y="50547"/>
                  </a:moveTo>
                  <a:cubicBezTo>
                    <a:pt x="101093" y="78463"/>
                    <a:pt x="78463" y="101093"/>
                    <a:pt x="50546" y="101093"/>
                  </a:cubicBezTo>
                  <a:cubicBezTo>
                    <a:pt x="22630" y="101093"/>
                    <a:pt x="0" y="78463"/>
                    <a:pt x="0" y="50547"/>
                  </a:cubicBezTo>
                  <a:cubicBezTo>
                    <a:pt x="0" y="22631"/>
                    <a:pt x="22630" y="0"/>
                    <a:pt x="50546" y="0"/>
                  </a:cubicBezTo>
                  <a:cubicBezTo>
                    <a:pt x="78463" y="0"/>
                    <a:pt x="101093" y="22631"/>
                    <a:pt x="101093" y="5054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463;p45"/>
            <p:cNvSpPr/>
            <p:nvPr/>
          </p:nvSpPr>
          <p:spPr>
            <a:xfrm>
              <a:off x="2852924" y="3584663"/>
              <a:ext cx="46922" cy="68577"/>
            </a:xfrm>
            <a:custGeom>
              <a:avLst/>
              <a:gdLst/>
              <a:ahLst/>
              <a:cxnLst/>
              <a:rect l="l" t="t" r="r" b="b"/>
              <a:pathLst>
                <a:path w="59021" h="86261" extrusionOk="0">
                  <a:moveTo>
                    <a:pt x="37990" y="7499"/>
                  </a:moveTo>
                  <a:cubicBezTo>
                    <a:pt x="49607" y="7498"/>
                    <a:pt x="59026" y="16914"/>
                    <a:pt x="59027" y="28531"/>
                  </a:cubicBezTo>
                  <a:cubicBezTo>
                    <a:pt x="59027" y="28532"/>
                    <a:pt x="59027" y="28533"/>
                    <a:pt x="59027" y="28534"/>
                  </a:cubicBezTo>
                  <a:cubicBezTo>
                    <a:pt x="59027" y="40152"/>
                    <a:pt x="49609" y="49571"/>
                    <a:pt x="37990" y="49571"/>
                  </a:cubicBezTo>
                  <a:cubicBezTo>
                    <a:pt x="26372" y="49569"/>
                    <a:pt x="16955" y="40151"/>
                    <a:pt x="16955" y="28534"/>
                  </a:cubicBezTo>
                  <a:cubicBezTo>
                    <a:pt x="16955" y="16917"/>
                    <a:pt x="26373" y="7499"/>
                    <a:pt x="37990" y="7499"/>
                  </a:cubicBezTo>
                  <a:close/>
                  <a:moveTo>
                    <a:pt x="38218" y="93751"/>
                  </a:moveTo>
                  <a:cubicBezTo>
                    <a:pt x="48814" y="93769"/>
                    <a:pt x="59144" y="90430"/>
                    <a:pt x="67727" y="84216"/>
                  </a:cubicBezTo>
                  <a:cubicBezTo>
                    <a:pt x="67700" y="67919"/>
                    <a:pt x="54468" y="54733"/>
                    <a:pt x="38171" y="54759"/>
                  </a:cubicBezTo>
                  <a:cubicBezTo>
                    <a:pt x="38169" y="54759"/>
                    <a:pt x="38166" y="54759"/>
                    <a:pt x="38164" y="54759"/>
                  </a:cubicBezTo>
                  <a:cubicBezTo>
                    <a:pt x="21906" y="54787"/>
                    <a:pt x="8734" y="67958"/>
                    <a:pt x="8706" y="84216"/>
                  </a:cubicBezTo>
                  <a:cubicBezTo>
                    <a:pt x="17293" y="90425"/>
                    <a:pt x="27621" y="93766"/>
                    <a:pt x="38218" y="9376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464;p45"/>
            <p:cNvSpPr/>
            <p:nvPr/>
          </p:nvSpPr>
          <p:spPr>
            <a:xfrm>
              <a:off x="2833206" y="3569873"/>
              <a:ext cx="86385" cy="86373"/>
            </a:xfrm>
            <a:custGeom>
              <a:avLst/>
              <a:gdLst/>
              <a:ahLst/>
              <a:cxnLst/>
              <a:rect l="l" t="t" r="r" b="b"/>
              <a:pathLst>
                <a:path w="108661" h="108645" extrusionOk="0">
                  <a:moveTo>
                    <a:pt x="117367" y="61830"/>
                  </a:moveTo>
                  <a:cubicBezTo>
                    <a:pt x="117367" y="31823"/>
                    <a:pt x="93041" y="7499"/>
                    <a:pt x="63034" y="7499"/>
                  </a:cubicBezTo>
                  <a:cubicBezTo>
                    <a:pt x="33027" y="7499"/>
                    <a:pt x="8706" y="31823"/>
                    <a:pt x="8706" y="61830"/>
                  </a:cubicBezTo>
                  <a:cubicBezTo>
                    <a:pt x="8706" y="82981"/>
                    <a:pt x="20820" y="101267"/>
                    <a:pt x="38464" y="110242"/>
                  </a:cubicBezTo>
                  <a:cubicBezTo>
                    <a:pt x="38565" y="110294"/>
                    <a:pt x="38669" y="110338"/>
                    <a:pt x="38772" y="110387"/>
                  </a:cubicBezTo>
                  <a:cubicBezTo>
                    <a:pt x="41203" y="111612"/>
                    <a:pt x="43722" y="112651"/>
                    <a:pt x="46310" y="113495"/>
                  </a:cubicBezTo>
                  <a:lnTo>
                    <a:pt x="46387" y="113524"/>
                  </a:lnTo>
                  <a:cubicBezTo>
                    <a:pt x="48826" y="114293"/>
                    <a:pt x="51316" y="114891"/>
                    <a:pt x="53839" y="115311"/>
                  </a:cubicBezTo>
                  <a:cubicBezTo>
                    <a:pt x="54357" y="115402"/>
                    <a:pt x="54896" y="115477"/>
                    <a:pt x="55429" y="115552"/>
                  </a:cubicBezTo>
                  <a:cubicBezTo>
                    <a:pt x="57947" y="115927"/>
                    <a:pt x="60488" y="116124"/>
                    <a:pt x="63034" y="116145"/>
                  </a:cubicBezTo>
                  <a:cubicBezTo>
                    <a:pt x="65549" y="116122"/>
                    <a:pt x="68058" y="115925"/>
                    <a:pt x="70545" y="115554"/>
                  </a:cubicBezTo>
                  <a:cubicBezTo>
                    <a:pt x="71152" y="115471"/>
                    <a:pt x="71750" y="115383"/>
                    <a:pt x="72359" y="115280"/>
                  </a:cubicBezTo>
                  <a:cubicBezTo>
                    <a:pt x="74776" y="114876"/>
                    <a:pt x="77164" y="114306"/>
                    <a:pt x="79505" y="113578"/>
                  </a:cubicBezTo>
                  <a:cubicBezTo>
                    <a:pt x="79800" y="113485"/>
                    <a:pt x="80080" y="113361"/>
                    <a:pt x="80375" y="113259"/>
                  </a:cubicBezTo>
                  <a:cubicBezTo>
                    <a:pt x="82516" y="112526"/>
                    <a:pt x="84610" y="111661"/>
                    <a:pt x="86643" y="110669"/>
                  </a:cubicBezTo>
                  <a:cubicBezTo>
                    <a:pt x="87112" y="110441"/>
                    <a:pt x="87583" y="110232"/>
                    <a:pt x="88047" y="109991"/>
                  </a:cubicBezTo>
                  <a:cubicBezTo>
                    <a:pt x="90202" y="108867"/>
                    <a:pt x="92279" y="107600"/>
                    <a:pt x="94263" y="106196"/>
                  </a:cubicBezTo>
                  <a:cubicBezTo>
                    <a:pt x="94439" y="106074"/>
                    <a:pt x="94639" y="105989"/>
                    <a:pt x="94812" y="105865"/>
                  </a:cubicBezTo>
                  <a:cubicBezTo>
                    <a:pt x="94890" y="105808"/>
                    <a:pt x="94919" y="105714"/>
                    <a:pt x="94991" y="105652"/>
                  </a:cubicBezTo>
                  <a:cubicBezTo>
                    <a:pt x="108514" y="95776"/>
                    <a:pt x="117341" y="79855"/>
                    <a:pt x="117367" y="61830"/>
                  </a:cubicBezTo>
                  <a:close/>
                  <a:moveTo>
                    <a:pt x="16272" y="61830"/>
                  </a:moveTo>
                  <a:cubicBezTo>
                    <a:pt x="16272" y="36003"/>
                    <a:pt x="37208" y="15066"/>
                    <a:pt x="63034" y="15065"/>
                  </a:cubicBezTo>
                  <a:cubicBezTo>
                    <a:pt x="88817" y="15100"/>
                    <a:pt x="109724" y="35966"/>
                    <a:pt x="109809" y="61749"/>
                  </a:cubicBezTo>
                  <a:lnTo>
                    <a:pt x="109809" y="61825"/>
                  </a:lnTo>
                  <a:cubicBezTo>
                    <a:pt x="109816" y="74527"/>
                    <a:pt x="104637" y="86680"/>
                    <a:pt x="95470" y="95473"/>
                  </a:cubicBezTo>
                  <a:cubicBezTo>
                    <a:pt x="92672" y="83188"/>
                    <a:pt x="83168" y="73540"/>
                    <a:pt x="70926" y="70556"/>
                  </a:cubicBezTo>
                  <a:cubicBezTo>
                    <a:pt x="80743" y="67246"/>
                    <a:pt x="87855" y="58069"/>
                    <a:pt x="87855" y="47139"/>
                  </a:cubicBezTo>
                  <a:lnTo>
                    <a:pt x="87855" y="46988"/>
                  </a:lnTo>
                  <a:cubicBezTo>
                    <a:pt x="87815" y="33241"/>
                    <a:pt x="76639" y="22130"/>
                    <a:pt x="62892" y="22170"/>
                  </a:cubicBezTo>
                  <a:cubicBezTo>
                    <a:pt x="62889" y="22170"/>
                    <a:pt x="62886" y="22170"/>
                    <a:pt x="62884" y="22170"/>
                  </a:cubicBezTo>
                  <a:cubicBezTo>
                    <a:pt x="49135" y="22209"/>
                    <a:pt x="38022" y="33387"/>
                    <a:pt x="38063" y="47136"/>
                  </a:cubicBezTo>
                  <a:cubicBezTo>
                    <a:pt x="38063" y="47140"/>
                    <a:pt x="38063" y="47144"/>
                    <a:pt x="38063" y="47149"/>
                  </a:cubicBezTo>
                  <a:cubicBezTo>
                    <a:pt x="38096" y="58110"/>
                    <a:pt x="45255" y="67292"/>
                    <a:pt x="55108" y="70584"/>
                  </a:cubicBezTo>
                  <a:cubicBezTo>
                    <a:pt x="42888" y="73576"/>
                    <a:pt x="33404" y="83211"/>
                    <a:pt x="30606" y="95478"/>
                  </a:cubicBezTo>
                  <a:cubicBezTo>
                    <a:pt x="21441" y="86685"/>
                    <a:pt x="16263" y="74532"/>
                    <a:pt x="16272" y="61830"/>
                  </a:cubicBezTo>
                  <a:close/>
                  <a:moveTo>
                    <a:pt x="86591" y="102179"/>
                  </a:moveTo>
                  <a:cubicBezTo>
                    <a:pt x="85827" y="102622"/>
                    <a:pt x="85063" y="103054"/>
                    <a:pt x="84278" y="103453"/>
                  </a:cubicBezTo>
                  <a:cubicBezTo>
                    <a:pt x="83398" y="103904"/>
                    <a:pt x="82514" y="104347"/>
                    <a:pt x="81600" y="104748"/>
                  </a:cubicBezTo>
                  <a:cubicBezTo>
                    <a:pt x="80061" y="105422"/>
                    <a:pt x="78487" y="106010"/>
                    <a:pt x="76883" y="106512"/>
                  </a:cubicBezTo>
                  <a:cubicBezTo>
                    <a:pt x="76119" y="106750"/>
                    <a:pt x="75329" y="106916"/>
                    <a:pt x="74552" y="107113"/>
                  </a:cubicBezTo>
                  <a:cubicBezTo>
                    <a:pt x="73431" y="107398"/>
                    <a:pt x="72302" y="107649"/>
                    <a:pt x="71164" y="107849"/>
                  </a:cubicBezTo>
                  <a:cubicBezTo>
                    <a:pt x="70310" y="107999"/>
                    <a:pt x="69452" y="108141"/>
                    <a:pt x="68574" y="108245"/>
                  </a:cubicBezTo>
                  <a:cubicBezTo>
                    <a:pt x="67336" y="108390"/>
                    <a:pt x="66093" y="108460"/>
                    <a:pt x="64850" y="108504"/>
                  </a:cubicBezTo>
                  <a:cubicBezTo>
                    <a:pt x="64244" y="108527"/>
                    <a:pt x="63650" y="108595"/>
                    <a:pt x="63037" y="108595"/>
                  </a:cubicBezTo>
                  <a:cubicBezTo>
                    <a:pt x="62423" y="108595"/>
                    <a:pt x="61832" y="108527"/>
                    <a:pt x="61224" y="108504"/>
                  </a:cubicBezTo>
                  <a:cubicBezTo>
                    <a:pt x="59980" y="108455"/>
                    <a:pt x="58740" y="108385"/>
                    <a:pt x="57499" y="108245"/>
                  </a:cubicBezTo>
                  <a:cubicBezTo>
                    <a:pt x="56629" y="108141"/>
                    <a:pt x="55769" y="107986"/>
                    <a:pt x="54909" y="107849"/>
                  </a:cubicBezTo>
                  <a:cubicBezTo>
                    <a:pt x="53772" y="107649"/>
                    <a:pt x="52645" y="107398"/>
                    <a:pt x="51521" y="107113"/>
                  </a:cubicBezTo>
                  <a:cubicBezTo>
                    <a:pt x="50744" y="106916"/>
                    <a:pt x="49949" y="106750"/>
                    <a:pt x="49190" y="106512"/>
                  </a:cubicBezTo>
                  <a:cubicBezTo>
                    <a:pt x="47586" y="106010"/>
                    <a:pt x="46011" y="105422"/>
                    <a:pt x="44471" y="104748"/>
                  </a:cubicBezTo>
                  <a:cubicBezTo>
                    <a:pt x="43561" y="104355"/>
                    <a:pt x="42676" y="103912"/>
                    <a:pt x="41795" y="103453"/>
                  </a:cubicBezTo>
                  <a:cubicBezTo>
                    <a:pt x="41018" y="103054"/>
                    <a:pt x="40241" y="102622"/>
                    <a:pt x="39482" y="102179"/>
                  </a:cubicBezTo>
                  <a:cubicBezTo>
                    <a:pt x="38783" y="101770"/>
                    <a:pt x="38081" y="101360"/>
                    <a:pt x="37410" y="100917"/>
                  </a:cubicBezTo>
                  <a:cubicBezTo>
                    <a:pt x="38432" y="88311"/>
                    <a:pt x="48464" y="78319"/>
                    <a:pt x="61073" y="77347"/>
                  </a:cubicBezTo>
                  <a:cubicBezTo>
                    <a:pt x="75194" y="76265"/>
                    <a:pt x="87534" y="86801"/>
                    <a:pt x="88676" y="100917"/>
                  </a:cubicBezTo>
                  <a:cubicBezTo>
                    <a:pt x="87993" y="101360"/>
                    <a:pt x="87291" y="101770"/>
                    <a:pt x="86591" y="102179"/>
                  </a:cubicBezTo>
                  <a:close/>
                  <a:moveTo>
                    <a:pt x="80282" y="47149"/>
                  </a:moveTo>
                  <a:lnTo>
                    <a:pt x="80282" y="47224"/>
                  </a:lnTo>
                  <a:cubicBezTo>
                    <a:pt x="80240" y="56794"/>
                    <a:pt x="72449" y="64518"/>
                    <a:pt x="62879" y="64477"/>
                  </a:cubicBezTo>
                  <a:cubicBezTo>
                    <a:pt x="62879" y="64477"/>
                    <a:pt x="62879" y="64477"/>
                    <a:pt x="62879" y="64477"/>
                  </a:cubicBezTo>
                  <a:cubicBezTo>
                    <a:pt x="53309" y="64435"/>
                    <a:pt x="45584" y="56644"/>
                    <a:pt x="45626" y="47074"/>
                  </a:cubicBezTo>
                  <a:cubicBezTo>
                    <a:pt x="45626" y="47074"/>
                    <a:pt x="45626" y="47074"/>
                    <a:pt x="45626" y="47074"/>
                  </a:cubicBezTo>
                  <a:cubicBezTo>
                    <a:pt x="45667" y="37504"/>
                    <a:pt x="53459" y="29779"/>
                    <a:pt x="63029" y="29821"/>
                  </a:cubicBezTo>
                  <a:cubicBezTo>
                    <a:pt x="63029" y="29821"/>
                    <a:pt x="63029" y="29821"/>
                    <a:pt x="63029" y="29821"/>
                  </a:cubicBezTo>
                  <a:lnTo>
                    <a:pt x="63029" y="30199"/>
                  </a:lnTo>
                  <a:cubicBezTo>
                    <a:pt x="72424" y="30238"/>
                    <a:pt x="80077" y="37756"/>
                    <a:pt x="80282" y="471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465;p45"/>
            <p:cNvSpPr/>
            <p:nvPr/>
          </p:nvSpPr>
          <p:spPr>
            <a:xfrm>
              <a:off x="2944782" y="3576607"/>
              <a:ext cx="284480" cy="69542"/>
            </a:xfrm>
            <a:custGeom>
              <a:avLst/>
              <a:gdLst/>
              <a:ahLst/>
              <a:cxnLst/>
              <a:rect l="l" t="t" r="r" b="b"/>
              <a:pathLst>
                <a:path w="357837" h="87474" extrusionOk="0">
                  <a:moveTo>
                    <a:pt x="8706" y="7499"/>
                  </a:moveTo>
                  <a:lnTo>
                    <a:pt x="180398" y="7499"/>
                  </a:lnTo>
                  <a:lnTo>
                    <a:pt x="180398" y="15065"/>
                  </a:lnTo>
                  <a:lnTo>
                    <a:pt x="8706" y="15065"/>
                  </a:lnTo>
                  <a:close/>
                  <a:moveTo>
                    <a:pt x="12332" y="63948"/>
                  </a:moveTo>
                  <a:lnTo>
                    <a:pt x="366544" y="63948"/>
                  </a:lnTo>
                  <a:lnTo>
                    <a:pt x="366544" y="56383"/>
                  </a:lnTo>
                  <a:lnTo>
                    <a:pt x="12337" y="56383"/>
                  </a:lnTo>
                  <a:close/>
                  <a:moveTo>
                    <a:pt x="12332" y="94973"/>
                  </a:moveTo>
                  <a:lnTo>
                    <a:pt x="366544" y="94973"/>
                  </a:lnTo>
                  <a:lnTo>
                    <a:pt x="366544" y="87405"/>
                  </a:lnTo>
                  <a:lnTo>
                    <a:pt x="12337" y="8740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466;p45"/>
            <p:cNvSpPr/>
            <p:nvPr/>
          </p:nvSpPr>
          <p:spPr>
            <a:xfrm>
              <a:off x="2842793" y="3794734"/>
              <a:ext cx="80368" cy="80368"/>
            </a:xfrm>
            <a:custGeom>
              <a:avLst/>
              <a:gdLst/>
              <a:ahLst/>
              <a:cxnLst/>
              <a:rect l="l" t="t" r="r" b="b"/>
              <a:pathLst>
                <a:path w="101092" h="101092" extrusionOk="0">
                  <a:moveTo>
                    <a:pt x="101093" y="50547"/>
                  </a:moveTo>
                  <a:cubicBezTo>
                    <a:pt x="101093" y="78463"/>
                    <a:pt x="78463" y="101093"/>
                    <a:pt x="50546" y="101093"/>
                  </a:cubicBezTo>
                  <a:cubicBezTo>
                    <a:pt x="22630" y="101093"/>
                    <a:pt x="0" y="78463"/>
                    <a:pt x="0" y="50547"/>
                  </a:cubicBezTo>
                  <a:cubicBezTo>
                    <a:pt x="0" y="22631"/>
                    <a:pt x="22630" y="0"/>
                    <a:pt x="50546" y="0"/>
                  </a:cubicBezTo>
                  <a:cubicBezTo>
                    <a:pt x="78463" y="0"/>
                    <a:pt x="101093" y="22631"/>
                    <a:pt x="101093" y="505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467;p45"/>
            <p:cNvSpPr/>
            <p:nvPr/>
          </p:nvSpPr>
          <p:spPr>
            <a:xfrm>
              <a:off x="2852924" y="3799696"/>
              <a:ext cx="46922" cy="68640"/>
            </a:xfrm>
            <a:custGeom>
              <a:avLst/>
              <a:gdLst/>
              <a:ahLst/>
              <a:cxnLst/>
              <a:rect l="l" t="t" r="r" b="b"/>
              <a:pathLst>
                <a:path w="59021" h="86339" extrusionOk="0">
                  <a:moveTo>
                    <a:pt x="37990" y="7499"/>
                  </a:moveTo>
                  <a:cubicBezTo>
                    <a:pt x="49609" y="7499"/>
                    <a:pt x="59027" y="16917"/>
                    <a:pt x="59027" y="28536"/>
                  </a:cubicBezTo>
                  <a:cubicBezTo>
                    <a:pt x="59027" y="40153"/>
                    <a:pt x="49610" y="49571"/>
                    <a:pt x="37993" y="49571"/>
                  </a:cubicBezTo>
                  <a:cubicBezTo>
                    <a:pt x="37992" y="49571"/>
                    <a:pt x="37991" y="49571"/>
                    <a:pt x="37990" y="49571"/>
                  </a:cubicBezTo>
                  <a:cubicBezTo>
                    <a:pt x="26373" y="49571"/>
                    <a:pt x="16955" y="40153"/>
                    <a:pt x="16955" y="28536"/>
                  </a:cubicBezTo>
                  <a:cubicBezTo>
                    <a:pt x="16954" y="16919"/>
                    <a:pt x="26370" y="7502"/>
                    <a:pt x="37987" y="7499"/>
                  </a:cubicBezTo>
                  <a:cubicBezTo>
                    <a:pt x="37988" y="7499"/>
                    <a:pt x="37989" y="7499"/>
                    <a:pt x="37990" y="7499"/>
                  </a:cubicBezTo>
                  <a:close/>
                  <a:moveTo>
                    <a:pt x="38218" y="93839"/>
                  </a:moveTo>
                  <a:cubicBezTo>
                    <a:pt x="48822" y="93828"/>
                    <a:pt x="59152" y="90464"/>
                    <a:pt x="67727" y="84227"/>
                  </a:cubicBezTo>
                  <a:cubicBezTo>
                    <a:pt x="67699" y="67930"/>
                    <a:pt x="54464" y="54741"/>
                    <a:pt x="38166" y="54769"/>
                  </a:cubicBezTo>
                  <a:cubicBezTo>
                    <a:pt x="38165" y="54769"/>
                    <a:pt x="38164" y="54769"/>
                    <a:pt x="38164" y="54769"/>
                  </a:cubicBezTo>
                  <a:cubicBezTo>
                    <a:pt x="21907" y="54800"/>
                    <a:pt x="8736" y="67971"/>
                    <a:pt x="8706" y="84227"/>
                  </a:cubicBezTo>
                  <a:cubicBezTo>
                    <a:pt x="17287" y="90456"/>
                    <a:pt x="27614" y="93818"/>
                    <a:pt x="38218" y="9383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468;p45"/>
            <p:cNvSpPr/>
            <p:nvPr/>
          </p:nvSpPr>
          <p:spPr>
            <a:xfrm>
              <a:off x="2833206" y="3784969"/>
              <a:ext cx="86385" cy="86383"/>
            </a:xfrm>
            <a:custGeom>
              <a:avLst/>
              <a:gdLst/>
              <a:ahLst/>
              <a:cxnLst/>
              <a:rect l="l" t="t" r="r" b="b"/>
              <a:pathLst>
                <a:path w="108661" h="108658" extrusionOk="0">
                  <a:moveTo>
                    <a:pt x="117367" y="61830"/>
                  </a:moveTo>
                  <a:cubicBezTo>
                    <a:pt x="117367" y="31823"/>
                    <a:pt x="93041" y="7496"/>
                    <a:pt x="63034" y="7499"/>
                  </a:cubicBezTo>
                  <a:cubicBezTo>
                    <a:pt x="33027" y="7502"/>
                    <a:pt x="8706" y="31823"/>
                    <a:pt x="8706" y="61830"/>
                  </a:cubicBezTo>
                  <a:cubicBezTo>
                    <a:pt x="8706" y="82981"/>
                    <a:pt x="20820" y="101265"/>
                    <a:pt x="38467" y="110242"/>
                  </a:cubicBezTo>
                  <a:cubicBezTo>
                    <a:pt x="38565" y="110291"/>
                    <a:pt x="38669" y="110335"/>
                    <a:pt x="38770" y="110387"/>
                  </a:cubicBezTo>
                  <a:cubicBezTo>
                    <a:pt x="41203" y="111620"/>
                    <a:pt x="43727" y="112664"/>
                    <a:pt x="46320" y="113511"/>
                  </a:cubicBezTo>
                  <a:cubicBezTo>
                    <a:pt x="46341" y="113521"/>
                    <a:pt x="46363" y="113529"/>
                    <a:pt x="46385" y="113534"/>
                  </a:cubicBezTo>
                  <a:cubicBezTo>
                    <a:pt x="48824" y="114306"/>
                    <a:pt x="51315" y="114904"/>
                    <a:pt x="53839" y="115324"/>
                  </a:cubicBezTo>
                  <a:cubicBezTo>
                    <a:pt x="54357" y="115414"/>
                    <a:pt x="54896" y="115490"/>
                    <a:pt x="55429" y="115565"/>
                  </a:cubicBezTo>
                  <a:cubicBezTo>
                    <a:pt x="57947" y="115940"/>
                    <a:pt x="60488" y="116137"/>
                    <a:pt x="63034" y="116158"/>
                  </a:cubicBezTo>
                  <a:cubicBezTo>
                    <a:pt x="65549" y="116135"/>
                    <a:pt x="68058" y="115938"/>
                    <a:pt x="70545" y="115567"/>
                  </a:cubicBezTo>
                  <a:cubicBezTo>
                    <a:pt x="71152" y="115484"/>
                    <a:pt x="71747" y="115396"/>
                    <a:pt x="72359" y="115290"/>
                  </a:cubicBezTo>
                  <a:cubicBezTo>
                    <a:pt x="74780" y="114883"/>
                    <a:pt x="77172" y="114311"/>
                    <a:pt x="79515" y="113578"/>
                  </a:cubicBezTo>
                  <a:cubicBezTo>
                    <a:pt x="79805" y="113485"/>
                    <a:pt x="80080" y="113363"/>
                    <a:pt x="80370" y="113265"/>
                  </a:cubicBezTo>
                  <a:cubicBezTo>
                    <a:pt x="82518" y="112534"/>
                    <a:pt x="84617" y="111669"/>
                    <a:pt x="86656" y="110675"/>
                  </a:cubicBezTo>
                  <a:cubicBezTo>
                    <a:pt x="87122" y="110449"/>
                    <a:pt x="87589" y="110242"/>
                    <a:pt x="88047" y="110004"/>
                  </a:cubicBezTo>
                  <a:cubicBezTo>
                    <a:pt x="90202" y="108880"/>
                    <a:pt x="92279" y="107610"/>
                    <a:pt x="94263" y="106207"/>
                  </a:cubicBezTo>
                  <a:cubicBezTo>
                    <a:pt x="94439" y="106085"/>
                    <a:pt x="94639" y="105999"/>
                    <a:pt x="94812" y="105872"/>
                  </a:cubicBezTo>
                  <a:cubicBezTo>
                    <a:pt x="94888" y="105821"/>
                    <a:pt x="94913" y="105727"/>
                    <a:pt x="94986" y="105668"/>
                  </a:cubicBezTo>
                  <a:cubicBezTo>
                    <a:pt x="108514" y="95781"/>
                    <a:pt x="117341" y="79854"/>
                    <a:pt x="117367" y="61830"/>
                  </a:cubicBezTo>
                  <a:close/>
                  <a:moveTo>
                    <a:pt x="16272" y="61830"/>
                  </a:moveTo>
                  <a:cubicBezTo>
                    <a:pt x="16272" y="36004"/>
                    <a:pt x="37208" y="15067"/>
                    <a:pt x="63034" y="15065"/>
                  </a:cubicBezTo>
                  <a:lnTo>
                    <a:pt x="63034" y="15065"/>
                  </a:lnTo>
                  <a:cubicBezTo>
                    <a:pt x="88848" y="15101"/>
                    <a:pt x="109768" y="36016"/>
                    <a:pt x="109809" y="61830"/>
                  </a:cubicBezTo>
                  <a:cubicBezTo>
                    <a:pt x="109816" y="74532"/>
                    <a:pt x="104636" y="86685"/>
                    <a:pt x="95470" y="95478"/>
                  </a:cubicBezTo>
                  <a:cubicBezTo>
                    <a:pt x="92664" y="83149"/>
                    <a:pt x="83109" y="73480"/>
                    <a:pt x="70815" y="70527"/>
                  </a:cubicBezTo>
                  <a:cubicBezTo>
                    <a:pt x="80691" y="67256"/>
                    <a:pt x="87866" y="58048"/>
                    <a:pt x="87866" y="47074"/>
                  </a:cubicBezTo>
                  <a:cubicBezTo>
                    <a:pt x="87867" y="33367"/>
                    <a:pt x="76757" y="22255"/>
                    <a:pt x="63050" y="22252"/>
                  </a:cubicBezTo>
                  <a:cubicBezTo>
                    <a:pt x="63048" y="22252"/>
                    <a:pt x="63046" y="22252"/>
                    <a:pt x="63044" y="22252"/>
                  </a:cubicBezTo>
                  <a:cubicBezTo>
                    <a:pt x="49337" y="22255"/>
                    <a:pt x="38226" y="33367"/>
                    <a:pt x="38226" y="47074"/>
                  </a:cubicBezTo>
                  <a:cubicBezTo>
                    <a:pt x="38226" y="58053"/>
                    <a:pt x="45406" y="67261"/>
                    <a:pt x="55290" y="70533"/>
                  </a:cubicBezTo>
                  <a:cubicBezTo>
                    <a:pt x="42991" y="73480"/>
                    <a:pt x="33429" y="83147"/>
                    <a:pt x="30618" y="95478"/>
                  </a:cubicBezTo>
                  <a:cubicBezTo>
                    <a:pt x="21449" y="86687"/>
                    <a:pt x="16267" y="74532"/>
                    <a:pt x="16272" y="61830"/>
                  </a:cubicBezTo>
                  <a:close/>
                  <a:moveTo>
                    <a:pt x="86591" y="102179"/>
                  </a:moveTo>
                  <a:cubicBezTo>
                    <a:pt x="85827" y="102622"/>
                    <a:pt x="85063" y="103054"/>
                    <a:pt x="84278" y="103453"/>
                  </a:cubicBezTo>
                  <a:cubicBezTo>
                    <a:pt x="83398" y="103904"/>
                    <a:pt x="82514" y="104347"/>
                    <a:pt x="81600" y="104748"/>
                  </a:cubicBezTo>
                  <a:cubicBezTo>
                    <a:pt x="80061" y="105422"/>
                    <a:pt x="78487" y="106010"/>
                    <a:pt x="76883" y="106512"/>
                  </a:cubicBezTo>
                  <a:cubicBezTo>
                    <a:pt x="76119" y="106748"/>
                    <a:pt x="75329" y="106914"/>
                    <a:pt x="74552" y="107113"/>
                  </a:cubicBezTo>
                  <a:cubicBezTo>
                    <a:pt x="73431" y="107395"/>
                    <a:pt x="72302" y="107649"/>
                    <a:pt x="71164" y="107849"/>
                  </a:cubicBezTo>
                  <a:cubicBezTo>
                    <a:pt x="70310" y="107999"/>
                    <a:pt x="69452" y="108141"/>
                    <a:pt x="68574" y="108242"/>
                  </a:cubicBezTo>
                  <a:cubicBezTo>
                    <a:pt x="67336" y="108390"/>
                    <a:pt x="66093" y="108460"/>
                    <a:pt x="64850" y="108501"/>
                  </a:cubicBezTo>
                  <a:cubicBezTo>
                    <a:pt x="64244" y="108522"/>
                    <a:pt x="63650" y="108592"/>
                    <a:pt x="63037" y="108592"/>
                  </a:cubicBezTo>
                  <a:cubicBezTo>
                    <a:pt x="62423" y="108592"/>
                    <a:pt x="61832" y="108522"/>
                    <a:pt x="61224" y="108501"/>
                  </a:cubicBezTo>
                  <a:cubicBezTo>
                    <a:pt x="59980" y="108452"/>
                    <a:pt x="58740" y="108382"/>
                    <a:pt x="57499" y="108242"/>
                  </a:cubicBezTo>
                  <a:cubicBezTo>
                    <a:pt x="56629" y="108141"/>
                    <a:pt x="55769" y="107999"/>
                    <a:pt x="54909" y="107849"/>
                  </a:cubicBezTo>
                  <a:cubicBezTo>
                    <a:pt x="53772" y="107649"/>
                    <a:pt x="52645" y="107395"/>
                    <a:pt x="51521" y="107113"/>
                  </a:cubicBezTo>
                  <a:cubicBezTo>
                    <a:pt x="50744" y="106914"/>
                    <a:pt x="49949" y="106748"/>
                    <a:pt x="49190" y="106512"/>
                  </a:cubicBezTo>
                  <a:cubicBezTo>
                    <a:pt x="47586" y="106010"/>
                    <a:pt x="46011" y="105422"/>
                    <a:pt x="44471" y="104748"/>
                  </a:cubicBezTo>
                  <a:cubicBezTo>
                    <a:pt x="43561" y="104355"/>
                    <a:pt x="42676" y="103912"/>
                    <a:pt x="41795" y="103453"/>
                  </a:cubicBezTo>
                  <a:cubicBezTo>
                    <a:pt x="41018" y="103054"/>
                    <a:pt x="40241" y="102622"/>
                    <a:pt x="39482" y="102179"/>
                  </a:cubicBezTo>
                  <a:cubicBezTo>
                    <a:pt x="38783" y="101770"/>
                    <a:pt x="38081" y="101360"/>
                    <a:pt x="37410" y="100917"/>
                  </a:cubicBezTo>
                  <a:cubicBezTo>
                    <a:pt x="38432" y="88311"/>
                    <a:pt x="48464" y="78319"/>
                    <a:pt x="61073" y="77347"/>
                  </a:cubicBezTo>
                  <a:cubicBezTo>
                    <a:pt x="75194" y="76265"/>
                    <a:pt x="87534" y="86801"/>
                    <a:pt x="88676" y="100917"/>
                  </a:cubicBezTo>
                  <a:cubicBezTo>
                    <a:pt x="87993" y="101360"/>
                    <a:pt x="87291" y="101770"/>
                    <a:pt x="86591" y="102179"/>
                  </a:cubicBezTo>
                  <a:close/>
                  <a:moveTo>
                    <a:pt x="63034" y="64324"/>
                  </a:moveTo>
                  <a:cubicBezTo>
                    <a:pt x="53507" y="64324"/>
                    <a:pt x="45784" y="56600"/>
                    <a:pt x="45784" y="47074"/>
                  </a:cubicBezTo>
                  <a:cubicBezTo>
                    <a:pt x="45782" y="37547"/>
                    <a:pt x="53504" y="29823"/>
                    <a:pt x="63031" y="29821"/>
                  </a:cubicBezTo>
                  <a:cubicBezTo>
                    <a:pt x="63032" y="29821"/>
                    <a:pt x="63033" y="29821"/>
                    <a:pt x="63034" y="29821"/>
                  </a:cubicBezTo>
                  <a:cubicBezTo>
                    <a:pt x="72561" y="29823"/>
                    <a:pt x="80283" y="37547"/>
                    <a:pt x="80282" y="47074"/>
                  </a:cubicBezTo>
                  <a:cubicBezTo>
                    <a:pt x="80283" y="56600"/>
                    <a:pt x="72562" y="64321"/>
                    <a:pt x="63037" y="64324"/>
                  </a:cubicBezTo>
                  <a:cubicBezTo>
                    <a:pt x="63036" y="64324"/>
                    <a:pt x="63035" y="64324"/>
                    <a:pt x="63034" y="643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469;p45"/>
            <p:cNvSpPr/>
            <p:nvPr/>
          </p:nvSpPr>
          <p:spPr>
            <a:xfrm>
              <a:off x="2944782" y="3791702"/>
              <a:ext cx="284480" cy="63106"/>
            </a:xfrm>
            <a:custGeom>
              <a:avLst/>
              <a:gdLst/>
              <a:ahLst/>
              <a:cxnLst/>
              <a:rect l="l" t="t" r="r" b="b"/>
              <a:pathLst>
                <a:path w="357837" h="79379" extrusionOk="0">
                  <a:moveTo>
                    <a:pt x="8706" y="7499"/>
                  </a:moveTo>
                  <a:lnTo>
                    <a:pt x="180398" y="7499"/>
                  </a:lnTo>
                  <a:lnTo>
                    <a:pt x="180398" y="15065"/>
                  </a:lnTo>
                  <a:lnTo>
                    <a:pt x="8706" y="15065"/>
                  </a:lnTo>
                  <a:close/>
                  <a:moveTo>
                    <a:pt x="12332" y="55854"/>
                  </a:moveTo>
                  <a:lnTo>
                    <a:pt x="366544" y="55854"/>
                  </a:lnTo>
                  <a:lnTo>
                    <a:pt x="366544" y="48278"/>
                  </a:lnTo>
                  <a:lnTo>
                    <a:pt x="12337" y="48278"/>
                  </a:lnTo>
                  <a:close/>
                  <a:moveTo>
                    <a:pt x="12332" y="86879"/>
                  </a:moveTo>
                  <a:lnTo>
                    <a:pt x="366544" y="86879"/>
                  </a:lnTo>
                  <a:lnTo>
                    <a:pt x="366544" y="79313"/>
                  </a:lnTo>
                  <a:lnTo>
                    <a:pt x="12337" y="793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470;p45"/>
            <p:cNvSpPr/>
            <p:nvPr/>
          </p:nvSpPr>
          <p:spPr>
            <a:xfrm>
              <a:off x="1851564" y="3164342"/>
              <a:ext cx="796905" cy="451172"/>
            </a:xfrm>
            <a:custGeom>
              <a:avLst/>
              <a:gdLst/>
              <a:ahLst/>
              <a:cxnLst/>
              <a:rect l="l" t="t" r="r" b="b"/>
              <a:pathLst>
                <a:path w="1002396" h="567512" extrusionOk="0">
                  <a:moveTo>
                    <a:pt x="1011101" y="26718"/>
                  </a:moveTo>
                  <a:cubicBezTo>
                    <a:pt x="1011018" y="16021"/>
                    <a:pt x="1002277" y="7417"/>
                    <a:pt x="991580" y="7500"/>
                  </a:cubicBezTo>
                  <a:lnTo>
                    <a:pt x="28075" y="7500"/>
                  </a:lnTo>
                  <a:cubicBezTo>
                    <a:pt x="17378" y="7502"/>
                    <a:pt x="8706" y="16174"/>
                    <a:pt x="8706" y="26871"/>
                  </a:cubicBezTo>
                  <a:lnTo>
                    <a:pt x="8706" y="544746"/>
                  </a:lnTo>
                  <a:cubicBezTo>
                    <a:pt x="8708" y="561461"/>
                    <a:pt x="22257" y="575011"/>
                    <a:pt x="38974" y="575011"/>
                  </a:cubicBezTo>
                  <a:lnTo>
                    <a:pt x="980825" y="575011"/>
                  </a:lnTo>
                  <a:cubicBezTo>
                    <a:pt x="997394" y="575014"/>
                    <a:pt x="1010886" y="561692"/>
                    <a:pt x="1011094" y="545124"/>
                  </a:cubicBezTo>
                  <a:lnTo>
                    <a:pt x="1011094" y="26858"/>
                  </a:lnTo>
                  <a:cubicBezTo>
                    <a:pt x="1011104" y="26807"/>
                    <a:pt x="1011104" y="26757"/>
                    <a:pt x="1011101" y="267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471;p45"/>
            <p:cNvSpPr/>
            <p:nvPr/>
          </p:nvSpPr>
          <p:spPr>
            <a:xfrm>
              <a:off x="1939581" y="3309270"/>
              <a:ext cx="162302" cy="155083"/>
            </a:xfrm>
            <a:custGeom>
              <a:avLst/>
              <a:gdLst/>
              <a:ahLst/>
              <a:cxnLst/>
              <a:rect l="l" t="t" r="r" b="b"/>
              <a:pathLst>
                <a:path w="204154" h="195073" extrusionOk="0">
                  <a:moveTo>
                    <a:pt x="0" y="0"/>
                  </a:moveTo>
                  <a:lnTo>
                    <a:pt x="204155" y="0"/>
                  </a:lnTo>
                  <a:lnTo>
                    <a:pt x="204155" y="195074"/>
                  </a:lnTo>
                  <a:lnTo>
                    <a:pt x="0" y="195074"/>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472;p45"/>
            <p:cNvSpPr/>
            <p:nvPr/>
          </p:nvSpPr>
          <p:spPr>
            <a:xfrm>
              <a:off x="1936517" y="3306265"/>
              <a:ext cx="168439" cy="161100"/>
            </a:xfrm>
            <a:custGeom>
              <a:avLst/>
              <a:gdLst/>
              <a:ahLst/>
              <a:cxnLst/>
              <a:rect l="l" t="t" r="r" b="b"/>
              <a:pathLst>
                <a:path w="211873" h="202641" extrusionOk="0">
                  <a:moveTo>
                    <a:pt x="220579" y="210141"/>
                  </a:moveTo>
                  <a:lnTo>
                    <a:pt x="8706" y="210141"/>
                  </a:lnTo>
                  <a:lnTo>
                    <a:pt x="8706" y="7499"/>
                  </a:lnTo>
                  <a:lnTo>
                    <a:pt x="220579" y="7499"/>
                  </a:lnTo>
                  <a:close/>
                  <a:moveTo>
                    <a:pt x="16272" y="202575"/>
                  </a:moveTo>
                  <a:lnTo>
                    <a:pt x="213011" y="202575"/>
                  </a:lnTo>
                  <a:lnTo>
                    <a:pt x="213011" y="15067"/>
                  </a:lnTo>
                  <a:lnTo>
                    <a:pt x="16272" y="15067"/>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473;p45"/>
            <p:cNvSpPr/>
            <p:nvPr/>
          </p:nvSpPr>
          <p:spPr>
            <a:xfrm>
              <a:off x="1835823" y="3138782"/>
              <a:ext cx="790459" cy="445161"/>
            </a:xfrm>
            <a:custGeom>
              <a:avLst/>
              <a:gdLst/>
              <a:ahLst/>
              <a:cxnLst/>
              <a:rect l="l" t="t" r="r" b="b"/>
              <a:pathLst>
                <a:path w="994288" h="559951" extrusionOk="0">
                  <a:moveTo>
                    <a:pt x="24519" y="7499"/>
                  </a:moveTo>
                  <a:lnTo>
                    <a:pt x="987407" y="7499"/>
                  </a:lnTo>
                  <a:cubicBezTo>
                    <a:pt x="996016" y="7499"/>
                    <a:pt x="1002994" y="14477"/>
                    <a:pt x="1002994" y="23087"/>
                  </a:cubicBezTo>
                  <a:lnTo>
                    <a:pt x="1002994" y="541344"/>
                  </a:lnTo>
                  <a:cubicBezTo>
                    <a:pt x="1002994" y="555761"/>
                    <a:pt x="991308" y="567449"/>
                    <a:pt x="976891" y="567450"/>
                  </a:cubicBezTo>
                  <a:lnTo>
                    <a:pt x="34812" y="567450"/>
                  </a:lnTo>
                  <a:cubicBezTo>
                    <a:pt x="20395" y="567450"/>
                    <a:pt x="8706" y="555762"/>
                    <a:pt x="8706" y="541344"/>
                  </a:cubicBezTo>
                  <a:lnTo>
                    <a:pt x="8706" y="541344"/>
                  </a:lnTo>
                  <a:lnTo>
                    <a:pt x="8706" y="23087"/>
                  </a:lnTo>
                  <a:cubicBezTo>
                    <a:pt x="8703" y="14479"/>
                    <a:pt x="15681" y="7502"/>
                    <a:pt x="24288" y="7499"/>
                  </a:cubicBezTo>
                  <a:cubicBezTo>
                    <a:pt x="24288" y="7499"/>
                    <a:pt x="24291" y="7499"/>
                    <a:pt x="24291" y="749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474;p45"/>
            <p:cNvSpPr/>
            <p:nvPr/>
          </p:nvSpPr>
          <p:spPr>
            <a:xfrm>
              <a:off x="1835823" y="3138782"/>
              <a:ext cx="790459" cy="72550"/>
            </a:xfrm>
            <a:custGeom>
              <a:avLst/>
              <a:gdLst/>
              <a:ahLst/>
              <a:cxnLst/>
              <a:rect l="l" t="t" r="r" b="b"/>
              <a:pathLst>
                <a:path w="994288" h="91258" extrusionOk="0">
                  <a:moveTo>
                    <a:pt x="24519" y="7499"/>
                  </a:moveTo>
                  <a:lnTo>
                    <a:pt x="987407" y="7499"/>
                  </a:lnTo>
                  <a:cubicBezTo>
                    <a:pt x="996016" y="7499"/>
                    <a:pt x="1002994" y="14477"/>
                    <a:pt x="1002994" y="23087"/>
                  </a:cubicBezTo>
                  <a:lnTo>
                    <a:pt x="1002994" y="98757"/>
                  </a:lnTo>
                  <a:lnTo>
                    <a:pt x="8706" y="98757"/>
                  </a:lnTo>
                  <a:lnTo>
                    <a:pt x="8706" y="23087"/>
                  </a:lnTo>
                  <a:cubicBezTo>
                    <a:pt x="8703" y="14479"/>
                    <a:pt x="15681" y="7502"/>
                    <a:pt x="24288" y="7499"/>
                  </a:cubicBezTo>
                  <a:cubicBezTo>
                    <a:pt x="24288" y="7499"/>
                    <a:pt x="24291" y="7499"/>
                    <a:pt x="24291" y="7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475;p45"/>
            <p:cNvSpPr/>
            <p:nvPr/>
          </p:nvSpPr>
          <p:spPr>
            <a:xfrm>
              <a:off x="1832515" y="3135780"/>
              <a:ext cx="796776" cy="451174"/>
            </a:xfrm>
            <a:custGeom>
              <a:avLst/>
              <a:gdLst/>
              <a:ahLst/>
              <a:cxnLst/>
              <a:rect l="l" t="t" r="r" b="b"/>
              <a:pathLst>
                <a:path w="1002234" h="567514" extrusionOk="0">
                  <a:moveTo>
                    <a:pt x="991569" y="7499"/>
                  </a:moveTo>
                  <a:lnTo>
                    <a:pt x="28078" y="7499"/>
                  </a:lnTo>
                  <a:cubicBezTo>
                    <a:pt x="17378" y="7499"/>
                    <a:pt x="8706" y="16171"/>
                    <a:pt x="8706" y="26871"/>
                  </a:cubicBezTo>
                  <a:lnTo>
                    <a:pt x="8706" y="544745"/>
                  </a:lnTo>
                  <a:cubicBezTo>
                    <a:pt x="8706" y="561462"/>
                    <a:pt x="22258" y="575013"/>
                    <a:pt x="38974" y="575013"/>
                  </a:cubicBezTo>
                  <a:lnTo>
                    <a:pt x="981051" y="575013"/>
                  </a:lnTo>
                  <a:cubicBezTo>
                    <a:pt x="997472" y="574810"/>
                    <a:pt x="1010736" y="561546"/>
                    <a:pt x="1010941" y="545123"/>
                  </a:cubicBezTo>
                  <a:lnTo>
                    <a:pt x="1010941" y="26866"/>
                  </a:lnTo>
                  <a:cubicBezTo>
                    <a:pt x="1010938" y="16168"/>
                    <a:pt x="1002266" y="7499"/>
                    <a:pt x="991569" y="7499"/>
                  </a:cubicBezTo>
                  <a:close/>
                  <a:moveTo>
                    <a:pt x="16878" y="26871"/>
                  </a:moveTo>
                  <a:cubicBezTo>
                    <a:pt x="16878" y="25293"/>
                    <a:pt x="17191" y="23729"/>
                    <a:pt x="17805" y="22276"/>
                  </a:cubicBezTo>
                  <a:cubicBezTo>
                    <a:pt x="18701" y="20173"/>
                    <a:pt x="20185" y="18372"/>
                    <a:pt x="22081" y="17096"/>
                  </a:cubicBezTo>
                  <a:cubicBezTo>
                    <a:pt x="23358" y="16233"/>
                    <a:pt x="24793" y="15630"/>
                    <a:pt x="26303" y="15321"/>
                  </a:cubicBezTo>
                  <a:cubicBezTo>
                    <a:pt x="27086" y="15161"/>
                    <a:pt x="27883" y="15080"/>
                    <a:pt x="28684" y="15080"/>
                  </a:cubicBezTo>
                  <a:lnTo>
                    <a:pt x="991569" y="15080"/>
                  </a:lnTo>
                  <a:cubicBezTo>
                    <a:pt x="998089" y="15080"/>
                    <a:pt x="1003372" y="20364"/>
                    <a:pt x="1003375" y="26884"/>
                  </a:cubicBezTo>
                  <a:lnTo>
                    <a:pt x="1003375" y="98845"/>
                  </a:lnTo>
                  <a:lnTo>
                    <a:pt x="16878" y="98845"/>
                  </a:lnTo>
                  <a:close/>
                  <a:moveTo>
                    <a:pt x="981652" y="567823"/>
                  </a:moveTo>
                  <a:lnTo>
                    <a:pt x="39578" y="567823"/>
                  </a:lnTo>
                  <a:cubicBezTo>
                    <a:pt x="27042" y="567823"/>
                    <a:pt x="16878" y="557660"/>
                    <a:pt x="16878" y="545123"/>
                  </a:cubicBezTo>
                  <a:lnTo>
                    <a:pt x="16878" y="106396"/>
                  </a:lnTo>
                  <a:lnTo>
                    <a:pt x="1003979" y="106396"/>
                  </a:lnTo>
                  <a:lnTo>
                    <a:pt x="1003979" y="545123"/>
                  </a:lnTo>
                  <a:cubicBezTo>
                    <a:pt x="1003981" y="557516"/>
                    <a:pt x="994043" y="567621"/>
                    <a:pt x="981652" y="5678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476;p45"/>
            <p:cNvSpPr/>
            <p:nvPr/>
          </p:nvSpPr>
          <p:spPr>
            <a:xfrm>
              <a:off x="2455128" y="3166077"/>
              <a:ext cx="32123" cy="32123"/>
            </a:xfrm>
            <a:custGeom>
              <a:avLst/>
              <a:gdLst/>
              <a:ahLst/>
              <a:cxnLst/>
              <a:rect l="l" t="t" r="r" b="b"/>
              <a:pathLst>
                <a:path w="40406" h="40406" extrusionOk="0">
                  <a:moveTo>
                    <a:pt x="40406" y="20203"/>
                  </a:moveTo>
                  <a:cubicBezTo>
                    <a:pt x="40406" y="31361"/>
                    <a:pt x="31361" y="40406"/>
                    <a:pt x="20203" y="40406"/>
                  </a:cubicBezTo>
                  <a:cubicBezTo>
                    <a:pt x="9045" y="40406"/>
                    <a:pt x="0" y="31361"/>
                    <a:pt x="0" y="20203"/>
                  </a:cubicBezTo>
                  <a:cubicBezTo>
                    <a:pt x="0" y="9045"/>
                    <a:pt x="9045" y="0"/>
                    <a:pt x="20203" y="0"/>
                  </a:cubicBezTo>
                  <a:cubicBezTo>
                    <a:pt x="31361" y="0"/>
                    <a:pt x="40406" y="9045"/>
                    <a:pt x="40406" y="202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477;p45"/>
            <p:cNvSpPr/>
            <p:nvPr/>
          </p:nvSpPr>
          <p:spPr>
            <a:xfrm>
              <a:off x="2506044" y="3166077"/>
              <a:ext cx="32123" cy="32123"/>
            </a:xfrm>
            <a:custGeom>
              <a:avLst/>
              <a:gdLst/>
              <a:ahLst/>
              <a:cxnLst/>
              <a:rect l="l" t="t" r="r" b="b"/>
              <a:pathLst>
                <a:path w="40406" h="40406" extrusionOk="0">
                  <a:moveTo>
                    <a:pt x="40406" y="20203"/>
                  </a:moveTo>
                  <a:cubicBezTo>
                    <a:pt x="40406" y="31361"/>
                    <a:pt x="31361" y="40406"/>
                    <a:pt x="20203" y="40406"/>
                  </a:cubicBezTo>
                  <a:cubicBezTo>
                    <a:pt x="9045" y="40406"/>
                    <a:pt x="0" y="31361"/>
                    <a:pt x="0" y="20203"/>
                  </a:cubicBezTo>
                  <a:cubicBezTo>
                    <a:pt x="0" y="9045"/>
                    <a:pt x="9045" y="0"/>
                    <a:pt x="20203" y="0"/>
                  </a:cubicBezTo>
                  <a:cubicBezTo>
                    <a:pt x="31361" y="0"/>
                    <a:pt x="40406" y="9045"/>
                    <a:pt x="40406" y="202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478;p45"/>
            <p:cNvSpPr/>
            <p:nvPr/>
          </p:nvSpPr>
          <p:spPr>
            <a:xfrm>
              <a:off x="2556904" y="3166077"/>
              <a:ext cx="32123" cy="32123"/>
            </a:xfrm>
            <a:custGeom>
              <a:avLst/>
              <a:gdLst/>
              <a:ahLst/>
              <a:cxnLst/>
              <a:rect l="l" t="t" r="r" b="b"/>
              <a:pathLst>
                <a:path w="40406" h="40406" extrusionOk="0">
                  <a:moveTo>
                    <a:pt x="40406" y="20203"/>
                  </a:moveTo>
                  <a:cubicBezTo>
                    <a:pt x="40406" y="31361"/>
                    <a:pt x="31361" y="40406"/>
                    <a:pt x="20203" y="40406"/>
                  </a:cubicBezTo>
                  <a:cubicBezTo>
                    <a:pt x="9045" y="40406"/>
                    <a:pt x="0" y="31361"/>
                    <a:pt x="0" y="20203"/>
                  </a:cubicBezTo>
                  <a:cubicBezTo>
                    <a:pt x="0" y="9045"/>
                    <a:pt x="9045" y="0"/>
                    <a:pt x="20203" y="0"/>
                  </a:cubicBezTo>
                  <a:cubicBezTo>
                    <a:pt x="31361" y="0"/>
                    <a:pt x="40406" y="9045"/>
                    <a:pt x="40406" y="202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479;p45"/>
            <p:cNvSpPr/>
            <p:nvPr/>
          </p:nvSpPr>
          <p:spPr>
            <a:xfrm>
              <a:off x="2444858" y="3156998"/>
              <a:ext cx="140104" cy="38259"/>
            </a:xfrm>
            <a:custGeom>
              <a:avLst/>
              <a:gdLst/>
              <a:ahLst/>
              <a:cxnLst/>
              <a:rect l="l" t="t" r="r" b="b"/>
              <a:pathLst>
                <a:path w="176232" h="48124" extrusionOk="0">
                  <a:moveTo>
                    <a:pt x="32844" y="55624"/>
                  </a:moveTo>
                  <a:cubicBezTo>
                    <a:pt x="19554" y="55665"/>
                    <a:pt x="8748" y="44927"/>
                    <a:pt x="8706" y="31637"/>
                  </a:cubicBezTo>
                  <a:cubicBezTo>
                    <a:pt x="8665" y="18347"/>
                    <a:pt x="19403" y="7541"/>
                    <a:pt x="32693" y="7499"/>
                  </a:cubicBezTo>
                  <a:cubicBezTo>
                    <a:pt x="45983" y="7458"/>
                    <a:pt x="56789" y="18196"/>
                    <a:pt x="56831" y="31486"/>
                  </a:cubicBezTo>
                  <a:lnTo>
                    <a:pt x="56831" y="31637"/>
                  </a:lnTo>
                  <a:cubicBezTo>
                    <a:pt x="56831" y="44885"/>
                    <a:pt x="46092" y="55624"/>
                    <a:pt x="32844" y="55624"/>
                  </a:cubicBezTo>
                  <a:close/>
                  <a:moveTo>
                    <a:pt x="32844" y="15143"/>
                  </a:moveTo>
                  <a:cubicBezTo>
                    <a:pt x="23734" y="15099"/>
                    <a:pt x="16311" y="22447"/>
                    <a:pt x="16267" y="31559"/>
                  </a:cubicBezTo>
                  <a:cubicBezTo>
                    <a:pt x="16267" y="31559"/>
                    <a:pt x="16267" y="31562"/>
                    <a:pt x="16267" y="31562"/>
                  </a:cubicBezTo>
                  <a:cubicBezTo>
                    <a:pt x="16223" y="40671"/>
                    <a:pt x="23571" y="48094"/>
                    <a:pt x="32683" y="48138"/>
                  </a:cubicBezTo>
                  <a:cubicBezTo>
                    <a:pt x="32686" y="48138"/>
                    <a:pt x="32686" y="48138"/>
                    <a:pt x="32688" y="48138"/>
                  </a:cubicBezTo>
                  <a:cubicBezTo>
                    <a:pt x="41798" y="48185"/>
                    <a:pt x="49218" y="40837"/>
                    <a:pt x="49265" y="31727"/>
                  </a:cubicBezTo>
                  <a:cubicBezTo>
                    <a:pt x="49265" y="31725"/>
                    <a:pt x="49265" y="31722"/>
                    <a:pt x="49265" y="31720"/>
                  </a:cubicBezTo>
                  <a:lnTo>
                    <a:pt x="49265" y="31642"/>
                  </a:lnTo>
                  <a:cubicBezTo>
                    <a:pt x="49265" y="22561"/>
                    <a:pt x="41927" y="15189"/>
                    <a:pt x="32846" y="15148"/>
                  </a:cubicBezTo>
                  <a:close/>
                  <a:moveTo>
                    <a:pt x="96934" y="55624"/>
                  </a:moveTo>
                  <a:cubicBezTo>
                    <a:pt x="83644" y="55665"/>
                    <a:pt x="72838" y="44927"/>
                    <a:pt x="72796" y="31637"/>
                  </a:cubicBezTo>
                  <a:cubicBezTo>
                    <a:pt x="72755" y="18347"/>
                    <a:pt x="83494" y="7541"/>
                    <a:pt x="96784" y="7499"/>
                  </a:cubicBezTo>
                  <a:cubicBezTo>
                    <a:pt x="110074" y="7458"/>
                    <a:pt x="120880" y="18196"/>
                    <a:pt x="120921" y="31486"/>
                  </a:cubicBezTo>
                  <a:lnTo>
                    <a:pt x="120921" y="31637"/>
                  </a:lnTo>
                  <a:cubicBezTo>
                    <a:pt x="120880" y="44867"/>
                    <a:pt x="110164" y="55582"/>
                    <a:pt x="96934" y="55624"/>
                  </a:cubicBezTo>
                  <a:close/>
                  <a:moveTo>
                    <a:pt x="96934" y="15143"/>
                  </a:moveTo>
                  <a:cubicBezTo>
                    <a:pt x="87824" y="15096"/>
                    <a:pt x="80404" y="22444"/>
                    <a:pt x="80357" y="31554"/>
                  </a:cubicBezTo>
                  <a:cubicBezTo>
                    <a:pt x="80357" y="31556"/>
                    <a:pt x="80357" y="31559"/>
                    <a:pt x="80357" y="31562"/>
                  </a:cubicBezTo>
                  <a:cubicBezTo>
                    <a:pt x="80310" y="40671"/>
                    <a:pt x="87659" y="48092"/>
                    <a:pt x="96768" y="48138"/>
                  </a:cubicBezTo>
                  <a:cubicBezTo>
                    <a:pt x="96771" y="48138"/>
                    <a:pt x="96773" y="48138"/>
                    <a:pt x="96776" y="48138"/>
                  </a:cubicBezTo>
                  <a:cubicBezTo>
                    <a:pt x="105885" y="48182"/>
                    <a:pt x="113309" y="40834"/>
                    <a:pt x="113353" y="31722"/>
                  </a:cubicBezTo>
                  <a:cubicBezTo>
                    <a:pt x="113353" y="31722"/>
                    <a:pt x="113353" y="31720"/>
                    <a:pt x="113353" y="31720"/>
                  </a:cubicBezTo>
                  <a:lnTo>
                    <a:pt x="113353" y="31642"/>
                  </a:lnTo>
                  <a:cubicBezTo>
                    <a:pt x="113309" y="22579"/>
                    <a:pt x="105994" y="15233"/>
                    <a:pt x="96931" y="15148"/>
                  </a:cubicBezTo>
                  <a:close/>
                  <a:moveTo>
                    <a:pt x="160952" y="55624"/>
                  </a:moveTo>
                  <a:cubicBezTo>
                    <a:pt x="147662" y="55665"/>
                    <a:pt x="136856" y="44927"/>
                    <a:pt x="136812" y="31637"/>
                  </a:cubicBezTo>
                  <a:cubicBezTo>
                    <a:pt x="136773" y="18347"/>
                    <a:pt x="147509" y="7543"/>
                    <a:pt x="160799" y="7499"/>
                  </a:cubicBezTo>
                  <a:cubicBezTo>
                    <a:pt x="174089" y="7458"/>
                    <a:pt x="184895" y="18196"/>
                    <a:pt x="184939" y="31486"/>
                  </a:cubicBezTo>
                  <a:lnTo>
                    <a:pt x="184939" y="31637"/>
                  </a:lnTo>
                  <a:cubicBezTo>
                    <a:pt x="184939" y="44885"/>
                    <a:pt x="174200" y="55624"/>
                    <a:pt x="160952" y="55624"/>
                  </a:cubicBezTo>
                  <a:close/>
                  <a:moveTo>
                    <a:pt x="160952" y="15143"/>
                  </a:moveTo>
                  <a:cubicBezTo>
                    <a:pt x="151842" y="15096"/>
                    <a:pt x="144421" y="22444"/>
                    <a:pt x="144375" y="31554"/>
                  </a:cubicBezTo>
                  <a:cubicBezTo>
                    <a:pt x="144375" y="31556"/>
                    <a:pt x="144375" y="31559"/>
                    <a:pt x="144375" y="31562"/>
                  </a:cubicBezTo>
                  <a:cubicBezTo>
                    <a:pt x="144331" y="40671"/>
                    <a:pt x="151679" y="48094"/>
                    <a:pt x="160791" y="48138"/>
                  </a:cubicBezTo>
                  <a:cubicBezTo>
                    <a:pt x="160791" y="48138"/>
                    <a:pt x="160794" y="48138"/>
                    <a:pt x="160794" y="48138"/>
                  </a:cubicBezTo>
                  <a:cubicBezTo>
                    <a:pt x="169903" y="48185"/>
                    <a:pt x="177324" y="40837"/>
                    <a:pt x="177371" y="31727"/>
                  </a:cubicBezTo>
                  <a:cubicBezTo>
                    <a:pt x="177371" y="31725"/>
                    <a:pt x="177371" y="31722"/>
                    <a:pt x="177371" y="31720"/>
                  </a:cubicBezTo>
                  <a:lnTo>
                    <a:pt x="177371" y="31642"/>
                  </a:lnTo>
                  <a:cubicBezTo>
                    <a:pt x="177371" y="22561"/>
                    <a:pt x="170033" y="15189"/>
                    <a:pt x="160952" y="15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480;p45"/>
            <p:cNvSpPr/>
            <p:nvPr/>
          </p:nvSpPr>
          <p:spPr>
            <a:xfrm>
              <a:off x="1917460" y="3277710"/>
              <a:ext cx="645181" cy="175538"/>
            </a:xfrm>
            <a:custGeom>
              <a:avLst/>
              <a:gdLst/>
              <a:ahLst/>
              <a:cxnLst/>
              <a:rect l="l" t="t" r="r" b="b"/>
              <a:pathLst>
                <a:path w="811549" h="220803" extrusionOk="0">
                  <a:moveTo>
                    <a:pt x="220579" y="210141"/>
                  </a:moveTo>
                  <a:lnTo>
                    <a:pt x="8706" y="210141"/>
                  </a:lnTo>
                  <a:lnTo>
                    <a:pt x="8706" y="7499"/>
                  </a:lnTo>
                  <a:lnTo>
                    <a:pt x="220579" y="7499"/>
                  </a:lnTo>
                  <a:close/>
                  <a:moveTo>
                    <a:pt x="16272" y="202575"/>
                  </a:moveTo>
                  <a:lnTo>
                    <a:pt x="213011" y="202575"/>
                  </a:lnTo>
                  <a:lnTo>
                    <a:pt x="213011" y="15080"/>
                  </a:lnTo>
                  <a:lnTo>
                    <a:pt x="16272" y="15080"/>
                  </a:lnTo>
                  <a:close/>
                  <a:moveTo>
                    <a:pt x="284822" y="37767"/>
                  </a:moveTo>
                  <a:lnTo>
                    <a:pt x="820255" y="37767"/>
                  </a:lnTo>
                  <a:lnTo>
                    <a:pt x="820255" y="30202"/>
                  </a:lnTo>
                  <a:lnTo>
                    <a:pt x="284822" y="30202"/>
                  </a:lnTo>
                  <a:close/>
                  <a:moveTo>
                    <a:pt x="284822" y="101254"/>
                  </a:moveTo>
                  <a:lnTo>
                    <a:pt x="820255" y="101254"/>
                  </a:lnTo>
                  <a:lnTo>
                    <a:pt x="820255" y="93686"/>
                  </a:lnTo>
                  <a:lnTo>
                    <a:pt x="284822" y="93686"/>
                  </a:lnTo>
                  <a:close/>
                  <a:moveTo>
                    <a:pt x="284822" y="164741"/>
                  </a:moveTo>
                  <a:lnTo>
                    <a:pt x="820255" y="164741"/>
                  </a:lnTo>
                  <a:lnTo>
                    <a:pt x="820255" y="157173"/>
                  </a:lnTo>
                  <a:lnTo>
                    <a:pt x="284822" y="157173"/>
                  </a:lnTo>
                  <a:close/>
                  <a:moveTo>
                    <a:pt x="284822" y="228303"/>
                  </a:moveTo>
                  <a:lnTo>
                    <a:pt x="820255" y="228303"/>
                  </a:lnTo>
                  <a:lnTo>
                    <a:pt x="820255" y="220737"/>
                  </a:lnTo>
                  <a:lnTo>
                    <a:pt x="284822" y="2207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481;p45"/>
            <p:cNvSpPr/>
            <p:nvPr/>
          </p:nvSpPr>
          <p:spPr>
            <a:xfrm>
              <a:off x="2743332" y="2838024"/>
              <a:ext cx="606502" cy="533832"/>
            </a:xfrm>
            <a:custGeom>
              <a:avLst/>
              <a:gdLst/>
              <a:ahLst/>
              <a:cxnLst/>
              <a:rect l="l" t="t" r="r" b="b"/>
              <a:pathLst>
                <a:path w="762895" h="671487" extrusionOk="0">
                  <a:moveTo>
                    <a:pt x="734747" y="7499"/>
                  </a:moveTo>
                  <a:lnTo>
                    <a:pt x="45558" y="7499"/>
                  </a:lnTo>
                  <a:cubicBezTo>
                    <a:pt x="25205" y="7499"/>
                    <a:pt x="8706" y="23998"/>
                    <a:pt x="8706" y="44352"/>
                  </a:cubicBezTo>
                  <a:lnTo>
                    <a:pt x="8706" y="642134"/>
                  </a:lnTo>
                  <a:cubicBezTo>
                    <a:pt x="8747" y="662470"/>
                    <a:pt x="25222" y="678945"/>
                    <a:pt x="45558" y="678987"/>
                  </a:cubicBezTo>
                  <a:lnTo>
                    <a:pt x="734747" y="678987"/>
                  </a:lnTo>
                  <a:cubicBezTo>
                    <a:pt x="755085" y="678947"/>
                    <a:pt x="771560" y="662471"/>
                    <a:pt x="771602" y="642134"/>
                  </a:cubicBezTo>
                  <a:lnTo>
                    <a:pt x="771602" y="44352"/>
                  </a:lnTo>
                  <a:cubicBezTo>
                    <a:pt x="771560" y="24014"/>
                    <a:pt x="755085" y="7538"/>
                    <a:pt x="734747" y="74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482;p45"/>
            <p:cNvSpPr/>
            <p:nvPr/>
          </p:nvSpPr>
          <p:spPr>
            <a:xfrm>
              <a:off x="2734042" y="2818149"/>
              <a:ext cx="600485" cy="527875"/>
            </a:xfrm>
            <a:custGeom>
              <a:avLst/>
              <a:gdLst/>
              <a:ahLst/>
              <a:cxnLst/>
              <a:rect l="l" t="t" r="r" b="b"/>
              <a:pathLst>
                <a:path w="755327" h="663994" extrusionOk="0">
                  <a:moveTo>
                    <a:pt x="722259" y="0"/>
                  </a:moveTo>
                  <a:cubicBezTo>
                    <a:pt x="740522" y="0"/>
                    <a:pt x="755328" y="0"/>
                    <a:pt x="755328" y="0"/>
                  </a:cubicBezTo>
                  <a:lnTo>
                    <a:pt x="755328" y="663994"/>
                  </a:lnTo>
                  <a:cubicBezTo>
                    <a:pt x="755328" y="663994"/>
                    <a:pt x="740522" y="663994"/>
                    <a:pt x="722259" y="663994"/>
                  </a:cubicBezTo>
                  <a:lnTo>
                    <a:pt x="33068" y="663994"/>
                  </a:lnTo>
                  <a:cubicBezTo>
                    <a:pt x="14805" y="663994"/>
                    <a:pt x="0" y="663994"/>
                    <a:pt x="0" y="663994"/>
                  </a:cubicBezTo>
                  <a:lnTo>
                    <a:pt x="0" y="0"/>
                  </a:lnTo>
                  <a:cubicBezTo>
                    <a:pt x="0" y="0"/>
                    <a:pt x="14805" y="0"/>
                    <a:pt x="33068"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483;p45"/>
            <p:cNvSpPr/>
            <p:nvPr/>
          </p:nvSpPr>
          <p:spPr>
            <a:xfrm>
              <a:off x="2724277" y="2809289"/>
              <a:ext cx="606500" cy="533889"/>
            </a:xfrm>
            <a:custGeom>
              <a:avLst/>
              <a:gdLst/>
              <a:ahLst/>
              <a:cxnLst/>
              <a:rect l="l" t="t" r="r" b="b"/>
              <a:pathLst>
                <a:path w="762893" h="671559" extrusionOk="0">
                  <a:moveTo>
                    <a:pt x="734749" y="679059"/>
                  </a:moveTo>
                  <a:lnTo>
                    <a:pt x="45556" y="679059"/>
                  </a:lnTo>
                  <a:cubicBezTo>
                    <a:pt x="25221" y="679018"/>
                    <a:pt x="8747" y="662544"/>
                    <a:pt x="8706" y="642209"/>
                  </a:cubicBezTo>
                  <a:lnTo>
                    <a:pt x="8706" y="44424"/>
                  </a:lnTo>
                  <a:cubicBezTo>
                    <a:pt x="8706" y="24060"/>
                    <a:pt x="25192" y="7540"/>
                    <a:pt x="45556" y="7499"/>
                  </a:cubicBezTo>
                  <a:lnTo>
                    <a:pt x="734749" y="7499"/>
                  </a:lnTo>
                  <a:cubicBezTo>
                    <a:pt x="755113" y="7540"/>
                    <a:pt x="771599" y="24060"/>
                    <a:pt x="771599" y="44424"/>
                  </a:cubicBezTo>
                  <a:lnTo>
                    <a:pt x="771599" y="642209"/>
                  </a:lnTo>
                  <a:cubicBezTo>
                    <a:pt x="771558" y="662544"/>
                    <a:pt x="755085" y="679018"/>
                    <a:pt x="734749" y="679059"/>
                  </a:cubicBezTo>
                  <a:close/>
                  <a:moveTo>
                    <a:pt x="45556" y="14990"/>
                  </a:moveTo>
                  <a:cubicBezTo>
                    <a:pt x="29370" y="15031"/>
                    <a:pt x="16272" y="28163"/>
                    <a:pt x="16272" y="44349"/>
                  </a:cubicBezTo>
                  <a:lnTo>
                    <a:pt x="16272" y="642134"/>
                  </a:lnTo>
                  <a:cubicBezTo>
                    <a:pt x="16313" y="658290"/>
                    <a:pt x="29401" y="671375"/>
                    <a:pt x="45556" y="671418"/>
                  </a:cubicBezTo>
                  <a:lnTo>
                    <a:pt x="734749" y="671418"/>
                  </a:lnTo>
                  <a:cubicBezTo>
                    <a:pt x="750904" y="671375"/>
                    <a:pt x="763992" y="658290"/>
                    <a:pt x="764034" y="642134"/>
                  </a:cubicBezTo>
                  <a:lnTo>
                    <a:pt x="764034" y="44349"/>
                  </a:lnTo>
                  <a:cubicBezTo>
                    <a:pt x="764034" y="28163"/>
                    <a:pt x="750935" y="15031"/>
                    <a:pt x="734749" y="149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484;p45"/>
            <p:cNvSpPr/>
            <p:nvPr/>
          </p:nvSpPr>
          <p:spPr>
            <a:xfrm>
              <a:off x="2803690" y="2993482"/>
              <a:ext cx="290736" cy="286105"/>
            </a:xfrm>
            <a:custGeom>
              <a:avLst/>
              <a:gdLst/>
              <a:ahLst/>
              <a:cxnLst/>
              <a:rect l="l" t="t" r="r" b="b"/>
              <a:pathLst>
                <a:path w="365706" h="359881" extrusionOk="0">
                  <a:moveTo>
                    <a:pt x="8706" y="45258"/>
                  </a:moveTo>
                  <a:lnTo>
                    <a:pt x="78396" y="45258"/>
                  </a:lnTo>
                  <a:lnTo>
                    <a:pt x="78396" y="367380"/>
                  </a:lnTo>
                  <a:lnTo>
                    <a:pt x="8706" y="367380"/>
                  </a:lnTo>
                  <a:close/>
                  <a:moveTo>
                    <a:pt x="304722" y="367380"/>
                  </a:moveTo>
                  <a:lnTo>
                    <a:pt x="374412" y="367380"/>
                  </a:lnTo>
                  <a:lnTo>
                    <a:pt x="374412" y="7499"/>
                  </a:lnTo>
                  <a:lnTo>
                    <a:pt x="304722" y="749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485;p45"/>
            <p:cNvSpPr/>
            <p:nvPr/>
          </p:nvSpPr>
          <p:spPr>
            <a:xfrm>
              <a:off x="2882080" y="3028110"/>
              <a:ext cx="290739" cy="251516"/>
            </a:xfrm>
            <a:custGeom>
              <a:avLst/>
              <a:gdLst/>
              <a:ahLst/>
              <a:cxnLst/>
              <a:rect l="l" t="t" r="r" b="b"/>
              <a:pathLst>
                <a:path w="365709" h="316372" extrusionOk="0">
                  <a:moveTo>
                    <a:pt x="8706" y="53883"/>
                  </a:moveTo>
                  <a:lnTo>
                    <a:pt x="78396" y="53883"/>
                  </a:lnTo>
                  <a:lnTo>
                    <a:pt x="78396" y="323793"/>
                  </a:lnTo>
                  <a:lnTo>
                    <a:pt x="8706" y="323793"/>
                  </a:lnTo>
                  <a:close/>
                  <a:moveTo>
                    <a:pt x="304714" y="323871"/>
                  </a:moveTo>
                  <a:lnTo>
                    <a:pt x="374415" y="323871"/>
                  </a:lnTo>
                  <a:lnTo>
                    <a:pt x="374415" y="7499"/>
                  </a:lnTo>
                  <a:lnTo>
                    <a:pt x="304714" y="74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486;p45"/>
            <p:cNvSpPr/>
            <p:nvPr/>
          </p:nvSpPr>
          <p:spPr>
            <a:xfrm>
              <a:off x="2960473" y="2908174"/>
              <a:ext cx="290739" cy="371534"/>
            </a:xfrm>
            <a:custGeom>
              <a:avLst/>
              <a:gdLst/>
              <a:ahLst/>
              <a:cxnLst/>
              <a:rect l="l" t="t" r="r" b="b"/>
              <a:pathLst>
                <a:path w="365709" h="467338" extrusionOk="0">
                  <a:moveTo>
                    <a:pt x="8706" y="248434"/>
                  </a:moveTo>
                  <a:lnTo>
                    <a:pt x="78396" y="248434"/>
                  </a:lnTo>
                  <a:lnTo>
                    <a:pt x="78396" y="474837"/>
                  </a:lnTo>
                  <a:lnTo>
                    <a:pt x="8706" y="474837"/>
                  </a:lnTo>
                  <a:close/>
                  <a:moveTo>
                    <a:pt x="304725" y="474760"/>
                  </a:moveTo>
                  <a:lnTo>
                    <a:pt x="374415" y="474760"/>
                  </a:lnTo>
                  <a:lnTo>
                    <a:pt x="374415" y="7499"/>
                  </a:lnTo>
                  <a:lnTo>
                    <a:pt x="304725" y="749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487;p45"/>
            <p:cNvSpPr/>
            <p:nvPr/>
          </p:nvSpPr>
          <p:spPr>
            <a:xfrm>
              <a:off x="2800684" y="2905172"/>
              <a:ext cx="453644" cy="377561"/>
            </a:xfrm>
            <a:custGeom>
              <a:avLst/>
              <a:gdLst/>
              <a:ahLst/>
              <a:cxnLst/>
              <a:rect l="l" t="t" r="r" b="b"/>
              <a:pathLst>
                <a:path w="570622" h="474919" extrusionOk="0">
                  <a:moveTo>
                    <a:pt x="82108" y="482398"/>
                  </a:moveTo>
                  <a:lnTo>
                    <a:pt x="12490" y="482398"/>
                  </a:lnTo>
                  <a:cubicBezTo>
                    <a:pt x="10401" y="482398"/>
                    <a:pt x="8707" y="480705"/>
                    <a:pt x="8706" y="478616"/>
                  </a:cubicBezTo>
                  <a:lnTo>
                    <a:pt x="8706" y="156416"/>
                  </a:lnTo>
                  <a:cubicBezTo>
                    <a:pt x="8706" y="154326"/>
                    <a:pt x="10400" y="152632"/>
                    <a:pt x="12490" y="152632"/>
                  </a:cubicBezTo>
                  <a:lnTo>
                    <a:pt x="82108" y="152632"/>
                  </a:lnTo>
                  <a:cubicBezTo>
                    <a:pt x="84198" y="152632"/>
                    <a:pt x="85892" y="154326"/>
                    <a:pt x="85892" y="156416"/>
                  </a:cubicBezTo>
                  <a:lnTo>
                    <a:pt x="85892" y="478629"/>
                  </a:lnTo>
                  <a:cubicBezTo>
                    <a:pt x="85883" y="480713"/>
                    <a:pt x="84192" y="482398"/>
                    <a:pt x="82108" y="482398"/>
                  </a:cubicBezTo>
                  <a:close/>
                  <a:moveTo>
                    <a:pt x="16272" y="474832"/>
                  </a:moveTo>
                  <a:lnTo>
                    <a:pt x="78321" y="474832"/>
                  </a:lnTo>
                  <a:lnTo>
                    <a:pt x="78321" y="160200"/>
                  </a:lnTo>
                  <a:lnTo>
                    <a:pt x="16272" y="160200"/>
                  </a:lnTo>
                  <a:close/>
                  <a:moveTo>
                    <a:pt x="180776" y="482398"/>
                  </a:moveTo>
                  <a:lnTo>
                    <a:pt x="111539" y="482398"/>
                  </a:lnTo>
                  <a:cubicBezTo>
                    <a:pt x="109450" y="482401"/>
                    <a:pt x="107753" y="480709"/>
                    <a:pt x="107750" y="478619"/>
                  </a:cubicBezTo>
                  <a:cubicBezTo>
                    <a:pt x="107750" y="478618"/>
                    <a:pt x="107750" y="478617"/>
                    <a:pt x="107750" y="478616"/>
                  </a:cubicBezTo>
                  <a:lnTo>
                    <a:pt x="107750" y="208553"/>
                  </a:lnTo>
                  <a:cubicBezTo>
                    <a:pt x="107750" y="206463"/>
                    <a:pt x="109444" y="204769"/>
                    <a:pt x="111534" y="204769"/>
                  </a:cubicBezTo>
                  <a:lnTo>
                    <a:pt x="181155" y="204769"/>
                  </a:lnTo>
                  <a:cubicBezTo>
                    <a:pt x="183244" y="204772"/>
                    <a:pt x="184936" y="206463"/>
                    <a:pt x="184936" y="208553"/>
                  </a:cubicBezTo>
                  <a:lnTo>
                    <a:pt x="184936" y="478463"/>
                  </a:lnTo>
                  <a:cubicBezTo>
                    <a:pt x="185031" y="480550"/>
                    <a:pt x="183417" y="482318"/>
                    <a:pt x="181331" y="482413"/>
                  </a:cubicBezTo>
                  <a:cubicBezTo>
                    <a:pt x="181330" y="482413"/>
                    <a:pt x="181329" y="482413"/>
                    <a:pt x="181328" y="482413"/>
                  </a:cubicBezTo>
                  <a:cubicBezTo>
                    <a:pt x="181144" y="482423"/>
                    <a:pt x="180960" y="482418"/>
                    <a:pt x="180776" y="482398"/>
                  </a:cubicBezTo>
                  <a:close/>
                  <a:moveTo>
                    <a:pt x="114946" y="474832"/>
                  </a:moveTo>
                  <a:lnTo>
                    <a:pt x="176995" y="474832"/>
                  </a:lnTo>
                  <a:lnTo>
                    <a:pt x="176995" y="212488"/>
                  </a:lnTo>
                  <a:lnTo>
                    <a:pt x="114946" y="212488"/>
                  </a:lnTo>
                  <a:close/>
                  <a:moveTo>
                    <a:pt x="279450" y="482398"/>
                  </a:moveTo>
                  <a:lnTo>
                    <a:pt x="209910" y="482398"/>
                  </a:lnTo>
                  <a:cubicBezTo>
                    <a:pt x="207821" y="482398"/>
                    <a:pt x="206127" y="480705"/>
                    <a:pt x="206126" y="478616"/>
                  </a:cubicBezTo>
                  <a:lnTo>
                    <a:pt x="206126" y="252212"/>
                  </a:lnTo>
                  <a:cubicBezTo>
                    <a:pt x="206127" y="250125"/>
                    <a:pt x="207821" y="248431"/>
                    <a:pt x="209910" y="248431"/>
                  </a:cubicBezTo>
                  <a:lnTo>
                    <a:pt x="279525" y="248431"/>
                  </a:lnTo>
                  <a:cubicBezTo>
                    <a:pt x="281614" y="248431"/>
                    <a:pt x="283308" y="250125"/>
                    <a:pt x="283310" y="252212"/>
                  </a:cubicBezTo>
                  <a:lnTo>
                    <a:pt x="283310" y="478616"/>
                  </a:lnTo>
                  <a:cubicBezTo>
                    <a:pt x="283308" y="480706"/>
                    <a:pt x="281615" y="482399"/>
                    <a:pt x="279525" y="482400"/>
                  </a:cubicBezTo>
                  <a:close/>
                  <a:moveTo>
                    <a:pt x="213617" y="474832"/>
                  </a:moveTo>
                  <a:lnTo>
                    <a:pt x="275666" y="474832"/>
                  </a:lnTo>
                  <a:lnTo>
                    <a:pt x="275666" y="255997"/>
                  </a:lnTo>
                  <a:lnTo>
                    <a:pt x="213617" y="255997"/>
                  </a:lnTo>
                  <a:close/>
                  <a:moveTo>
                    <a:pt x="378121" y="482398"/>
                  </a:moveTo>
                  <a:lnTo>
                    <a:pt x="308278" y="482398"/>
                  </a:lnTo>
                  <a:cubicBezTo>
                    <a:pt x="306190" y="482398"/>
                    <a:pt x="304497" y="480705"/>
                    <a:pt x="304497" y="478616"/>
                  </a:cubicBezTo>
                  <a:lnTo>
                    <a:pt x="304497" y="118657"/>
                  </a:lnTo>
                  <a:cubicBezTo>
                    <a:pt x="304497" y="116570"/>
                    <a:pt x="306190" y="114876"/>
                    <a:pt x="308278" y="114873"/>
                  </a:cubicBezTo>
                  <a:lnTo>
                    <a:pt x="377901" y="114873"/>
                  </a:lnTo>
                  <a:cubicBezTo>
                    <a:pt x="379990" y="114876"/>
                    <a:pt x="381683" y="116570"/>
                    <a:pt x="381683" y="118657"/>
                  </a:cubicBezTo>
                  <a:lnTo>
                    <a:pt x="381683" y="478616"/>
                  </a:lnTo>
                  <a:cubicBezTo>
                    <a:pt x="381688" y="480622"/>
                    <a:pt x="380124" y="482282"/>
                    <a:pt x="378121" y="482398"/>
                  </a:cubicBezTo>
                  <a:close/>
                  <a:moveTo>
                    <a:pt x="312291" y="474832"/>
                  </a:moveTo>
                  <a:lnTo>
                    <a:pt x="374337" y="474832"/>
                  </a:lnTo>
                  <a:lnTo>
                    <a:pt x="374337" y="122441"/>
                  </a:lnTo>
                  <a:lnTo>
                    <a:pt x="312291" y="122441"/>
                  </a:lnTo>
                  <a:close/>
                  <a:moveTo>
                    <a:pt x="476795" y="482398"/>
                  </a:moveTo>
                  <a:lnTo>
                    <a:pt x="407170" y="482398"/>
                  </a:lnTo>
                  <a:cubicBezTo>
                    <a:pt x="405081" y="482398"/>
                    <a:pt x="403388" y="480705"/>
                    <a:pt x="403388" y="478616"/>
                  </a:cubicBezTo>
                  <a:lnTo>
                    <a:pt x="403388" y="162244"/>
                  </a:lnTo>
                  <a:cubicBezTo>
                    <a:pt x="403388" y="160156"/>
                    <a:pt x="405081" y="158463"/>
                    <a:pt x="407170" y="158460"/>
                  </a:cubicBezTo>
                  <a:lnTo>
                    <a:pt x="476787" y="158460"/>
                  </a:lnTo>
                  <a:cubicBezTo>
                    <a:pt x="478875" y="158463"/>
                    <a:pt x="480569" y="160156"/>
                    <a:pt x="480569" y="162244"/>
                  </a:cubicBezTo>
                  <a:lnTo>
                    <a:pt x="480569" y="478616"/>
                  </a:lnTo>
                  <a:cubicBezTo>
                    <a:pt x="480569" y="480702"/>
                    <a:pt x="478880" y="482393"/>
                    <a:pt x="476795" y="482398"/>
                  </a:cubicBezTo>
                  <a:close/>
                  <a:moveTo>
                    <a:pt x="410962" y="474832"/>
                  </a:moveTo>
                  <a:lnTo>
                    <a:pt x="473011" y="474832"/>
                  </a:lnTo>
                  <a:lnTo>
                    <a:pt x="473011" y="166026"/>
                  </a:lnTo>
                  <a:lnTo>
                    <a:pt x="410962" y="166026"/>
                  </a:lnTo>
                  <a:close/>
                  <a:moveTo>
                    <a:pt x="575542" y="482398"/>
                  </a:moveTo>
                  <a:lnTo>
                    <a:pt x="505854" y="482398"/>
                  </a:lnTo>
                  <a:cubicBezTo>
                    <a:pt x="503766" y="482398"/>
                    <a:pt x="502072" y="480705"/>
                    <a:pt x="502070" y="478616"/>
                  </a:cubicBezTo>
                  <a:lnTo>
                    <a:pt x="502070" y="11283"/>
                  </a:lnTo>
                  <a:cubicBezTo>
                    <a:pt x="502070" y="9193"/>
                    <a:pt x="503764" y="7499"/>
                    <a:pt x="505854" y="7499"/>
                  </a:cubicBezTo>
                  <a:lnTo>
                    <a:pt x="575544" y="7499"/>
                  </a:lnTo>
                  <a:cubicBezTo>
                    <a:pt x="577616" y="7540"/>
                    <a:pt x="579287" y="9211"/>
                    <a:pt x="579328" y="11283"/>
                  </a:cubicBezTo>
                  <a:lnTo>
                    <a:pt x="579328" y="478616"/>
                  </a:lnTo>
                  <a:cubicBezTo>
                    <a:pt x="579287" y="480689"/>
                    <a:pt x="577614" y="482359"/>
                    <a:pt x="575542" y="482398"/>
                  </a:cubicBezTo>
                  <a:close/>
                  <a:moveTo>
                    <a:pt x="509636" y="474832"/>
                  </a:moveTo>
                  <a:lnTo>
                    <a:pt x="571760" y="474832"/>
                  </a:lnTo>
                  <a:lnTo>
                    <a:pt x="571760" y="15067"/>
                  </a:lnTo>
                  <a:lnTo>
                    <a:pt x="509636" y="150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488;p45"/>
            <p:cNvSpPr/>
            <p:nvPr/>
          </p:nvSpPr>
          <p:spPr>
            <a:xfrm>
              <a:off x="2807417" y="2878540"/>
              <a:ext cx="297596" cy="52156"/>
            </a:xfrm>
            <a:custGeom>
              <a:avLst/>
              <a:gdLst/>
              <a:ahLst/>
              <a:cxnLst/>
              <a:rect l="l" t="t" r="r" b="b"/>
              <a:pathLst>
                <a:path w="374334" h="65605" extrusionOk="0">
                  <a:moveTo>
                    <a:pt x="8706" y="7499"/>
                  </a:moveTo>
                  <a:lnTo>
                    <a:pt x="78396" y="7499"/>
                  </a:lnTo>
                  <a:lnTo>
                    <a:pt x="78396" y="15067"/>
                  </a:lnTo>
                  <a:lnTo>
                    <a:pt x="8706" y="15067"/>
                  </a:lnTo>
                  <a:close/>
                  <a:moveTo>
                    <a:pt x="8706" y="44048"/>
                  </a:moveTo>
                  <a:lnTo>
                    <a:pt x="78396" y="44048"/>
                  </a:lnTo>
                  <a:lnTo>
                    <a:pt x="78396" y="36483"/>
                  </a:lnTo>
                  <a:lnTo>
                    <a:pt x="8706" y="36483"/>
                  </a:lnTo>
                  <a:close/>
                  <a:moveTo>
                    <a:pt x="8706" y="73105"/>
                  </a:moveTo>
                  <a:lnTo>
                    <a:pt x="78396" y="73105"/>
                  </a:lnTo>
                  <a:lnTo>
                    <a:pt x="78396" y="65544"/>
                  </a:lnTo>
                  <a:lnTo>
                    <a:pt x="8706" y="65544"/>
                  </a:lnTo>
                  <a:close/>
                  <a:moveTo>
                    <a:pt x="101552" y="15067"/>
                  </a:moveTo>
                  <a:lnTo>
                    <a:pt x="383040" y="15067"/>
                  </a:lnTo>
                  <a:lnTo>
                    <a:pt x="383040" y="7499"/>
                  </a:lnTo>
                  <a:lnTo>
                    <a:pt x="101552" y="7499"/>
                  </a:lnTo>
                  <a:close/>
                  <a:moveTo>
                    <a:pt x="101552" y="44048"/>
                  </a:moveTo>
                  <a:lnTo>
                    <a:pt x="383040" y="44048"/>
                  </a:lnTo>
                  <a:lnTo>
                    <a:pt x="383040" y="36483"/>
                  </a:lnTo>
                  <a:lnTo>
                    <a:pt x="101552" y="36483"/>
                  </a:lnTo>
                  <a:close/>
                  <a:moveTo>
                    <a:pt x="101552" y="73105"/>
                  </a:moveTo>
                  <a:lnTo>
                    <a:pt x="383040" y="73105"/>
                  </a:lnTo>
                  <a:lnTo>
                    <a:pt x="383040" y="65544"/>
                  </a:lnTo>
                  <a:lnTo>
                    <a:pt x="101552" y="6554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489;p45"/>
            <p:cNvSpPr/>
            <p:nvPr/>
          </p:nvSpPr>
          <p:spPr>
            <a:xfrm>
              <a:off x="2743332" y="2212818"/>
              <a:ext cx="606498" cy="533835"/>
            </a:xfrm>
            <a:custGeom>
              <a:avLst/>
              <a:gdLst/>
              <a:ahLst/>
              <a:cxnLst/>
              <a:rect l="l" t="t" r="r" b="b"/>
              <a:pathLst>
                <a:path w="762890" h="671490" extrusionOk="0">
                  <a:moveTo>
                    <a:pt x="734747" y="7499"/>
                  </a:moveTo>
                  <a:lnTo>
                    <a:pt x="45558" y="7499"/>
                  </a:lnTo>
                  <a:cubicBezTo>
                    <a:pt x="25205" y="7499"/>
                    <a:pt x="8706" y="23998"/>
                    <a:pt x="8706" y="44352"/>
                  </a:cubicBezTo>
                  <a:cubicBezTo>
                    <a:pt x="8706" y="44352"/>
                    <a:pt x="8706" y="44354"/>
                    <a:pt x="8706" y="44354"/>
                  </a:cubicBezTo>
                  <a:lnTo>
                    <a:pt x="8706" y="642139"/>
                  </a:lnTo>
                  <a:cubicBezTo>
                    <a:pt x="8750" y="662474"/>
                    <a:pt x="25223" y="678948"/>
                    <a:pt x="45558" y="678989"/>
                  </a:cubicBezTo>
                  <a:lnTo>
                    <a:pt x="734747" y="678989"/>
                  </a:lnTo>
                  <a:cubicBezTo>
                    <a:pt x="755082" y="678948"/>
                    <a:pt x="771555" y="662474"/>
                    <a:pt x="771597" y="642139"/>
                  </a:cubicBezTo>
                  <a:lnTo>
                    <a:pt x="771597" y="44354"/>
                  </a:lnTo>
                  <a:cubicBezTo>
                    <a:pt x="771558" y="24019"/>
                    <a:pt x="755082" y="7543"/>
                    <a:pt x="734747" y="74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490;p45"/>
            <p:cNvSpPr/>
            <p:nvPr/>
          </p:nvSpPr>
          <p:spPr>
            <a:xfrm>
              <a:off x="2735153" y="2193956"/>
              <a:ext cx="600485" cy="527875"/>
            </a:xfrm>
            <a:custGeom>
              <a:avLst/>
              <a:gdLst/>
              <a:ahLst/>
              <a:cxnLst/>
              <a:rect l="l" t="t" r="r" b="b"/>
              <a:pathLst>
                <a:path w="755327" h="663994" extrusionOk="0">
                  <a:moveTo>
                    <a:pt x="722259" y="0"/>
                  </a:moveTo>
                  <a:cubicBezTo>
                    <a:pt x="740522" y="0"/>
                    <a:pt x="755328" y="0"/>
                    <a:pt x="755328" y="0"/>
                  </a:cubicBezTo>
                  <a:lnTo>
                    <a:pt x="755328" y="663994"/>
                  </a:lnTo>
                  <a:cubicBezTo>
                    <a:pt x="755328" y="663994"/>
                    <a:pt x="740522" y="663994"/>
                    <a:pt x="722259" y="663994"/>
                  </a:cubicBezTo>
                  <a:lnTo>
                    <a:pt x="33068" y="663994"/>
                  </a:lnTo>
                  <a:cubicBezTo>
                    <a:pt x="14805" y="663994"/>
                    <a:pt x="0" y="663994"/>
                    <a:pt x="0" y="663994"/>
                  </a:cubicBezTo>
                  <a:lnTo>
                    <a:pt x="0" y="0"/>
                  </a:lnTo>
                  <a:cubicBezTo>
                    <a:pt x="0" y="0"/>
                    <a:pt x="14805" y="0"/>
                    <a:pt x="33068"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491;p45"/>
            <p:cNvSpPr/>
            <p:nvPr/>
          </p:nvSpPr>
          <p:spPr>
            <a:xfrm>
              <a:off x="2724277" y="2184275"/>
              <a:ext cx="606500" cy="533880"/>
            </a:xfrm>
            <a:custGeom>
              <a:avLst/>
              <a:gdLst/>
              <a:ahLst/>
              <a:cxnLst/>
              <a:rect l="l" t="t" r="r" b="b"/>
              <a:pathLst>
                <a:path w="762893" h="671547" extrusionOk="0">
                  <a:moveTo>
                    <a:pt x="734749" y="679046"/>
                  </a:moveTo>
                  <a:lnTo>
                    <a:pt x="45556" y="679046"/>
                  </a:lnTo>
                  <a:cubicBezTo>
                    <a:pt x="25221" y="679005"/>
                    <a:pt x="8747" y="662531"/>
                    <a:pt x="8706" y="642196"/>
                  </a:cubicBezTo>
                  <a:lnTo>
                    <a:pt x="8706" y="44411"/>
                  </a:lnTo>
                  <a:cubicBezTo>
                    <a:pt x="8714" y="24053"/>
                    <a:pt x="25197" y="7541"/>
                    <a:pt x="45556" y="7499"/>
                  </a:cubicBezTo>
                  <a:lnTo>
                    <a:pt x="734749" y="7499"/>
                  </a:lnTo>
                  <a:cubicBezTo>
                    <a:pt x="755113" y="7541"/>
                    <a:pt x="771599" y="24060"/>
                    <a:pt x="771599" y="44424"/>
                  </a:cubicBezTo>
                  <a:lnTo>
                    <a:pt x="771599" y="642209"/>
                  </a:lnTo>
                  <a:cubicBezTo>
                    <a:pt x="771550" y="662539"/>
                    <a:pt x="755079" y="679005"/>
                    <a:pt x="734749" y="679046"/>
                  </a:cubicBezTo>
                  <a:close/>
                  <a:moveTo>
                    <a:pt x="45556" y="14977"/>
                  </a:moveTo>
                  <a:cubicBezTo>
                    <a:pt x="29370" y="15018"/>
                    <a:pt x="16272" y="28150"/>
                    <a:pt x="16272" y="44336"/>
                  </a:cubicBezTo>
                  <a:lnTo>
                    <a:pt x="16272" y="642121"/>
                  </a:lnTo>
                  <a:cubicBezTo>
                    <a:pt x="16313" y="658276"/>
                    <a:pt x="29401" y="671364"/>
                    <a:pt x="45556" y="671405"/>
                  </a:cubicBezTo>
                  <a:lnTo>
                    <a:pt x="734749" y="671405"/>
                  </a:lnTo>
                  <a:cubicBezTo>
                    <a:pt x="750904" y="671364"/>
                    <a:pt x="763992" y="658276"/>
                    <a:pt x="764034" y="642121"/>
                  </a:cubicBezTo>
                  <a:lnTo>
                    <a:pt x="764034" y="44336"/>
                  </a:lnTo>
                  <a:cubicBezTo>
                    <a:pt x="764034" y="28150"/>
                    <a:pt x="750935" y="15018"/>
                    <a:pt x="734749" y="149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492;p45"/>
            <p:cNvSpPr/>
            <p:nvPr/>
          </p:nvSpPr>
          <p:spPr>
            <a:xfrm>
              <a:off x="2852192" y="2278083"/>
              <a:ext cx="336878" cy="336878"/>
            </a:xfrm>
            <a:custGeom>
              <a:avLst/>
              <a:gdLst/>
              <a:ahLst/>
              <a:cxnLst/>
              <a:rect l="l" t="t" r="r" b="b"/>
              <a:pathLst>
                <a:path w="423746" h="423746" extrusionOk="0">
                  <a:moveTo>
                    <a:pt x="423746" y="211873"/>
                  </a:moveTo>
                  <a:cubicBezTo>
                    <a:pt x="423746" y="328887"/>
                    <a:pt x="328887" y="423746"/>
                    <a:pt x="211873" y="423746"/>
                  </a:cubicBezTo>
                  <a:cubicBezTo>
                    <a:pt x="94859" y="423746"/>
                    <a:pt x="0" y="328887"/>
                    <a:pt x="0" y="211873"/>
                  </a:cubicBezTo>
                  <a:cubicBezTo>
                    <a:pt x="0" y="94859"/>
                    <a:pt x="94859" y="0"/>
                    <a:pt x="211873" y="0"/>
                  </a:cubicBezTo>
                  <a:cubicBezTo>
                    <a:pt x="328887" y="0"/>
                    <a:pt x="423746" y="94859"/>
                    <a:pt x="423746" y="21187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493;p45"/>
            <p:cNvSpPr/>
            <p:nvPr/>
          </p:nvSpPr>
          <p:spPr>
            <a:xfrm>
              <a:off x="2893443" y="2271863"/>
              <a:ext cx="282736" cy="168675"/>
            </a:xfrm>
            <a:custGeom>
              <a:avLst/>
              <a:gdLst/>
              <a:ahLst/>
              <a:cxnLst/>
              <a:rect l="l" t="t" r="r" b="b"/>
              <a:pathLst>
                <a:path w="355643" h="212170" extrusionOk="0">
                  <a:moveTo>
                    <a:pt x="364350" y="168207"/>
                  </a:moveTo>
                  <a:cubicBezTo>
                    <a:pt x="336065" y="54663"/>
                    <a:pt x="221092" y="-14458"/>
                    <a:pt x="107548" y="13835"/>
                  </a:cubicBezTo>
                  <a:cubicBezTo>
                    <a:pt x="70116" y="23159"/>
                    <a:pt x="35940" y="42523"/>
                    <a:pt x="8706" y="69844"/>
                  </a:cubicBezTo>
                  <a:lnTo>
                    <a:pt x="158530" y="219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494;p45"/>
            <p:cNvSpPr/>
            <p:nvPr/>
          </p:nvSpPr>
          <p:spPr>
            <a:xfrm>
              <a:off x="2964018" y="2399538"/>
              <a:ext cx="217086" cy="209108"/>
            </a:xfrm>
            <a:custGeom>
              <a:avLst/>
              <a:gdLst/>
              <a:ahLst/>
              <a:cxnLst/>
              <a:rect l="l" t="t" r="r" b="b"/>
              <a:pathLst>
                <a:path w="273064" h="263029" extrusionOk="0">
                  <a:moveTo>
                    <a:pt x="275516" y="7499"/>
                  </a:moveTo>
                  <a:lnTo>
                    <a:pt x="69924" y="58577"/>
                  </a:lnTo>
                  <a:lnTo>
                    <a:pt x="8706" y="261444"/>
                  </a:lnTo>
                  <a:cubicBezTo>
                    <a:pt x="120734" y="295240"/>
                    <a:pt x="238946" y="231818"/>
                    <a:pt x="272742" y="119789"/>
                  </a:cubicBezTo>
                  <a:cubicBezTo>
                    <a:pt x="283752" y="83292"/>
                    <a:pt x="284711" y="44497"/>
                    <a:pt x="275516" y="749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495;p45"/>
            <p:cNvSpPr/>
            <p:nvPr/>
          </p:nvSpPr>
          <p:spPr>
            <a:xfrm>
              <a:off x="2772851" y="2259589"/>
              <a:ext cx="484563" cy="354444"/>
            </a:xfrm>
            <a:custGeom>
              <a:avLst/>
              <a:gdLst/>
              <a:ahLst/>
              <a:cxnLst/>
              <a:rect l="l" t="t" r="r" b="b"/>
              <a:pathLst>
                <a:path w="609513" h="445842" extrusionOk="0">
                  <a:moveTo>
                    <a:pt x="618219" y="10374"/>
                  </a:moveTo>
                  <a:lnTo>
                    <a:pt x="618219" y="17942"/>
                  </a:lnTo>
                  <a:lnTo>
                    <a:pt x="548529" y="17942"/>
                  </a:lnTo>
                  <a:lnTo>
                    <a:pt x="548529" y="10374"/>
                  </a:lnTo>
                  <a:close/>
                  <a:moveTo>
                    <a:pt x="548529" y="46999"/>
                  </a:moveTo>
                  <a:lnTo>
                    <a:pt x="618219" y="46999"/>
                  </a:lnTo>
                  <a:lnTo>
                    <a:pt x="618219" y="39430"/>
                  </a:lnTo>
                  <a:lnTo>
                    <a:pt x="548529" y="39430"/>
                  </a:lnTo>
                  <a:close/>
                  <a:moveTo>
                    <a:pt x="548529" y="75980"/>
                  </a:moveTo>
                  <a:lnTo>
                    <a:pt x="618219" y="75980"/>
                  </a:lnTo>
                  <a:lnTo>
                    <a:pt x="618219" y="68414"/>
                  </a:lnTo>
                  <a:lnTo>
                    <a:pt x="548529" y="68414"/>
                  </a:lnTo>
                  <a:close/>
                  <a:moveTo>
                    <a:pt x="548529" y="395227"/>
                  </a:moveTo>
                  <a:lnTo>
                    <a:pt x="618219" y="395227"/>
                  </a:lnTo>
                  <a:lnTo>
                    <a:pt x="618219" y="387661"/>
                  </a:lnTo>
                  <a:lnTo>
                    <a:pt x="548529" y="387661"/>
                  </a:lnTo>
                  <a:close/>
                  <a:moveTo>
                    <a:pt x="548529" y="424286"/>
                  </a:moveTo>
                  <a:lnTo>
                    <a:pt x="618219" y="424286"/>
                  </a:lnTo>
                  <a:lnTo>
                    <a:pt x="618219" y="416717"/>
                  </a:lnTo>
                  <a:lnTo>
                    <a:pt x="548529" y="416717"/>
                  </a:lnTo>
                  <a:close/>
                  <a:moveTo>
                    <a:pt x="548529" y="453342"/>
                  </a:moveTo>
                  <a:lnTo>
                    <a:pt x="618219" y="453342"/>
                  </a:lnTo>
                  <a:lnTo>
                    <a:pt x="618219" y="445773"/>
                  </a:lnTo>
                  <a:lnTo>
                    <a:pt x="548529" y="445773"/>
                  </a:lnTo>
                  <a:close/>
                  <a:moveTo>
                    <a:pt x="8706" y="389477"/>
                  </a:moveTo>
                  <a:lnTo>
                    <a:pt x="78396" y="389477"/>
                  </a:lnTo>
                  <a:lnTo>
                    <a:pt x="78396" y="381908"/>
                  </a:lnTo>
                  <a:lnTo>
                    <a:pt x="8706" y="381908"/>
                  </a:lnTo>
                  <a:close/>
                  <a:moveTo>
                    <a:pt x="8706" y="418458"/>
                  </a:moveTo>
                  <a:lnTo>
                    <a:pt x="78396" y="418458"/>
                  </a:lnTo>
                  <a:lnTo>
                    <a:pt x="78396" y="410892"/>
                  </a:lnTo>
                  <a:lnTo>
                    <a:pt x="8706" y="410892"/>
                  </a:lnTo>
                  <a:close/>
                  <a:moveTo>
                    <a:pt x="8706" y="447514"/>
                  </a:moveTo>
                  <a:lnTo>
                    <a:pt x="78396" y="447514"/>
                  </a:lnTo>
                  <a:lnTo>
                    <a:pt x="78396" y="439948"/>
                  </a:lnTo>
                  <a:lnTo>
                    <a:pt x="8706" y="439948"/>
                  </a:lnTo>
                  <a:close/>
                  <a:moveTo>
                    <a:pt x="516572" y="299506"/>
                  </a:moveTo>
                  <a:cubicBezTo>
                    <a:pt x="494703" y="368756"/>
                    <a:pt x="438404" y="425327"/>
                    <a:pt x="362762" y="444108"/>
                  </a:cubicBezTo>
                  <a:cubicBezTo>
                    <a:pt x="345780" y="448325"/>
                    <a:pt x="328348" y="450459"/>
                    <a:pt x="310850" y="450467"/>
                  </a:cubicBezTo>
                  <a:lnTo>
                    <a:pt x="310550" y="450467"/>
                  </a:lnTo>
                  <a:cubicBezTo>
                    <a:pt x="303399" y="450467"/>
                    <a:pt x="296278" y="449975"/>
                    <a:pt x="289181" y="449265"/>
                  </a:cubicBezTo>
                  <a:cubicBezTo>
                    <a:pt x="288435" y="449192"/>
                    <a:pt x="287697" y="449096"/>
                    <a:pt x="286954" y="449006"/>
                  </a:cubicBezTo>
                  <a:cubicBezTo>
                    <a:pt x="282074" y="448467"/>
                    <a:pt x="277219" y="447763"/>
                    <a:pt x="272390" y="446890"/>
                  </a:cubicBezTo>
                  <a:cubicBezTo>
                    <a:pt x="270299" y="446517"/>
                    <a:pt x="268204" y="446159"/>
                    <a:pt x="266134" y="445727"/>
                  </a:cubicBezTo>
                  <a:cubicBezTo>
                    <a:pt x="264117" y="445299"/>
                    <a:pt x="262112" y="444825"/>
                    <a:pt x="260107" y="444338"/>
                  </a:cubicBezTo>
                  <a:cubicBezTo>
                    <a:pt x="257030" y="443603"/>
                    <a:pt x="253981" y="442800"/>
                    <a:pt x="250959" y="441932"/>
                  </a:cubicBezTo>
                  <a:cubicBezTo>
                    <a:pt x="250070" y="441673"/>
                    <a:pt x="249161" y="441492"/>
                    <a:pt x="248273" y="441222"/>
                  </a:cubicBezTo>
                  <a:cubicBezTo>
                    <a:pt x="248185" y="441199"/>
                    <a:pt x="248117" y="441129"/>
                    <a:pt x="248029" y="441101"/>
                  </a:cubicBezTo>
                  <a:cubicBezTo>
                    <a:pt x="224735" y="434061"/>
                    <a:pt x="202807" y="423112"/>
                    <a:pt x="183180" y="408724"/>
                  </a:cubicBezTo>
                  <a:lnTo>
                    <a:pt x="167989" y="447504"/>
                  </a:lnTo>
                  <a:lnTo>
                    <a:pt x="95724" y="447504"/>
                  </a:lnTo>
                  <a:lnTo>
                    <a:pt x="95724" y="439938"/>
                  </a:lnTo>
                  <a:lnTo>
                    <a:pt x="162845" y="439938"/>
                  </a:lnTo>
                  <a:lnTo>
                    <a:pt x="176940" y="403953"/>
                  </a:lnTo>
                  <a:cubicBezTo>
                    <a:pt x="126951" y="364482"/>
                    <a:pt x="94815" y="303399"/>
                    <a:pt x="94779" y="234760"/>
                  </a:cubicBezTo>
                  <a:cubicBezTo>
                    <a:pt x="94714" y="115658"/>
                    <a:pt x="191217" y="19054"/>
                    <a:pt x="310319" y="19002"/>
                  </a:cubicBezTo>
                  <a:cubicBezTo>
                    <a:pt x="337873" y="18999"/>
                    <a:pt x="365171" y="24281"/>
                    <a:pt x="390735" y="34558"/>
                  </a:cubicBezTo>
                  <a:cubicBezTo>
                    <a:pt x="391127" y="34714"/>
                    <a:pt x="391512" y="34851"/>
                    <a:pt x="391909" y="35012"/>
                  </a:cubicBezTo>
                  <a:cubicBezTo>
                    <a:pt x="394343" y="36003"/>
                    <a:pt x="396745" y="37084"/>
                    <a:pt x="399140" y="38153"/>
                  </a:cubicBezTo>
                  <a:cubicBezTo>
                    <a:pt x="400013" y="38547"/>
                    <a:pt x="400897" y="38912"/>
                    <a:pt x="401764" y="39316"/>
                  </a:cubicBezTo>
                  <a:cubicBezTo>
                    <a:pt x="403821" y="40277"/>
                    <a:pt x="405841" y="41311"/>
                    <a:pt x="407864" y="42336"/>
                  </a:cubicBezTo>
                  <a:cubicBezTo>
                    <a:pt x="409022" y="42919"/>
                    <a:pt x="410195" y="43473"/>
                    <a:pt x="411332" y="44080"/>
                  </a:cubicBezTo>
                  <a:cubicBezTo>
                    <a:pt x="413194" y="45056"/>
                    <a:pt x="415008" y="46110"/>
                    <a:pt x="416821" y="47146"/>
                  </a:cubicBezTo>
                  <a:cubicBezTo>
                    <a:pt x="418085" y="47864"/>
                    <a:pt x="419359" y="48548"/>
                    <a:pt x="420607" y="49291"/>
                  </a:cubicBezTo>
                  <a:cubicBezTo>
                    <a:pt x="422475" y="50399"/>
                    <a:pt x="424298" y="51578"/>
                    <a:pt x="426135" y="52746"/>
                  </a:cubicBezTo>
                  <a:cubicBezTo>
                    <a:pt x="426422" y="52927"/>
                    <a:pt x="426715" y="53104"/>
                    <a:pt x="427002" y="53290"/>
                  </a:cubicBezTo>
                  <a:lnTo>
                    <a:pt x="462487" y="7499"/>
                  </a:lnTo>
                  <a:lnTo>
                    <a:pt x="507887" y="7499"/>
                  </a:lnTo>
                  <a:lnTo>
                    <a:pt x="507887" y="15067"/>
                  </a:lnTo>
                  <a:lnTo>
                    <a:pt x="466186" y="15067"/>
                  </a:lnTo>
                  <a:lnTo>
                    <a:pt x="433351" y="57533"/>
                  </a:lnTo>
                  <a:cubicBezTo>
                    <a:pt x="434247" y="58152"/>
                    <a:pt x="435138" y="58779"/>
                    <a:pt x="436024" y="59411"/>
                  </a:cubicBezTo>
                  <a:cubicBezTo>
                    <a:pt x="436772" y="59949"/>
                    <a:pt x="437539" y="60447"/>
                    <a:pt x="438283" y="61001"/>
                  </a:cubicBezTo>
                  <a:cubicBezTo>
                    <a:pt x="447054" y="67453"/>
                    <a:pt x="455324" y="74560"/>
                    <a:pt x="463021" y="82261"/>
                  </a:cubicBezTo>
                  <a:cubicBezTo>
                    <a:pt x="466290" y="85527"/>
                    <a:pt x="469385" y="88897"/>
                    <a:pt x="472400" y="92316"/>
                  </a:cubicBezTo>
                  <a:cubicBezTo>
                    <a:pt x="472972" y="92966"/>
                    <a:pt x="473529" y="93629"/>
                    <a:pt x="474094" y="94287"/>
                  </a:cubicBezTo>
                  <a:cubicBezTo>
                    <a:pt x="476713" y="97328"/>
                    <a:pt x="479233" y="100420"/>
                    <a:pt x="481652" y="103567"/>
                  </a:cubicBezTo>
                  <a:cubicBezTo>
                    <a:pt x="481978" y="103995"/>
                    <a:pt x="482317" y="104417"/>
                    <a:pt x="482641" y="104847"/>
                  </a:cubicBezTo>
                  <a:cubicBezTo>
                    <a:pt x="488372" y="112418"/>
                    <a:pt x="493593" y="120362"/>
                    <a:pt x="498270" y="128627"/>
                  </a:cubicBezTo>
                  <a:cubicBezTo>
                    <a:pt x="498299" y="128673"/>
                    <a:pt x="498322" y="128720"/>
                    <a:pt x="498348" y="128767"/>
                  </a:cubicBezTo>
                  <a:cubicBezTo>
                    <a:pt x="505385" y="141220"/>
                    <a:pt x="511156" y="154347"/>
                    <a:pt x="515575" y="167950"/>
                  </a:cubicBezTo>
                  <a:cubicBezTo>
                    <a:pt x="515730" y="168422"/>
                    <a:pt x="515880" y="168893"/>
                    <a:pt x="516031" y="169364"/>
                  </a:cubicBezTo>
                  <a:cubicBezTo>
                    <a:pt x="517300" y="173366"/>
                    <a:pt x="518471" y="177394"/>
                    <a:pt x="519501" y="181440"/>
                  </a:cubicBezTo>
                  <a:cubicBezTo>
                    <a:pt x="519802" y="181828"/>
                    <a:pt x="520022" y="182274"/>
                    <a:pt x="520152" y="182748"/>
                  </a:cubicBezTo>
                  <a:cubicBezTo>
                    <a:pt x="529111" y="218655"/>
                    <a:pt x="528634" y="256269"/>
                    <a:pt x="518768" y="291937"/>
                  </a:cubicBezTo>
                  <a:lnTo>
                    <a:pt x="592950" y="291937"/>
                  </a:lnTo>
                  <a:lnTo>
                    <a:pt x="592950" y="333405"/>
                  </a:lnTo>
                  <a:lnTo>
                    <a:pt x="585384" y="333405"/>
                  </a:lnTo>
                  <a:lnTo>
                    <a:pt x="585384" y="299506"/>
                  </a:lnTo>
                  <a:close/>
                  <a:moveTo>
                    <a:pt x="485749" y="347283"/>
                  </a:moveTo>
                  <a:cubicBezTo>
                    <a:pt x="495271" y="332382"/>
                    <a:pt x="502852" y="316326"/>
                    <a:pt x="508307" y="299506"/>
                  </a:cubicBezTo>
                  <a:lnTo>
                    <a:pt x="473011" y="299506"/>
                  </a:lnTo>
                  <a:lnTo>
                    <a:pt x="473011" y="291937"/>
                  </a:lnTo>
                  <a:lnTo>
                    <a:pt x="510648" y="291937"/>
                  </a:lnTo>
                  <a:cubicBezTo>
                    <a:pt x="510698" y="291769"/>
                    <a:pt x="510755" y="291606"/>
                    <a:pt x="510804" y="291438"/>
                  </a:cubicBezTo>
                  <a:cubicBezTo>
                    <a:pt x="520247" y="257903"/>
                    <a:pt x="521120" y="222535"/>
                    <a:pt x="513342" y="188575"/>
                  </a:cubicBezTo>
                  <a:lnTo>
                    <a:pt x="313500" y="238215"/>
                  </a:lnTo>
                  <a:lnTo>
                    <a:pt x="254284" y="434716"/>
                  </a:lnTo>
                  <a:cubicBezTo>
                    <a:pt x="272851" y="439977"/>
                    <a:pt x="292060" y="442629"/>
                    <a:pt x="311358" y="442595"/>
                  </a:cubicBezTo>
                  <a:cubicBezTo>
                    <a:pt x="379158" y="442463"/>
                    <a:pt x="439311" y="409895"/>
                    <a:pt x="477176" y="359618"/>
                  </a:cubicBezTo>
                  <a:cubicBezTo>
                    <a:pt x="477500" y="359185"/>
                    <a:pt x="477839" y="358763"/>
                    <a:pt x="478158" y="358323"/>
                  </a:cubicBezTo>
                  <a:cubicBezTo>
                    <a:pt x="479308" y="356768"/>
                    <a:pt x="480398" y="355178"/>
                    <a:pt x="481504" y="353596"/>
                  </a:cubicBezTo>
                  <a:cubicBezTo>
                    <a:pt x="482540" y="352088"/>
                    <a:pt x="483610" y="350594"/>
                    <a:pt x="484612" y="349052"/>
                  </a:cubicBezTo>
                  <a:cubicBezTo>
                    <a:pt x="485003" y="348475"/>
                    <a:pt x="485371" y="347874"/>
                    <a:pt x="485752" y="347283"/>
                  </a:cubicBezTo>
                  <a:close/>
                  <a:moveTo>
                    <a:pt x="166295" y="85182"/>
                  </a:moveTo>
                  <a:lnTo>
                    <a:pt x="311684" y="230572"/>
                  </a:lnTo>
                  <a:lnTo>
                    <a:pt x="374249" y="215124"/>
                  </a:lnTo>
                  <a:lnTo>
                    <a:pt x="511467" y="181038"/>
                  </a:lnTo>
                  <a:cubicBezTo>
                    <a:pt x="498109" y="131375"/>
                    <a:pt x="467833" y="90803"/>
                    <a:pt x="428536" y="63762"/>
                  </a:cubicBezTo>
                  <a:lnTo>
                    <a:pt x="397721" y="103593"/>
                  </a:lnTo>
                  <a:lnTo>
                    <a:pt x="391668" y="98902"/>
                  </a:lnTo>
                  <a:lnTo>
                    <a:pt x="422182" y="59522"/>
                  </a:lnTo>
                  <a:cubicBezTo>
                    <a:pt x="374723" y="29355"/>
                    <a:pt x="315269" y="18391"/>
                    <a:pt x="256673" y="34092"/>
                  </a:cubicBezTo>
                  <a:cubicBezTo>
                    <a:pt x="227029" y="42036"/>
                    <a:pt x="199510" y="56442"/>
                    <a:pt x="176088" y="76272"/>
                  </a:cubicBezTo>
                  <a:cubicBezTo>
                    <a:pt x="175871" y="76459"/>
                    <a:pt x="175658" y="76650"/>
                    <a:pt x="175438" y="76837"/>
                  </a:cubicBezTo>
                  <a:cubicBezTo>
                    <a:pt x="172788" y="79101"/>
                    <a:pt x="170214" y="81463"/>
                    <a:pt x="167668" y="83864"/>
                  </a:cubicBezTo>
                  <a:cubicBezTo>
                    <a:pt x="167212" y="84302"/>
                    <a:pt x="166751" y="84739"/>
                    <a:pt x="166295" y="85182"/>
                  </a:cubicBezTo>
                  <a:close/>
                  <a:moveTo>
                    <a:pt x="195077" y="378352"/>
                  </a:moveTo>
                  <a:lnTo>
                    <a:pt x="186198" y="401026"/>
                  </a:lnTo>
                  <a:cubicBezTo>
                    <a:pt x="204634" y="414868"/>
                    <a:pt x="225249" y="425537"/>
                    <a:pt x="247195" y="432595"/>
                  </a:cubicBezTo>
                  <a:lnTo>
                    <a:pt x="306481" y="236115"/>
                  </a:lnTo>
                  <a:lnTo>
                    <a:pt x="160933" y="90565"/>
                  </a:lnTo>
                  <a:cubicBezTo>
                    <a:pt x="124946" y="128041"/>
                    <a:pt x="102829" y="178927"/>
                    <a:pt x="102940" y="234985"/>
                  </a:cubicBezTo>
                  <a:cubicBezTo>
                    <a:pt x="103067" y="300083"/>
                    <a:pt x="133100" y="358118"/>
                    <a:pt x="179994" y="396170"/>
                  </a:cubicBezTo>
                  <a:lnTo>
                    <a:pt x="188042" y="3756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496;p45"/>
            <p:cNvSpPr/>
            <p:nvPr/>
          </p:nvSpPr>
          <p:spPr>
            <a:xfrm>
              <a:off x="2023504" y="2214742"/>
              <a:ext cx="606500" cy="533951"/>
            </a:xfrm>
            <a:custGeom>
              <a:avLst/>
              <a:gdLst/>
              <a:ahLst/>
              <a:cxnLst/>
              <a:rect l="l" t="t" r="r" b="b"/>
              <a:pathLst>
                <a:path w="762893" h="671637" extrusionOk="0">
                  <a:moveTo>
                    <a:pt x="734750" y="7499"/>
                  </a:moveTo>
                  <a:lnTo>
                    <a:pt x="45556" y="7499"/>
                  </a:lnTo>
                  <a:cubicBezTo>
                    <a:pt x="25164" y="7541"/>
                    <a:pt x="8665" y="24107"/>
                    <a:pt x="8706" y="44499"/>
                  </a:cubicBezTo>
                  <a:cubicBezTo>
                    <a:pt x="8706" y="44499"/>
                    <a:pt x="8706" y="44502"/>
                    <a:pt x="8706" y="44502"/>
                  </a:cubicBezTo>
                  <a:lnTo>
                    <a:pt x="8706" y="642287"/>
                  </a:lnTo>
                  <a:cubicBezTo>
                    <a:pt x="8747" y="662622"/>
                    <a:pt x="25221" y="679095"/>
                    <a:pt x="45556" y="679137"/>
                  </a:cubicBezTo>
                  <a:lnTo>
                    <a:pt x="734750" y="679137"/>
                  </a:lnTo>
                  <a:cubicBezTo>
                    <a:pt x="755142" y="679093"/>
                    <a:pt x="771638" y="662529"/>
                    <a:pt x="771599" y="642137"/>
                  </a:cubicBezTo>
                  <a:lnTo>
                    <a:pt x="771599" y="44349"/>
                  </a:lnTo>
                  <a:cubicBezTo>
                    <a:pt x="771558" y="24014"/>
                    <a:pt x="755085" y="7541"/>
                    <a:pt x="734750" y="74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497;p45"/>
            <p:cNvSpPr/>
            <p:nvPr/>
          </p:nvSpPr>
          <p:spPr>
            <a:xfrm>
              <a:off x="2008832" y="2193956"/>
              <a:ext cx="600485" cy="527875"/>
            </a:xfrm>
            <a:custGeom>
              <a:avLst/>
              <a:gdLst/>
              <a:ahLst/>
              <a:cxnLst/>
              <a:rect l="l" t="t" r="r" b="b"/>
              <a:pathLst>
                <a:path w="755327" h="663994" extrusionOk="0">
                  <a:moveTo>
                    <a:pt x="722259" y="0"/>
                  </a:moveTo>
                  <a:cubicBezTo>
                    <a:pt x="740522" y="0"/>
                    <a:pt x="755328" y="0"/>
                    <a:pt x="755328" y="0"/>
                  </a:cubicBezTo>
                  <a:lnTo>
                    <a:pt x="755328" y="663994"/>
                  </a:lnTo>
                  <a:cubicBezTo>
                    <a:pt x="755328" y="663994"/>
                    <a:pt x="740522" y="663994"/>
                    <a:pt x="722259" y="663994"/>
                  </a:cubicBezTo>
                  <a:lnTo>
                    <a:pt x="33068" y="663994"/>
                  </a:lnTo>
                  <a:cubicBezTo>
                    <a:pt x="14805" y="663994"/>
                    <a:pt x="0" y="663994"/>
                    <a:pt x="0" y="663994"/>
                  </a:cubicBezTo>
                  <a:lnTo>
                    <a:pt x="0" y="0"/>
                  </a:lnTo>
                  <a:cubicBezTo>
                    <a:pt x="0" y="0"/>
                    <a:pt x="14805" y="0"/>
                    <a:pt x="33068"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498;p45"/>
            <p:cNvSpPr/>
            <p:nvPr/>
          </p:nvSpPr>
          <p:spPr>
            <a:xfrm>
              <a:off x="1997955" y="2184275"/>
              <a:ext cx="606498" cy="533880"/>
            </a:xfrm>
            <a:custGeom>
              <a:avLst/>
              <a:gdLst/>
              <a:ahLst/>
              <a:cxnLst/>
              <a:rect l="l" t="t" r="r" b="b"/>
              <a:pathLst>
                <a:path w="762890" h="671547" extrusionOk="0">
                  <a:moveTo>
                    <a:pt x="734750" y="679046"/>
                  </a:moveTo>
                  <a:lnTo>
                    <a:pt x="45556" y="679046"/>
                  </a:lnTo>
                  <a:cubicBezTo>
                    <a:pt x="25221" y="679005"/>
                    <a:pt x="8747" y="662531"/>
                    <a:pt x="8706" y="642196"/>
                  </a:cubicBezTo>
                  <a:lnTo>
                    <a:pt x="8706" y="44411"/>
                  </a:lnTo>
                  <a:cubicBezTo>
                    <a:pt x="8714" y="24053"/>
                    <a:pt x="25197" y="7541"/>
                    <a:pt x="45556" y="7499"/>
                  </a:cubicBezTo>
                  <a:lnTo>
                    <a:pt x="734750" y="7499"/>
                  </a:lnTo>
                  <a:cubicBezTo>
                    <a:pt x="755108" y="7543"/>
                    <a:pt x="771589" y="24053"/>
                    <a:pt x="771597" y="44411"/>
                  </a:cubicBezTo>
                  <a:lnTo>
                    <a:pt x="771597" y="642196"/>
                  </a:lnTo>
                  <a:cubicBezTo>
                    <a:pt x="771555" y="662529"/>
                    <a:pt x="755082" y="679002"/>
                    <a:pt x="734750" y="679046"/>
                  </a:cubicBezTo>
                  <a:close/>
                  <a:moveTo>
                    <a:pt x="45556" y="14977"/>
                  </a:moveTo>
                  <a:cubicBezTo>
                    <a:pt x="29370" y="15018"/>
                    <a:pt x="16272" y="28150"/>
                    <a:pt x="16272" y="44336"/>
                  </a:cubicBezTo>
                  <a:lnTo>
                    <a:pt x="16272" y="642121"/>
                  </a:lnTo>
                  <a:cubicBezTo>
                    <a:pt x="16313" y="658278"/>
                    <a:pt x="29399" y="671364"/>
                    <a:pt x="45556" y="671405"/>
                  </a:cubicBezTo>
                  <a:lnTo>
                    <a:pt x="734750" y="671405"/>
                  </a:lnTo>
                  <a:cubicBezTo>
                    <a:pt x="750904" y="671364"/>
                    <a:pt x="763992" y="658276"/>
                    <a:pt x="764034" y="642121"/>
                  </a:cubicBezTo>
                  <a:lnTo>
                    <a:pt x="764034" y="44336"/>
                  </a:lnTo>
                  <a:cubicBezTo>
                    <a:pt x="764034" y="28150"/>
                    <a:pt x="750935" y="15018"/>
                    <a:pt x="734750" y="149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499;p45"/>
            <p:cNvSpPr/>
            <p:nvPr/>
          </p:nvSpPr>
          <p:spPr>
            <a:xfrm>
              <a:off x="2060235" y="2614934"/>
              <a:ext cx="495089" cy="20385"/>
            </a:xfrm>
            <a:custGeom>
              <a:avLst/>
              <a:gdLst/>
              <a:ahLst/>
              <a:cxnLst/>
              <a:rect l="l" t="t" r="r" b="b"/>
              <a:pathLst>
                <a:path w="622754" h="25642" extrusionOk="0">
                  <a:moveTo>
                    <a:pt x="8706" y="7499"/>
                  </a:moveTo>
                  <a:lnTo>
                    <a:pt x="16272" y="7499"/>
                  </a:lnTo>
                  <a:lnTo>
                    <a:pt x="16272" y="33141"/>
                  </a:lnTo>
                  <a:lnTo>
                    <a:pt x="8706" y="33141"/>
                  </a:lnTo>
                  <a:close/>
                  <a:moveTo>
                    <a:pt x="70224" y="33141"/>
                  </a:moveTo>
                  <a:lnTo>
                    <a:pt x="77787" y="33141"/>
                  </a:lnTo>
                  <a:lnTo>
                    <a:pt x="77787" y="7499"/>
                  </a:lnTo>
                  <a:lnTo>
                    <a:pt x="70222" y="7499"/>
                  </a:lnTo>
                  <a:close/>
                  <a:moveTo>
                    <a:pt x="131743" y="33141"/>
                  </a:moveTo>
                  <a:lnTo>
                    <a:pt x="139308" y="33141"/>
                  </a:lnTo>
                  <a:lnTo>
                    <a:pt x="139308" y="7499"/>
                  </a:lnTo>
                  <a:lnTo>
                    <a:pt x="131743" y="7499"/>
                  </a:lnTo>
                  <a:close/>
                  <a:moveTo>
                    <a:pt x="193261" y="33141"/>
                  </a:moveTo>
                  <a:lnTo>
                    <a:pt x="200819" y="33141"/>
                  </a:lnTo>
                  <a:lnTo>
                    <a:pt x="200819" y="7499"/>
                  </a:lnTo>
                  <a:lnTo>
                    <a:pt x="193251" y="7499"/>
                  </a:lnTo>
                  <a:close/>
                  <a:moveTo>
                    <a:pt x="254779" y="33141"/>
                  </a:moveTo>
                  <a:lnTo>
                    <a:pt x="262348" y="33141"/>
                  </a:lnTo>
                  <a:lnTo>
                    <a:pt x="262348" y="7499"/>
                  </a:lnTo>
                  <a:lnTo>
                    <a:pt x="254779" y="7499"/>
                  </a:lnTo>
                  <a:close/>
                  <a:moveTo>
                    <a:pt x="316300" y="33141"/>
                  </a:moveTo>
                  <a:lnTo>
                    <a:pt x="323866" y="33141"/>
                  </a:lnTo>
                  <a:lnTo>
                    <a:pt x="323866" y="7499"/>
                  </a:lnTo>
                  <a:lnTo>
                    <a:pt x="316300" y="7499"/>
                  </a:lnTo>
                  <a:close/>
                  <a:moveTo>
                    <a:pt x="377818" y="33141"/>
                  </a:moveTo>
                  <a:lnTo>
                    <a:pt x="385384" y="33141"/>
                  </a:lnTo>
                  <a:lnTo>
                    <a:pt x="385384" y="7499"/>
                  </a:lnTo>
                  <a:lnTo>
                    <a:pt x="377818" y="7499"/>
                  </a:lnTo>
                  <a:close/>
                  <a:moveTo>
                    <a:pt x="439337" y="33141"/>
                  </a:moveTo>
                  <a:lnTo>
                    <a:pt x="446903" y="33141"/>
                  </a:lnTo>
                  <a:lnTo>
                    <a:pt x="446903" y="7499"/>
                  </a:lnTo>
                  <a:lnTo>
                    <a:pt x="439337" y="7499"/>
                  </a:lnTo>
                  <a:close/>
                  <a:moveTo>
                    <a:pt x="500855" y="33141"/>
                  </a:moveTo>
                  <a:lnTo>
                    <a:pt x="508423" y="33141"/>
                  </a:lnTo>
                  <a:lnTo>
                    <a:pt x="508423" y="7499"/>
                  </a:lnTo>
                  <a:lnTo>
                    <a:pt x="500855" y="7499"/>
                  </a:lnTo>
                  <a:close/>
                  <a:moveTo>
                    <a:pt x="562376" y="33141"/>
                  </a:moveTo>
                  <a:lnTo>
                    <a:pt x="569942" y="33141"/>
                  </a:lnTo>
                  <a:lnTo>
                    <a:pt x="569942" y="7499"/>
                  </a:lnTo>
                  <a:lnTo>
                    <a:pt x="562376" y="7499"/>
                  </a:lnTo>
                  <a:close/>
                  <a:moveTo>
                    <a:pt x="623894" y="33141"/>
                  </a:moveTo>
                  <a:lnTo>
                    <a:pt x="631460" y="33141"/>
                  </a:lnTo>
                  <a:lnTo>
                    <a:pt x="631460" y="7499"/>
                  </a:lnTo>
                  <a:lnTo>
                    <a:pt x="623894" y="74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500;p45"/>
            <p:cNvSpPr/>
            <p:nvPr/>
          </p:nvSpPr>
          <p:spPr>
            <a:xfrm>
              <a:off x="2087918" y="2255747"/>
              <a:ext cx="450336" cy="311791"/>
            </a:xfrm>
            <a:custGeom>
              <a:avLst/>
              <a:gdLst/>
              <a:ahLst/>
              <a:cxnLst/>
              <a:rect l="l" t="t" r="r" b="b"/>
              <a:pathLst>
                <a:path w="566460" h="392190" extrusionOk="0">
                  <a:moveTo>
                    <a:pt x="566460" y="102531"/>
                  </a:moveTo>
                  <a:lnTo>
                    <a:pt x="499795" y="138474"/>
                  </a:lnTo>
                  <a:lnTo>
                    <a:pt x="445993" y="30797"/>
                  </a:lnTo>
                  <a:lnTo>
                    <a:pt x="376756" y="120465"/>
                  </a:lnTo>
                  <a:lnTo>
                    <a:pt x="315238" y="66662"/>
                  </a:lnTo>
                  <a:lnTo>
                    <a:pt x="256291" y="0"/>
                  </a:lnTo>
                  <a:lnTo>
                    <a:pt x="194773" y="71809"/>
                  </a:lnTo>
                  <a:lnTo>
                    <a:pt x="133255" y="246073"/>
                  </a:lnTo>
                  <a:lnTo>
                    <a:pt x="66590" y="181983"/>
                  </a:lnTo>
                  <a:lnTo>
                    <a:pt x="0" y="230714"/>
                  </a:lnTo>
                  <a:lnTo>
                    <a:pt x="0" y="392191"/>
                  </a:lnTo>
                  <a:lnTo>
                    <a:pt x="566460" y="392191"/>
                  </a:lnTo>
                  <a:lnTo>
                    <a:pt x="566460" y="102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501;p45"/>
            <p:cNvSpPr/>
            <p:nvPr/>
          </p:nvSpPr>
          <p:spPr>
            <a:xfrm>
              <a:off x="2078569" y="2245100"/>
              <a:ext cx="456357" cy="318049"/>
            </a:xfrm>
            <a:custGeom>
              <a:avLst/>
              <a:gdLst/>
              <a:ahLst/>
              <a:cxnLst/>
              <a:rect l="l" t="t" r="r" b="b"/>
              <a:pathLst>
                <a:path w="574034" h="400062" extrusionOk="0">
                  <a:moveTo>
                    <a:pt x="578954" y="407561"/>
                  </a:moveTo>
                  <a:lnTo>
                    <a:pt x="12491" y="407561"/>
                  </a:lnTo>
                  <a:cubicBezTo>
                    <a:pt x="10403" y="407561"/>
                    <a:pt x="8709" y="405867"/>
                    <a:pt x="8707" y="403780"/>
                  </a:cubicBezTo>
                  <a:lnTo>
                    <a:pt x="8707" y="242300"/>
                  </a:lnTo>
                  <a:cubicBezTo>
                    <a:pt x="8681" y="241104"/>
                    <a:pt x="9248" y="239972"/>
                    <a:pt x="10219" y="239275"/>
                  </a:cubicBezTo>
                  <a:lnTo>
                    <a:pt x="76884" y="190544"/>
                  </a:lnTo>
                  <a:cubicBezTo>
                    <a:pt x="78299" y="189405"/>
                    <a:pt x="80314" y="189405"/>
                    <a:pt x="81728" y="190544"/>
                  </a:cubicBezTo>
                  <a:lnTo>
                    <a:pt x="144150" y="250550"/>
                  </a:lnTo>
                  <a:lnTo>
                    <a:pt x="203703" y="81808"/>
                  </a:lnTo>
                  <a:cubicBezTo>
                    <a:pt x="203855" y="81365"/>
                    <a:pt x="204086" y="80955"/>
                    <a:pt x="204384" y="80595"/>
                  </a:cubicBezTo>
                  <a:lnTo>
                    <a:pt x="265902" y="8862"/>
                  </a:lnTo>
                  <a:cubicBezTo>
                    <a:pt x="266601" y="7991"/>
                    <a:pt x="267661" y="7489"/>
                    <a:pt x="268777" y="7499"/>
                  </a:cubicBezTo>
                  <a:cubicBezTo>
                    <a:pt x="269875" y="7512"/>
                    <a:pt x="270917" y="7981"/>
                    <a:pt x="271655" y="8794"/>
                  </a:cubicBezTo>
                  <a:lnTo>
                    <a:pt x="330598" y="75459"/>
                  </a:lnTo>
                  <a:lnTo>
                    <a:pt x="388713" y="126309"/>
                  </a:lnTo>
                  <a:lnTo>
                    <a:pt x="455453" y="39744"/>
                  </a:lnTo>
                  <a:cubicBezTo>
                    <a:pt x="456269" y="38716"/>
                    <a:pt x="457554" y="38174"/>
                    <a:pt x="458859" y="38306"/>
                  </a:cubicBezTo>
                  <a:cubicBezTo>
                    <a:pt x="460129" y="38433"/>
                    <a:pt x="461242" y="39205"/>
                    <a:pt x="461810" y="40347"/>
                  </a:cubicBezTo>
                  <a:lnTo>
                    <a:pt x="513941" y="144538"/>
                  </a:lnTo>
                  <a:lnTo>
                    <a:pt x="577141" y="110486"/>
                  </a:lnTo>
                  <a:cubicBezTo>
                    <a:pt x="578291" y="109838"/>
                    <a:pt x="579697" y="109838"/>
                    <a:pt x="580847" y="110486"/>
                  </a:cubicBezTo>
                  <a:cubicBezTo>
                    <a:pt x="582010" y="111159"/>
                    <a:pt x="582730" y="112395"/>
                    <a:pt x="582740" y="113739"/>
                  </a:cubicBezTo>
                  <a:lnTo>
                    <a:pt x="582740" y="403780"/>
                  </a:lnTo>
                  <a:cubicBezTo>
                    <a:pt x="582738" y="405870"/>
                    <a:pt x="581044" y="407564"/>
                    <a:pt x="578954" y="407561"/>
                  </a:cubicBezTo>
                  <a:close/>
                  <a:moveTo>
                    <a:pt x="16278" y="399995"/>
                  </a:moveTo>
                  <a:lnTo>
                    <a:pt x="575169" y="399995"/>
                  </a:lnTo>
                  <a:lnTo>
                    <a:pt x="575169" y="120473"/>
                  </a:lnTo>
                  <a:lnTo>
                    <a:pt x="514104" y="153391"/>
                  </a:lnTo>
                  <a:cubicBezTo>
                    <a:pt x="513156" y="153764"/>
                    <a:pt x="512102" y="153764"/>
                    <a:pt x="511154" y="153391"/>
                  </a:cubicBezTo>
                  <a:cubicBezTo>
                    <a:pt x="510173" y="153093"/>
                    <a:pt x="509351" y="152410"/>
                    <a:pt x="508883" y="151498"/>
                  </a:cubicBezTo>
                  <a:lnTo>
                    <a:pt x="457808" y="49188"/>
                  </a:lnTo>
                  <a:lnTo>
                    <a:pt x="392430" y="134403"/>
                  </a:lnTo>
                  <a:cubicBezTo>
                    <a:pt x="391790" y="135234"/>
                    <a:pt x="390827" y="135758"/>
                    <a:pt x="389780" y="135840"/>
                  </a:cubicBezTo>
                  <a:cubicBezTo>
                    <a:pt x="388737" y="135960"/>
                    <a:pt x="387690" y="135628"/>
                    <a:pt x="386905" y="134931"/>
                  </a:cubicBezTo>
                  <a:lnTo>
                    <a:pt x="325379" y="81126"/>
                  </a:lnTo>
                  <a:lnTo>
                    <a:pt x="269005" y="17337"/>
                  </a:lnTo>
                  <a:lnTo>
                    <a:pt x="210727" y="85439"/>
                  </a:lnTo>
                  <a:lnTo>
                    <a:pt x="149434" y="259478"/>
                  </a:lnTo>
                  <a:cubicBezTo>
                    <a:pt x="149027" y="260688"/>
                    <a:pt x="148028" y="261602"/>
                    <a:pt x="146787" y="261900"/>
                  </a:cubicBezTo>
                  <a:cubicBezTo>
                    <a:pt x="145510" y="262198"/>
                    <a:pt x="144171" y="261827"/>
                    <a:pt x="143231" y="260916"/>
                  </a:cubicBezTo>
                  <a:lnTo>
                    <a:pt x="78912" y="199011"/>
                  </a:lnTo>
                  <a:lnTo>
                    <a:pt x="16410" y="24441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502;p45"/>
            <p:cNvSpPr/>
            <p:nvPr/>
          </p:nvSpPr>
          <p:spPr>
            <a:xfrm>
              <a:off x="2082778" y="2244199"/>
              <a:ext cx="55404" cy="52156"/>
            </a:xfrm>
            <a:custGeom>
              <a:avLst/>
              <a:gdLst/>
              <a:ahLst/>
              <a:cxnLst/>
              <a:rect l="l" t="t" r="r" b="b"/>
              <a:pathLst>
                <a:path w="69690" h="65605" extrusionOk="0">
                  <a:moveTo>
                    <a:pt x="8706" y="7499"/>
                  </a:moveTo>
                  <a:lnTo>
                    <a:pt x="78396" y="7499"/>
                  </a:lnTo>
                  <a:lnTo>
                    <a:pt x="78396" y="15067"/>
                  </a:lnTo>
                  <a:lnTo>
                    <a:pt x="8706" y="15067"/>
                  </a:lnTo>
                  <a:close/>
                  <a:moveTo>
                    <a:pt x="8706" y="44124"/>
                  </a:moveTo>
                  <a:lnTo>
                    <a:pt x="78396" y="44124"/>
                  </a:lnTo>
                  <a:lnTo>
                    <a:pt x="78396" y="36558"/>
                  </a:lnTo>
                  <a:lnTo>
                    <a:pt x="8706" y="36558"/>
                  </a:lnTo>
                  <a:close/>
                  <a:moveTo>
                    <a:pt x="8706" y="73105"/>
                  </a:moveTo>
                  <a:lnTo>
                    <a:pt x="78396" y="73105"/>
                  </a:lnTo>
                  <a:lnTo>
                    <a:pt x="78396" y="65539"/>
                  </a:lnTo>
                  <a:lnTo>
                    <a:pt x="8706" y="655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503;p45"/>
            <p:cNvSpPr/>
            <p:nvPr/>
          </p:nvSpPr>
          <p:spPr>
            <a:xfrm>
              <a:off x="2078576" y="2364064"/>
              <a:ext cx="456355" cy="223421"/>
            </a:xfrm>
            <a:custGeom>
              <a:avLst/>
              <a:gdLst/>
              <a:ahLst/>
              <a:cxnLst/>
              <a:rect l="l" t="t" r="r" b="b"/>
              <a:pathLst>
                <a:path w="574032" h="281033" extrusionOk="0">
                  <a:moveTo>
                    <a:pt x="581057" y="103229"/>
                  </a:moveTo>
                  <a:cubicBezTo>
                    <a:pt x="580060" y="102475"/>
                    <a:pt x="578736" y="102302"/>
                    <a:pt x="577578" y="102773"/>
                  </a:cubicBezTo>
                  <a:lnTo>
                    <a:pt x="514319" y="126232"/>
                  </a:lnTo>
                  <a:lnTo>
                    <a:pt x="461872" y="9702"/>
                  </a:lnTo>
                  <a:cubicBezTo>
                    <a:pt x="461631" y="9184"/>
                    <a:pt x="461276" y="8726"/>
                    <a:pt x="460836" y="8360"/>
                  </a:cubicBezTo>
                  <a:cubicBezTo>
                    <a:pt x="459222" y="7034"/>
                    <a:pt x="456839" y="7265"/>
                    <a:pt x="455510" y="8878"/>
                  </a:cubicBezTo>
                  <a:lnTo>
                    <a:pt x="387936" y="90675"/>
                  </a:lnTo>
                  <a:lnTo>
                    <a:pt x="328915" y="70990"/>
                  </a:lnTo>
                  <a:cubicBezTo>
                    <a:pt x="327081" y="70397"/>
                    <a:pt x="325094" y="71277"/>
                    <a:pt x="324299" y="73033"/>
                  </a:cubicBezTo>
                  <a:lnTo>
                    <a:pt x="269228" y="192509"/>
                  </a:lnTo>
                  <a:lnTo>
                    <a:pt x="210810" y="29519"/>
                  </a:lnTo>
                  <a:cubicBezTo>
                    <a:pt x="210269" y="28022"/>
                    <a:pt x="208849" y="27022"/>
                    <a:pt x="207256" y="27022"/>
                  </a:cubicBezTo>
                  <a:cubicBezTo>
                    <a:pt x="205663" y="27022"/>
                    <a:pt x="204239" y="28019"/>
                    <a:pt x="203697" y="29519"/>
                  </a:cubicBezTo>
                  <a:lnTo>
                    <a:pt x="144148" y="195990"/>
                  </a:lnTo>
                  <a:lnTo>
                    <a:pt x="81725" y="135984"/>
                  </a:lnTo>
                  <a:cubicBezTo>
                    <a:pt x="80946" y="135264"/>
                    <a:pt x="79912" y="134883"/>
                    <a:pt x="78850" y="134925"/>
                  </a:cubicBezTo>
                  <a:cubicBezTo>
                    <a:pt x="77786" y="135015"/>
                    <a:pt x="76801" y="135533"/>
                    <a:pt x="76128" y="136362"/>
                  </a:cubicBezTo>
                  <a:lnTo>
                    <a:pt x="9463" y="220886"/>
                  </a:lnTo>
                  <a:cubicBezTo>
                    <a:pt x="8955" y="221560"/>
                    <a:pt x="8689" y="222386"/>
                    <a:pt x="8707" y="223230"/>
                  </a:cubicBezTo>
                  <a:lnTo>
                    <a:pt x="8707" y="284751"/>
                  </a:lnTo>
                  <a:cubicBezTo>
                    <a:pt x="8709" y="286839"/>
                    <a:pt x="10401" y="288533"/>
                    <a:pt x="12491" y="288533"/>
                  </a:cubicBezTo>
                  <a:lnTo>
                    <a:pt x="578954" y="288533"/>
                  </a:lnTo>
                  <a:cubicBezTo>
                    <a:pt x="581041" y="288533"/>
                    <a:pt x="582735" y="286841"/>
                    <a:pt x="582738" y="284751"/>
                  </a:cubicBezTo>
                  <a:lnTo>
                    <a:pt x="582738" y="106322"/>
                  </a:lnTo>
                  <a:cubicBezTo>
                    <a:pt x="582748" y="105071"/>
                    <a:pt x="582114" y="103900"/>
                    <a:pt x="581057" y="10322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504;p45"/>
            <p:cNvSpPr/>
            <p:nvPr/>
          </p:nvSpPr>
          <p:spPr>
            <a:xfrm>
              <a:off x="3455227" y="2428530"/>
              <a:ext cx="157854" cy="172957"/>
            </a:xfrm>
            <a:custGeom>
              <a:avLst/>
              <a:gdLst/>
              <a:ahLst/>
              <a:cxnLst/>
              <a:rect l="l" t="t" r="r" b="b"/>
              <a:pathLst>
                <a:path w="198559" h="217556" extrusionOk="0">
                  <a:moveTo>
                    <a:pt x="207035" y="69681"/>
                  </a:moveTo>
                  <a:cubicBezTo>
                    <a:pt x="206807" y="68619"/>
                    <a:pt x="180097" y="524"/>
                    <a:pt x="106167" y="8085"/>
                  </a:cubicBezTo>
                  <a:cubicBezTo>
                    <a:pt x="72231" y="10243"/>
                    <a:pt x="41124" y="27731"/>
                    <a:pt x="21646" y="55606"/>
                  </a:cubicBezTo>
                  <a:cubicBezTo>
                    <a:pt x="9472" y="72911"/>
                    <a:pt x="5644" y="94741"/>
                    <a:pt x="11202" y="115156"/>
                  </a:cubicBezTo>
                  <a:cubicBezTo>
                    <a:pt x="18846" y="138009"/>
                    <a:pt x="24443" y="151478"/>
                    <a:pt x="27779" y="159043"/>
                  </a:cubicBezTo>
                  <a:cubicBezTo>
                    <a:pt x="24754" y="158989"/>
                    <a:pt x="21796" y="159947"/>
                    <a:pt x="19379" y="161768"/>
                  </a:cubicBezTo>
                  <a:cubicBezTo>
                    <a:pt x="13251" y="166689"/>
                    <a:pt x="11738" y="176532"/>
                    <a:pt x="14689" y="192036"/>
                  </a:cubicBezTo>
                  <a:cubicBezTo>
                    <a:pt x="16569" y="203156"/>
                    <a:pt x="23542" y="212758"/>
                    <a:pt x="33532" y="217990"/>
                  </a:cubicBezTo>
                  <a:cubicBezTo>
                    <a:pt x="43491" y="222919"/>
                    <a:pt x="54504" y="225335"/>
                    <a:pt x="65613" y="225030"/>
                  </a:cubicBezTo>
                  <a:cubicBezTo>
                    <a:pt x="73878" y="225185"/>
                    <a:pt x="82118" y="224087"/>
                    <a:pt x="90054" y="221774"/>
                  </a:cubicBezTo>
                  <a:cubicBezTo>
                    <a:pt x="93680" y="220261"/>
                    <a:pt x="97306" y="214130"/>
                    <a:pt x="107232" y="196424"/>
                  </a:cubicBezTo>
                  <a:cubicBezTo>
                    <a:pt x="125394" y="164265"/>
                    <a:pt x="159140" y="104474"/>
                    <a:pt x="205602" y="74219"/>
                  </a:cubicBezTo>
                  <a:cubicBezTo>
                    <a:pt x="207045" y="73201"/>
                    <a:pt x="207630" y="71344"/>
                    <a:pt x="207035" y="696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505;p45"/>
            <p:cNvSpPr/>
            <p:nvPr/>
          </p:nvSpPr>
          <p:spPr>
            <a:xfrm>
              <a:off x="3139121" y="2989559"/>
              <a:ext cx="356264" cy="225203"/>
            </a:xfrm>
            <a:custGeom>
              <a:avLst/>
              <a:gdLst/>
              <a:ahLst/>
              <a:cxnLst/>
              <a:rect l="l" t="t" r="r" b="b"/>
              <a:pathLst>
                <a:path w="448131" h="283274" extrusionOk="0">
                  <a:moveTo>
                    <a:pt x="143944" y="9034"/>
                  </a:moveTo>
                  <a:lnTo>
                    <a:pt x="16510" y="72751"/>
                  </a:lnTo>
                  <a:cubicBezTo>
                    <a:pt x="9526" y="76258"/>
                    <a:pt x="6707" y="84762"/>
                    <a:pt x="10213" y="91745"/>
                  </a:cubicBezTo>
                  <a:cubicBezTo>
                    <a:pt x="11476" y="94260"/>
                    <a:pt x="13459" y="96342"/>
                    <a:pt x="15911" y="97723"/>
                  </a:cubicBezTo>
                  <a:lnTo>
                    <a:pt x="355895" y="288939"/>
                  </a:lnTo>
                  <a:cubicBezTo>
                    <a:pt x="361782" y="292269"/>
                    <a:pt x="369201" y="290967"/>
                    <a:pt x="373601" y="285831"/>
                  </a:cubicBezTo>
                  <a:lnTo>
                    <a:pt x="453432" y="193138"/>
                  </a:lnTo>
                  <a:cubicBezTo>
                    <a:pt x="458532" y="187163"/>
                    <a:pt x="457822" y="178183"/>
                    <a:pt x="451847" y="173083"/>
                  </a:cubicBezTo>
                  <a:cubicBezTo>
                    <a:pt x="451142" y="172482"/>
                    <a:pt x="450381" y="171951"/>
                    <a:pt x="449572" y="171498"/>
                  </a:cubicBezTo>
                  <a:lnTo>
                    <a:pt x="157188" y="9259"/>
                  </a:lnTo>
                  <a:cubicBezTo>
                    <a:pt x="153082" y="6995"/>
                    <a:pt x="148125" y="6910"/>
                    <a:pt x="143944" y="90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506;p45"/>
            <p:cNvSpPr/>
            <p:nvPr/>
          </p:nvSpPr>
          <p:spPr>
            <a:xfrm>
              <a:off x="3136097" y="2986448"/>
              <a:ext cx="362325" cy="231304"/>
            </a:xfrm>
            <a:custGeom>
              <a:avLst/>
              <a:gdLst/>
              <a:ahLst/>
              <a:cxnLst/>
              <a:rect l="l" t="t" r="r" b="b"/>
              <a:pathLst>
                <a:path w="455755" h="290948" extrusionOk="0">
                  <a:moveTo>
                    <a:pt x="366662" y="298448"/>
                  </a:moveTo>
                  <a:cubicBezTo>
                    <a:pt x="363590" y="298448"/>
                    <a:pt x="360570" y="297667"/>
                    <a:pt x="357884" y="296179"/>
                  </a:cubicBezTo>
                  <a:lnTo>
                    <a:pt x="17905" y="104887"/>
                  </a:lnTo>
                  <a:cubicBezTo>
                    <a:pt x="9281" y="100103"/>
                    <a:pt x="6167" y="89235"/>
                    <a:pt x="10950" y="80612"/>
                  </a:cubicBezTo>
                  <a:cubicBezTo>
                    <a:pt x="10950" y="80610"/>
                    <a:pt x="10950" y="80610"/>
                    <a:pt x="10951" y="80610"/>
                  </a:cubicBezTo>
                  <a:cubicBezTo>
                    <a:pt x="12710" y="77431"/>
                    <a:pt x="15396" y="74867"/>
                    <a:pt x="18651" y="73256"/>
                  </a:cubicBezTo>
                  <a:lnTo>
                    <a:pt x="146086" y="9539"/>
                  </a:lnTo>
                  <a:cubicBezTo>
                    <a:pt x="151328" y="6819"/>
                    <a:pt x="157565" y="6819"/>
                    <a:pt x="162808" y="9539"/>
                  </a:cubicBezTo>
                  <a:lnTo>
                    <a:pt x="455195" y="171637"/>
                  </a:lnTo>
                  <a:cubicBezTo>
                    <a:pt x="459940" y="174233"/>
                    <a:pt x="463232" y="178864"/>
                    <a:pt x="464123" y="184199"/>
                  </a:cubicBezTo>
                  <a:cubicBezTo>
                    <a:pt x="465188" y="189592"/>
                    <a:pt x="463709" y="195174"/>
                    <a:pt x="460114" y="199331"/>
                  </a:cubicBezTo>
                  <a:lnTo>
                    <a:pt x="380283" y="292244"/>
                  </a:lnTo>
                  <a:cubicBezTo>
                    <a:pt x="376870" y="296205"/>
                    <a:pt x="371891" y="298472"/>
                    <a:pt x="366662" y="298448"/>
                  </a:cubicBezTo>
                  <a:close/>
                  <a:moveTo>
                    <a:pt x="149492" y="16278"/>
                  </a:moveTo>
                  <a:lnTo>
                    <a:pt x="22293" y="79996"/>
                  </a:lnTo>
                  <a:cubicBezTo>
                    <a:pt x="17171" y="82547"/>
                    <a:pt x="15086" y="88766"/>
                    <a:pt x="17637" y="93889"/>
                  </a:cubicBezTo>
                  <a:cubicBezTo>
                    <a:pt x="17639" y="93892"/>
                    <a:pt x="17641" y="93897"/>
                    <a:pt x="17644" y="93902"/>
                  </a:cubicBezTo>
                  <a:cubicBezTo>
                    <a:pt x="18570" y="95757"/>
                    <a:pt x="20032" y="97290"/>
                    <a:pt x="21840" y="98305"/>
                  </a:cubicBezTo>
                  <a:lnTo>
                    <a:pt x="361821" y="289597"/>
                  </a:lnTo>
                  <a:cubicBezTo>
                    <a:pt x="366131" y="291995"/>
                    <a:pt x="371534" y="291049"/>
                    <a:pt x="374772" y="287328"/>
                  </a:cubicBezTo>
                  <a:lnTo>
                    <a:pt x="454602" y="194405"/>
                  </a:lnTo>
                  <a:cubicBezTo>
                    <a:pt x="456638" y="192027"/>
                    <a:pt x="457500" y="188862"/>
                    <a:pt x="456949" y="185779"/>
                  </a:cubicBezTo>
                  <a:cubicBezTo>
                    <a:pt x="456407" y="182708"/>
                    <a:pt x="454480" y="180055"/>
                    <a:pt x="451727" y="178592"/>
                  </a:cubicBezTo>
                  <a:lnTo>
                    <a:pt x="159329" y="16506"/>
                  </a:lnTo>
                  <a:cubicBezTo>
                    <a:pt x="156299" y="14763"/>
                    <a:pt x="152592" y="14678"/>
                    <a:pt x="149487" y="162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507;p45"/>
            <p:cNvSpPr/>
            <p:nvPr/>
          </p:nvSpPr>
          <p:spPr>
            <a:xfrm>
              <a:off x="3314615" y="3010774"/>
              <a:ext cx="178965" cy="109868"/>
            </a:xfrm>
            <a:custGeom>
              <a:avLst/>
              <a:gdLst/>
              <a:ahLst/>
              <a:cxnLst/>
              <a:rect l="l" t="t" r="r" b="b"/>
              <a:pathLst>
                <a:path w="225113" h="138199" extrusionOk="0">
                  <a:moveTo>
                    <a:pt x="233820" y="97120"/>
                  </a:moveTo>
                  <a:lnTo>
                    <a:pt x="180173" y="62311"/>
                  </a:lnTo>
                  <a:cubicBezTo>
                    <a:pt x="180173" y="62311"/>
                    <a:pt x="139992" y="16909"/>
                    <a:pt x="124933" y="9343"/>
                  </a:cubicBezTo>
                  <a:cubicBezTo>
                    <a:pt x="109874" y="1777"/>
                    <a:pt x="8706" y="19937"/>
                    <a:pt x="8706" y="19937"/>
                  </a:cubicBezTo>
                  <a:lnTo>
                    <a:pt x="231022" y="145698"/>
                  </a:lnTo>
                  <a:close/>
                </a:path>
              </a:pathLst>
            </a:custGeom>
            <a:solidFill>
              <a:srgbClr val="B882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508;p45"/>
            <p:cNvSpPr/>
            <p:nvPr/>
          </p:nvSpPr>
          <p:spPr>
            <a:xfrm>
              <a:off x="3311616" y="3008087"/>
              <a:ext cx="184752" cy="115806"/>
            </a:xfrm>
            <a:custGeom>
              <a:avLst/>
              <a:gdLst/>
              <a:ahLst/>
              <a:cxnLst/>
              <a:rect l="l" t="t" r="r" b="b"/>
              <a:pathLst>
                <a:path w="232392" h="145668" extrusionOk="0">
                  <a:moveTo>
                    <a:pt x="234797" y="153168"/>
                  </a:moveTo>
                  <a:cubicBezTo>
                    <a:pt x="234165" y="153170"/>
                    <a:pt x="233541" y="153015"/>
                    <a:pt x="232984" y="152714"/>
                  </a:cubicBezTo>
                  <a:lnTo>
                    <a:pt x="10670" y="26950"/>
                  </a:lnTo>
                  <a:cubicBezTo>
                    <a:pt x="8839" y="25945"/>
                    <a:pt x="8168" y="23645"/>
                    <a:pt x="9173" y="21814"/>
                  </a:cubicBezTo>
                  <a:cubicBezTo>
                    <a:pt x="9719" y="20817"/>
                    <a:pt x="10686" y="20120"/>
                    <a:pt x="11804" y="19913"/>
                  </a:cubicBezTo>
                  <a:cubicBezTo>
                    <a:pt x="22323" y="18022"/>
                    <a:pt x="114633" y="1678"/>
                    <a:pt x="130378" y="9700"/>
                  </a:cubicBezTo>
                  <a:cubicBezTo>
                    <a:pt x="146124" y="17722"/>
                    <a:pt x="182212" y="58136"/>
                    <a:pt x="186450" y="62668"/>
                  </a:cubicBezTo>
                  <a:lnTo>
                    <a:pt x="239418" y="97172"/>
                  </a:lnTo>
                  <a:cubicBezTo>
                    <a:pt x="240570" y="97868"/>
                    <a:pt x="241215" y="99163"/>
                    <a:pt x="241081" y="100502"/>
                  </a:cubicBezTo>
                  <a:lnTo>
                    <a:pt x="238358" y="149456"/>
                  </a:lnTo>
                  <a:cubicBezTo>
                    <a:pt x="238239" y="151458"/>
                    <a:pt x="236579" y="153017"/>
                    <a:pt x="234574" y="153012"/>
                  </a:cubicBezTo>
                  <a:close/>
                  <a:moveTo>
                    <a:pt x="23527" y="25513"/>
                  </a:moveTo>
                  <a:lnTo>
                    <a:pt x="231391" y="143105"/>
                  </a:lnTo>
                  <a:lnTo>
                    <a:pt x="233660" y="102471"/>
                  </a:lnTo>
                  <a:lnTo>
                    <a:pt x="181904" y="68872"/>
                  </a:lnTo>
                  <a:cubicBezTo>
                    <a:pt x="181585" y="68729"/>
                    <a:pt x="181321" y="68491"/>
                    <a:pt x="181148" y="68191"/>
                  </a:cubicBezTo>
                  <a:cubicBezTo>
                    <a:pt x="170098" y="55856"/>
                    <a:pt x="138848" y="22791"/>
                    <a:pt x="126967" y="16434"/>
                  </a:cubicBezTo>
                  <a:cubicBezTo>
                    <a:pt x="117661" y="11741"/>
                    <a:pt x="62421" y="18931"/>
                    <a:pt x="23527" y="255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509;p45"/>
            <p:cNvSpPr/>
            <p:nvPr/>
          </p:nvSpPr>
          <p:spPr>
            <a:xfrm>
              <a:off x="3331496" y="3027286"/>
              <a:ext cx="105834" cy="54388"/>
            </a:xfrm>
            <a:custGeom>
              <a:avLst/>
              <a:gdLst/>
              <a:ahLst/>
              <a:cxnLst/>
              <a:rect l="l" t="t" r="r" b="b"/>
              <a:pathLst>
                <a:path w="133124" h="68412" extrusionOk="0">
                  <a:moveTo>
                    <a:pt x="103004" y="21400"/>
                  </a:moveTo>
                  <a:cubicBezTo>
                    <a:pt x="103004" y="21400"/>
                    <a:pt x="63505" y="23140"/>
                    <a:pt x="39139" y="12774"/>
                  </a:cubicBezTo>
                  <a:cubicBezTo>
                    <a:pt x="14774" y="2409"/>
                    <a:pt x="777" y="7250"/>
                    <a:pt x="13497" y="27909"/>
                  </a:cubicBezTo>
                  <a:cubicBezTo>
                    <a:pt x="26217" y="48568"/>
                    <a:pt x="65631" y="46596"/>
                    <a:pt x="65631" y="46596"/>
                  </a:cubicBezTo>
                  <a:cubicBezTo>
                    <a:pt x="65631" y="46596"/>
                    <a:pt x="100062" y="88518"/>
                    <a:pt x="141830" y="72099"/>
                  </a:cubicBezTo>
                </a:path>
              </a:pathLst>
            </a:custGeom>
            <a:solidFill>
              <a:srgbClr val="B88E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510;p45"/>
            <p:cNvSpPr/>
            <p:nvPr/>
          </p:nvSpPr>
          <p:spPr>
            <a:xfrm>
              <a:off x="3328460" y="3024264"/>
              <a:ext cx="111919" cy="60275"/>
            </a:xfrm>
            <a:custGeom>
              <a:avLst/>
              <a:gdLst/>
              <a:ahLst/>
              <a:cxnLst/>
              <a:rect l="l" t="t" r="r" b="b"/>
              <a:pathLst>
                <a:path w="140778" h="75818" extrusionOk="0">
                  <a:moveTo>
                    <a:pt x="126048" y="83318"/>
                  </a:moveTo>
                  <a:cubicBezTo>
                    <a:pt x="96461" y="83318"/>
                    <a:pt x="73079" y="60087"/>
                    <a:pt x="67783" y="54033"/>
                  </a:cubicBezTo>
                  <a:cubicBezTo>
                    <a:pt x="59533" y="54033"/>
                    <a:pt x="26239" y="53199"/>
                    <a:pt x="14055" y="33527"/>
                  </a:cubicBezTo>
                  <a:cubicBezTo>
                    <a:pt x="8077" y="23840"/>
                    <a:pt x="7096" y="16432"/>
                    <a:pt x="11180" y="11659"/>
                  </a:cubicBezTo>
                  <a:cubicBezTo>
                    <a:pt x="16402" y="5681"/>
                    <a:pt x="28205" y="6134"/>
                    <a:pt x="44474" y="13096"/>
                  </a:cubicBezTo>
                  <a:cubicBezTo>
                    <a:pt x="67785" y="23009"/>
                    <a:pt x="106298" y="21418"/>
                    <a:pt x="106676" y="21418"/>
                  </a:cubicBezTo>
                  <a:cubicBezTo>
                    <a:pt x="108629" y="21211"/>
                    <a:pt x="110380" y="22623"/>
                    <a:pt x="110590" y="24576"/>
                  </a:cubicBezTo>
                  <a:cubicBezTo>
                    <a:pt x="110608" y="24734"/>
                    <a:pt x="110613" y="24894"/>
                    <a:pt x="110611" y="25052"/>
                  </a:cubicBezTo>
                  <a:cubicBezTo>
                    <a:pt x="110655" y="27125"/>
                    <a:pt x="109054" y="28863"/>
                    <a:pt x="106984" y="28987"/>
                  </a:cubicBezTo>
                  <a:cubicBezTo>
                    <a:pt x="105397" y="28987"/>
                    <a:pt x="66350" y="30652"/>
                    <a:pt x="41454" y="20059"/>
                  </a:cubicBezTo>
                  <a:cubicBezTo>
                    <a:pt x="27682" y="14156"/>
                    <a:pt x="18754" y="14156"/>
                    <a:pt x="16936" y="16577"/>
                  </a:cubicBezTo>
                  <a:cubicBezTo>
                    <a:pt x="15117" y="18999"/>
                    <a:pt x="15954" y="22252"/>
                    <a:pt x="20495" y="29528"/>
                  </a:cubicBezTo>
                  <a:cubicBezTo>
                    <a:pt x="31845" y="47918"/>
                    <a:pt x="68930" y="46478"/>
                    <a:pt x="69301" y="46478"/>
                  </a:cubicBezTo>
                  <a:cubicBezTo>
                    <a:pt x="70495" y="46405"/>
                    <a:pt x="71652" y="46911"/>
                    <a:pt x="72409" y="47840"/>
                  </a:cubicBezTo>
                  <a:cubicBezTo>
                    <a:pt x="72409" y="48219"/>
                    <a:pt x="105627" y="87415"/>
                    <a:pt x="144293" y="72206"/>
                  </a:cubicBezTo>
                  <a:cubicBezTo>
                    <a:pt x="146238" y="71431"/>
                    <a:pt x="148439" y="72382"/>
                    <a:pt x="149214" y="74325"/>
                  </a:cubicBezTo>
                  <a:cubicBezTo>
                    <a:pt x="149988" y="76267"/>
                    <a:pt x="149040" y="78469"/>
                    <a:pt x="147098" y="79243"/>
                  </a:cubicBezTo>
                  <a:cubicBezTo>
                    <a:pt x="147098" y="79246"/>
                    <a:pt x="147095" y="79246"/>
                    <a:pt x="147095" y="79246"/>
                  </a:cubicBezTo>
                  <a:lnTo>
                    <a:pt x="147095" y="79246"/>
                  </a:lnTo>
                  <a:cubicBezTo>
                    <a:pt x="140402" y="81929"/>
                    <a:pt x="133259" y="83312"/>
                    <a:pt x="126048" y="833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11;p45"/>
            <p:cNvSpPr/>
            <p:nvPr/>
          </p:nvSpPr>
          <p:spPr>
            <a:xfrm>
              <a:off x="3732361" y="4474195"/>
              <a:ext cx="122463" cy="110389"/>
            </a:xfrm>
            <a:custGeom>
              <a:avLst/>
              <a:gdLst/>
              <a:ahLst/>
              <a:cxnLst/>
              <a:rect l="l" t="t" r="r" b="b"/>
              <a:pathLst>
                <a:path w="154041" h="138854" extrusionOk="0">
                  <a:moveTo>
                    <a:pt x="141958" y="7499"/>
                  </a:moveTo>
                  <a:cubicBezTo>
                    <a:pt x="141958" y="7499"/>
                    <a:pt x="164661" y="93839"/>
                    <a:pt x="162617" y="108820"/>
                  </a:cubicBezTo>
                  <a:cubicBezTo>
                    <a:pt x="160573" y="123801"/>
                    <a:pt x="113803" y="136970"/>
                    <a:pt x="87552" y="136970"/>
                  </a:cubicBezTo>
                  <a:cubicBezTo>
                    <a:pt x="61099" y="138454"/>
                    <a:pt x="34768" y="141588"/>
                    <a:pt x="8706" y="146354"/>
                  </a:cubicBezTo>
                  <a:lnTo>
                    <a:pt x="10597" y="74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2;p45"/>
            <p:cNvSpPr/>
            <p:nvPr/>
          </p:nvSpPr>
          <p:spPr>
            <a:xfrm>
              <a:off x="3732361" y="4536656"/>
              <a:ext cx="122360" cy="47644"/>
            </a:xfrm>
            <a:custGeom>
              <a:avLst/>
              <a:gdLst/>
              <a:ahLst/>
              <a:cxnLst/>
              <a:rect l="l" t="t" r="r" b="b"/>
              <a:pathLst>
                <a:path w="153912" h="59930" extrusionOk="0">
                  <a:moveTo>
                    <a:pt x="162617" y="30199"/>
                  </a:moveTo>
                  <a:cubicBezTo>
                    <a:pt x="162653" y="22561"/>
                    <a:pt x="161814" y="14946"/>
                    <a:pt x="160120" y="7499"/>
                  </a:cubicBezTo>
                  <a:cubicBezTo>
                    <a:pt x="141782" y="17492"/>
                    <a:pt x="122491" y="25630"/>
                    <a:pt x="102536" y="31789"/>
                  </a:cubicBezTo>
                  <a:cubicBezTo>
                    <a:pt x="70678" y="40945"/>
                    <a:pt x="25202" y="41399"/>
                    <a:pt x="9084" y="41248"/>
                  </a:cubicBezTo>
                  <a:lnTo>
                    <a:pt x="8706" y="67430"/>
                  </a:lnTo>
                  <a:cubicBezTo>
                    <a:pt x="34768" y="62664"/>
                    <a:pt x="61102" y="59530"/>
                    <a:pt x="87555" y="58046"/>
                  </a:cubicBezTo>
                  <a:cubicBezTo>
                    <a:pt x="113803" y="58349"/>
                    <a:pt x="160726" y="45258"/>
                    <a:pt x="162617" y="3019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13;p45"/>
            <p:cNvSpPr/>
            <p:nvPr/>
          </p:nvSpPr>
          <p:spPr>
            <a:xfrm>
              <a:off x="3729355" y="4471189"/>
              <a:ext cx="128466" cy="116403"/>
            </a:xfrm>
            <a:custGeom>
              <a:avLst/>
              <a:gdLst/>
              <a:ahLst/>
              <a:cxnLst/>
              <a:rect l="l" t="t" r="r" b="b"/>
              <a:pathLst>
                <a:path w="161593" h="146419" extrusionOk="0">
                  <a:moveTo>
                    <a:pt x="169649" y="102525"/>
                  </a:moveTo>
                  <a:cubicBezTo>
                    <a:pt x="169536" y="101338"/>
                    <a:pt x="169354" y="100165"/>
                    <a:pt x="169199" y="98984"/>
                  </a:cubicBezTo>
                  <a:cubicBezTo>
                    <a:pt x="165171" y="71181"/>
                    <a:pt x="151280" y="17584"/>
                    <a:pt x="149366" y="10300"/>
                  </a:cubicBezTo>
                  <a:cubicBezTo>
                    <a:pt x="148975" y="8624"/>
                    <a:pt x="147460" y="7456"/>
                    <a:pt x="145740" y="7500"/>
                  </a:cubicBezTo>
                  <a:lnTo>
                    <a:pt x="14384" y="7500"/>
                  </a:lnTo>
                  <a:cubicBezTo>
                    <a:pt x="12322" y="7498"/>
                    <a:pt x="10641" y="9148"/>
                    <a:pt x="10600" y="11207"/>
                  </a:cubicBezTo>
                  <a:lnTo>
                    <a:pt x="8706" y="150134"/>
                  </a:lnTo>
                  <a:cubicBezTo>
                    <a:pt x="8693" y="151253"/>
                    <a:pt x="9196" y="152315"/>
                    <a:pt x="10069" y="153012"/>
                  </a:cubicBezTo>
                  <a:cubicBezTo>
                    <a:pt x="10734" y="153607"/>
                    <a:pt x="11597" y="153931"/>
                    <a:pt x="12490" y="153918"/>
                  </a:cubicBezTo>
                  <a:lnTo>
                    <a:pt x="13172" y="153918"/>
                  </a:lnTo>
                  <a:cubicBezTo>
                    <a:pt x="39011" y="149217"/>
                    <a:pt x="65117" y="146106"/>
                    <a:pt x="91337" y="144609"/>
                  </a:cubicBezTo>
                  <a:cubicBezTo>
                    <a:pt x="117671" y="144609"/>
                    <a:pt x="167839" y="131658"/>
                    <a:pt x="170186" y="113131"/>
                  </a:cubicBezTo>
                  <a:cubicBezTo>
                    <a:pt x="170186" y="113108"/>
                    <a:pt x="170186" y="113087"/>
                    <a:pt x="170186" y="113067"/>
                  </a:cubicBezTo>
                  <a:cubicBezTo>
                    <a:pt x="170463" y="110810"/>
                    <a:pt x="170217" y="107083"/>
                    <a:pt x="169649" y="102525"/>
                  </a:cubicBezTo>
                  <a:close/>
                  <a:moveTo>
                    <a:pt x="162607" y="112150"/>
                  </a:moveTo>
                  <a:cubicBezTo>
                    <a:pt x="161169" y="123652"/>
                    <a:pt x="118266" y="136971"/>
                    <a:pt x="91326" y="136971"/>
                  </a:cubicBezTo>
                  <a:cubicBezTo>
                    <a:pt x="66246" y="138240"/>
                    <a:pt x="41277" y="141136"/>
                    <a:pt x="16572" y="145645"/>
                  </a:cubicBezTo>
                  <a:lnTo>
                    <a:pt x="16572" y="128646"/>
                  </a:lnTo>
                  <a:lnTo>
                    <a:pt x="16572" y="127825"/>
                  </a:lnTo>
                  <a:lnTo>
                    <a:pt x="17090" y="127825"/>
                  </a:lnTo>
                  <a:cubicBezTo>
                    <a:pt x="47540" y="128325"/>
                    <a:pt x="77938" y="125074"/>
                    <a:pt x="107592" y="118141"/>
                  </a:cubicBezTo>
                  <a:cubicBezTo>
                    <a:pt x="126083" y="112481"/>
                    <a:pt x="143999" y="105091"/>
                    <a:pt x="161102" y="96065"/>
                  </a:cubicBezTo>
                  <a:cubicBezTo>
                    <a:pt x="162345" y="103532"/>
                    <a:pt x="162972" y="109316"/>
                    <a:pt x="162617" y="112150"/>
                  </a:cubicBezTo>
                  <a:close/>
                  <a:moveTo>
                    <a:pt x="142782" y="15066"/>
                  </a:moveTo>
                  <a:cubicBezTo>
                    <a:pt x="147260" y="32368"/>
                    <a:pt x="155313" y="65056"/>
                    <a:pt x="159685" y="88142"/>
                  </a:cubicBezTo>
                  <a:cubicBezTo>
                    <a:pt x="142318" y="97401"/>
                    <a:pt x="124117" y="105011"/>
                    <a:pt x="105326" y="110865"/>
                  </a:cubicBezTo>
                  <a:cubicBezTo>
                    <a:pt x="76278" y="119133"/>
                    <a:pt x="36154" y="120073"/>
                    <a:pt x="16679" y="120161"/>
                  </a:cubicBezTo>
                  <a:lnTo>
                    <a:pt x="18080" y="150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14;p45"/>
            <p:cNvSpPr/>
            <p:nvPr/>
          </p:nvSpPr>
          <p:spPr>
            <a:xfrm>
              <a:off x="3671889" y="3815146"/>
              <a:ext cx="173909" cy="682195"/>
            </a:xfrm>
            <a:custGeom>
              <a:avLst/>
              <a:gdLst/>
              <a:ahLst/>
              <a:cxnLst/>
              <a:rect l="l" t="t" r="r" b="b"/>
              <a:pathLst>
                <a:path w="218753" h="858107" extrusionOk="0">
                  <a:moveTo>
                    <a:pt x="58567" y="7499"/>
                  </a:moveTo>
                  <a:cubicBezTo>
                    <a:pt x="58567" y="7499"/>
                    <a:pt x="82932" y="211806"/>
                    <a:pt x="92314" y="251531"/>
                  </a:cubicBezTo>
                  <a:cubicBezTo>
                    <a:pt x="101695" y="291256"/>
                    <a:pt x="148613" y="358452"/>
                    <a:pt x="167378" y="463404"/>
                  </a:cubicBezTo>
                  <a:cubicBezTo>
                    <a:pt x="186144" y="568357"/>
                    <a:pt x="221859" y="812467"/>
                    <a:pt x="221859" y="818142"/>
                  </a:cubicBezTo>
                  <a:cubicBezTo>
                    <a:pt x="221859" y="823817"/>
                    <a:pt x="225568" y="840842"/>
                    <a:pt x="227459" y="851888"/>
                  </a:cubicBezTo>
                  <a:cubicBezTo>
                    <a:pt x="227459" y="851888"/>
                    <a:pt x="186144" y="868838"/>
                    <a:pt x="156179" y="865057"/>
                  </a:cubicBezTo>
                  <a:cubicBezTo>
                    <a:pt x="137180" y="862573"/>
                    <a:pt x="118370" y="858807"/>
                    <a:pt x="99882" y="853782"/>
                  </a:cubicBezTo>
                  <a:cubicBezTo>
                    <a:pt x="99882" y="853782"/>
                    <a:pt x="112973" y="773117"/>
                    <a:pt x="84748" y="628590"/>
                  </a:cubicBezTo>
                  <a:cubicBezTo>
                    <a:pt x="56523" y="484063"/>
                    <a:pt x="28905" y="334390"/>
                    <a:pt x="11652" y="228982"/>
                  </a:cubicBezTo>
                  <a:cubicBezTo>
                    <a:pt x="-5601" y="123573"/>
                    <a:pt x="58567" y="7499"/>
                    <a:pt x="58567" y="749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15;p45"/>
            <p:cNvSpPr/>
            <p:nvPr/>
          </p:nvSpPr>
          <p:spPr>
            <a:xfrm>
              <a:off x="3668836" y="3812113"/>
              <a:ext cx="179952" cy="688342"/>
            </a:xfrm>
            <a:custGeom>
              <a:avLst/>
              <a:gdLst/>
              <a:ahLst/>
              <a:cxnLst/>
              <a:rect l="l" t="t" r="r" b="b"/>
              <a:pathLst>
                <a:path w="226355" h="865839" extrusionOk="0">
                  <a:moveTo>
                    <a:pt x="169328" y="873336"/>
                  </a:moveTo>
                  <a:cubicBezTo>
                    <a:pt x="166041" y="873357"/>
                    <a:pt x="162754" y="873184"/>
                    <a:pt x="159485" y="872818"/>
                  </a:cubicBezTo>
                  <a:cubicBezTo>
                    <a:pt x="140306" y="870298"/>
                    <a:pt x="121320" y="866480"/>
                    <a:pt x="102658" y="861391"/>
                  </a:cubicBezTo>
                  <a:cubicBezTo>
                    <a:pt x="100824" y="860849"/>
                    <a:pt x="99664" y="859047"/>
                    <a:pt x="99933" y="857153"/>
                  </a:cubicBezTo>
                  <a:cubicBezTo>
                    <a:pt x="99933" y="856322"/>
                    <a:pt x="112645" y="775282"/>
                    <a:pt x="84799" y="633249"/>
                  </a:cubicBezTo>
                  <a:cubicBezTo>
                    <a:pt x="50899" y="459210"/>
                    <a:pt x="26231" y="324671"/>
                    <a:pt x="11552" y="233415"/>
                  </a:cubicBezTo>
                  <a:cubicBezTo>
                    <a:pt x="-5322" y="128235"/>
                    <a:pt x="58315" y="10720"/>
                    <a:pt x="58921" y="9511"/>
                  </a:cubicBezTo>
                  <a:cubicBezTo>
                    <a:pt x="59900" y="7664"/>
                    <a:pt x="62190" y="6962"/>
                    <a:pt x="64036" y="7941"/>
                  </a:cubicBezTo>
                  <a:cubicBezTo>
                    <a:pt x="65168" y="8539"/>
                    <a:pt x="65919" y="9671"/>
                    <a:pt x="66033" y="10948"/>
                  </a:cubicBezTo>
                  <a:cubicBezTo>
                    <a:pt x="66033" y="12992"/>
                    <a:pt x="90474" y="215709"/>
                    <a:pt x="99705" y="254452"/>
                  </a:cubicBezTo>
                  <a:cubicBezTo>
                    <a:pt x="105131" y="272288"/>
                    <a:pt x="112068" y="289626"/>
                    <a:pt x="120439" y="306283"/>
                  </a:cubicBezTo>
                  <a:cubicBezTo>
                    <a:pt x="145672" y="357148"/>
                    <a:pt x="164018" y="411145"/>
                    <a:pt x="174998" y="466853"/>
                  </a:cubicBezTo>
                  <a:cubicBezTo>
                    <a:pt x="193232" y="569164"/>
                    <a:pt x="229479" y="815688"/>
                    <a:pt x="229479" y="822497"/>
                  </a:cubicBezTo>
                  <a:cubicBezTo>
                    <a:pt x="230173" y="829415"/>
                    <a:pt x="231261" y="836287"/>
                    <a:pt x="232732" y="843081"/>
                  </a:cubicBezTo>
                  <a:cubicBezTo>
                    <a:pt x="233563" y="847469"/>
                    <a:pt x="234397" y="851856"/>
                    <a:pt x="235001" y="855641"/>
                  </a:cubicBezTo>
                  <a:cubicBezTo>
                    <a:pt x="235317" y="857389"/>
                    <a:pt x="234371" y="859122"/>
                    <a:pt x="232732" y="859803"/>
                  </a:cubicBezTo>
                  <a:cubicBezTo>
                    <a:pt x="212482" y="867765"/>
                    <a:pt x="191062" y="872337"/>
                    <a:pt x="169328" y="873336"/>
                  </a:cubicBezTo>
                  <a:close/>
                  <a:moveTo>
                    <a:pt x="107885" y="854946"/>
                  </a:moveTo>
                  <a:cubicBezTo>
                    <a:pt x="125164" y="859541"/>
                    <a:pt x="142730" y="862978"/>
                    <a:pt x="160465" y="865237"/>
                  </a:cubicBezTo>
                  <a:cubicBezTo>
                    <a:pt x="184680" y="868265"/>
                    <a:pt x="217370" y="857065"/>
                    <a:pt x="227054" y="853434"/>
                  </a:cubicBezTo>
                  <a:cubicBezTo>
                    <a:pt x="226536" y="850484"/>
                    <a:pt x="225920" y="847306"/>
                    <a:pt x="225314" y="844050"/>
                  </a:cubicBezTo>
                  <a:cubicBezTo>
                    <a:pt x="223716" y="836942"/>
                    <a:pt x="222579" y="829739"/>
                    <a:pt x="221908" y="822484"/>
                  </a:cubicBezTo>
                  <a:cubicBezTo>
                    <a:pt x="221908" y="816053"/>
                    <a:pt x="186648" y="575577"/>
                    <a:pt x="167515" y="468431"/>
                  </a:cubicBezTo>
                  <a:cubicBezTo>
                    <a:pt x="156727" y="413305"/>
                    <a:pt x="138635" y="359865"/>
                    <a:pt x="113715" y="309526"/>
                  </a:cubicBezTo>
                  <a:cubicBezTo>
                    <a:pt x="105134" y="292517"/>
                    <a:pt x="98045" y="274792"/>
                    <a:pt x="92528" y="256558"/>
                  </a:cubicBezTo>
                  <a:cubicBezTo>
                    <a:pt x="84431" y="222580"/>
                    <a:pt x="65666" y="69957"/>
                    <a:pt x="60151" y="24632"/>
                  </a:cubicBezTo>
                  <a:cubicBezTo>
                    <a:pt x="45017" y="56035"/>
                    <a:pt x="5758" y="148578"/>
                    <a:pt x="19227" y="232571"/>
                  </a:cubicBezTo>
                  <a:cubicBezTo>
                    <a:pt x="33908" y="323743"/>
                    <a:pt x="58501" y="458215"/>
                    <a:pt x="92401" y="632177"/>
                  </a:cubicBezTo>
                  <a:cubicBezTo>
                    <a:pt x="117194" y="759078"/>
                    <a:pt x="109928" y="838074"/>
                    <a:pt x="107885" y="8549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16;p45"/>
            <p:cNvSpPr/>
            <p:nvPr/>
          </p:nvSpPr>
          <p:spPr>
            <a:xfrm>
              <a:off x="3493252" y="4456282"/>
              <a:ext cx="269349" cy="133005"/>
            </a:xfrm>
            <a:custGeom>
              <a:avLst/>
              <a:gdLst/>
              <a:ahLst/>
              <a:cxnLst/>
              <a:rect l="l" t="t" r="r" b="b"/>
              <a:pathLst>
                <a:path w="338804" h="167302" extrusionOk="0">
                  <a:moveTo>
                    <a:pt x="187699" y="7499"/>
                  </a:moveTo>
                  <a:cubicBezTo>
                    <a:pt x="175538" y="25039"/>
                    <a:pt x="161026" y="40826"/>
                    <a:pt x="144565" y="54412"/>
                  </a:cubicBezTo>
                  <a:cubicBezTo>
                    <a:pt x="112634" y="82561"/>
                    <a:pt x="52553" y="112607"/>
                    <a:pt x="35679" y="120092"/>
                  </a:cubicBezTo>
                  <a:cubicBezTo>
                    <a:pt x="18804" y="127578"/>
                    <a:pt x="5410" y="127661"/>
                    <a:pt x="9422" y="144535"/>
                  </a:cubicBezTo>
                  <a:cubicBezTo>
                    <a:pt x="13435" y="161410"/>
                    <a:pt x="41281" y="174801"/>
                    <a:pt x="125800" y="174801"/>
                  </a:cubicBezTo>
                  <a:cubicBezTo>
                    <a:pt x="210319" y="174801"/>
                    <a:pt x="300292" y="171019"/>
                    <a:pt x="309676" y="169126"/>
                  </a:cubicBezTo>
                  <a:cubicBezTo>
                    <a:pt x="319060" y="167233"/>
                    <a:pt x="347510" y="167235"/>
                    <a:pt x="347510" y="146426"/>
                  </a:cubicBezTo>
                  <a:cubicBezTo>
                    <a:pt x="347510" y="125617"/>
                    <a:pt x="338129" y="43214"/>
                    <a:pt x="338129" y="432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17;p45"/>
            <p:cNvSpPr/>
            <p:nvPr/>
          </p:nvSpPr>
          <p:spPr>
            <a:xfrm>
              <a:off x="3493568" y="4556373"/>
              <a:ext cx="269040" cy="32905"/>
            </a:xfrm>
            <a:custGeom>
              <a:avLst/>
              <a:gdLst/>
              <a:ahLst/>
              <a:cxnLst/>
              <a:rect l="l" t="t" r="r" b="b"/>
              <a:pathLst>
                <a:path w="338415" h="41390" extrusionOk="0">
                  <a:moveTo>
                    <a:pt x="309279" y="42914"/>
                  </a:moveTo>
                  <a:cubicBezTo>
                    <a:pt x="318663" y="41021"/>
                    <a:pt x="347113" y="41021"/>
                    <a:pt x="347113" y="20211"/>
                  </a:cubicBezTo>
                  <a:cubicBezTo>
                    <a:pt x="347165" y="15969"/>
                    <a:pt x="346991" y="11724"/>
                    <a:pt x="346595" y="7499"/>
                  </a:cubicBezTo>
                  <a:cubicBezTo>
                    <a:pt x="314436" y="11737"/>
                    <a:pt x="241643" y="20743"/>
                    <a:pt x="159465" y="27702"/>
                  </a:cubicBezTo>
                  <a:cubicBezTo>
                    <a:pt x="108712" y="33118"/>
                    <a:pt x="57385" y="27964"/>
                    <a:pt x="8719" y="12568"/>
                  </a:cubicBezTo>
                  <a:cubicBezTo>
                    <a:pt x="8649" y="14604"/>
                    <a:pt x="8852" y="16640"/>
                    <a:pt x="9325" y="18621"/>
                  </a:cubicBezTo>
                  <a:cubicBezTo>
                    <a:pt x="13032" y="35496"/>
                    <a:pt x="41184" y="48890"/>
                    <a:pt x="125703" y="48890"/>
                  </a:cubicBezTo>
                  <a:cubicBezTo>
                    <a:pt x="210222" y="48890"/>
                    <a:pt x="299892" y="44577"/>
                    <a:pt x="309279" y="4291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18;p45"/>
            <p:cNvSpPr/>
            <p:nvPr/>
          </p:nvSpPr>
          <p:spPr>
            <a:xfrm>
              <a:off x="3490342" y="4453128"/>
              <a:ext cx="275029" cy="138813"/>
            </a:xfrm>
            <a:custGeom>
              <a:avLst/>
              <a:gdLst/>
              <a:ahLst/>
              <a:cxnLst/>
              <a:rect l="l" t="t" r="r" b="b"/>
              <a:pathLst>
                <a:path w="345948" h="174608" extrusionOk="0">
                  <a:moveTo>
                    <a:pt x="354652" y="150117"/>
                  </a:moveTo>
                  <a:cubicBezTo>
                    <a:pt x="354652" y="150117"/>
                    <a:pt x="354652" y="150101"/>
                    <a:pt x="354652" y="150093"/>
                  </a:cubicBezTo>
                  <a:cubicBezTo>
                    <a:pt x="354652" y="146985"/>
                    <a:pt x="354499" y="142450"/>
                    <a:pt x="354134" y="137143"/>
                  </a:cubicBezTo>
                  <a:cubicBezTo>
                    <a:pt x="354134" y="137065"/>
                    <a:pt x="354082" y="136997"/>
                    <a:pt x="354069" y="136920"/>
                  </a:cubicBezTo>
                  <a:cubicBezTo>
                    <a:pt x="352080" y="106892"/>
                    <a:pt x="345600" y="49373"/>
                    <a:pt x="345279" y="46493"/>
                  </a:cubicBezTo>
                  <a:cubicBezTo>
                    <a:pt x="345102" y="44910"/>
                    <a:pt x="343952" y="43610"/>
                    <a:pt x="342403" y="43240"/>
                  </a:cubicBezTo>
                  <a:lnTo>
                    <a:pt x="192279" y="7599"/>
                  </a:lnTo>
                  <a:cubicBezTo>
                    <a:pt x="190663" y="7224"/>
                    <a:pt x="188987" y="7923"/>
                    <a:pt x="188117" y="9338"/>
                  </a:cubicBezTo>
                  <a:cubicBezTo>
                    <a:pt x="176122" y="26531"/>
                    <a:pt x="161840" y="42009"/>
                    <a:pt x="145664" y="55346"/>
                  </a:cubicBezTo>
                  <a:cubicBezTo>
                    <a:pt x="113505" y="83949"/>
                    <a:pt x="52365" y="113914"/>
                    <a:pt x="37837" y="120421"/>
                  </a:cubicBezTo>
                  <a:cubicBezTo>
                    <a:pt x="34356" y="121933"/>
                    <a:pt x="31103" y="123145"/>
                    <a:pt x="28075" y="124280"/>
                  </a:cubicBezTo>
                  <a:cubicBezTo>
                    <a:pt x="18587" y="127777"/>
                    <a:pt x="9649" y="131232"/>
                    <a:pt x="8841" y="141595"/>
                  </a:cubicBezTo>
                  <a:cubicBezTo>
                    <a:pt x="8786" y="141748"/>
                    <a:pt x="8740" y="141903"/>
                    <a:pt x="8706" y="142061"/>
                  </a:cubicBezTo>
                  <a:cubicBezTo>
                    <a:pt x="8706" y="142214"/>
                    <a:pt x="8747" y="142362"/>
                    <a:pt x="8747" y="142515"/>
                  </a:cubicBezTo>
                  <a:cubicBezTo>
                    <a:pt x="8680" y="144727"/>
                    <a:pt x="8895" y="146941"/>
                    <a:pt x="9385" y="149099"/>
                  </a:cubicBezTo>
                  <a:cubicBezTo>
                    <a:pt x="14376" y="171584"/>
                    <a:pt x="52508" y="182107"/>
                    <a:pt x="129463" y="182107"/>
                  </a:cubicBezTo>
                  <a:cubicBezTo>
                    <a:pt x="137472" y="182107"/>
                    <a:pt x="145522" y="182074"/>
                    <a:pt x="153531" y="182017"/>
                  </a:cubicBezTo>
                  <a:cubicBezTo>
                    <a:pt x="230989" y="181452"/>
                    <a:pt x="305388" y="178344"/>
                    <a:pt x="314096" y="176357"/>
                  </a:cubicBezTo>
                  <a:lnTo>
                    <a:pt x="319242" y="175598"/>
                  </a:lnTo>
                  <a:cubicBezTo>
                    <a:pt x="323091" y="175104"/>
                    <a:pt x="327989" y="174430"/>
                    <a:pt x="332905" y="173117"/>
                  </a:cubicBezTo>
                  <a:cubicBezTo>
                    <a:pt x="342512" y="170628"/>
                    <a:pt x="352145" y="165670"/>
                    <a:pt x="354209" y="154603"/>
                  </a:cubicBezTo>
                  <a:cubicBezTo>
                    <a:pt x="354497" y="153144"/>
                    <a:pt x="354647" y="151660"/>
                    <a:pt x="354655" y="150174"/>
                  </a:cubicBezTo>
                  <a:cubicBezTo>
                    <a:pt x="354655" y="150174"/>
                    <a:pt x="354652" y="150132"/>
                    <a:pt x="354652" y="150117"/>
                  </a:cubicBezTo>
                  <a:close/>
                  <a:moveTo>
                    <a:pt x="30639" y="131403"/>
                  </a:moveTo>
                  <a:cubicBezTo>
                    <a:pt x="33817" y="130193"/>
                    <a:pt x="37298" y="128906"/>
                    <a:pt x="40855" y="127318"/>
                  </a:cubicBezTo>
                  <a:cubicBezTo>
                    <a:pt x="55618" y="120734"/>
                    <a:pt x="117507" y="90315"/>
                    <a:pt x="150728" y="61031"/>
                  </a:cubicBezTo>
                  <a:cubicBezTo>
                    <a:pt x="166616" y="47646"/>
                    <a:pt x="180839" y="32403"/>
                    <a:pt x="193095" y="15629"/>
                  </a:cubicBezTo>
                  <a:lnTo>
                    <a:pt x="338003" y="49984"/>
                  </a:lnTo>
                  <a:cubicBezTo>
                    <a:pt x="339212" y="61420"/>
                    <a:pt x="344284" y="106967"/>
                    <a:pt x="346270" y="134058"/>
                  </a:cubicBezTo>
                  <a:cubicBezTo>
                    <a:pt x="310099" y="138777"/>
                    <a:pt x="241095" y="147208"/>
                    <a:pt x="162904" y="153800"/>
                  </a:cubicBezTo>
                  <a:cubicBezTo>
                    <a:pt x="113754" y="158985"/>
                    <a:pt x="64065" y="154139"/>
                    <a:pt x="16844" y="139554"/>
                  </a:cubicBezTo>
                  <a:cubicBezTo>
                    <a:pt x="18370" y="136143"/>
                    <a:pt x="22664" y="134350"/>
                    <a:pt x="30639" y="131403"/>
                  </a:cubicBezTo>
                  <a:close/>
                  <a:moveTo>
                    <a:pt x="129463" y="174534"/>
                  </a:moveTo>
                  <a:cubicBezTo>
                    <a:pt x="123964" y="174534"/>
                    <a:pt x="118719" y="174477"/>
                    <a:pt x="113728" y="174365"/>
                  </a:cubicBezTo>
                  <a:cubicBezTo>
                    <a:pt x="112342" y="174334"/>
                    <a:pt x="111120" y="174270"/>
                    <a:pt x="109773" y="174231"/>
                  </a:cubicBezTo>
                  <a:cubicBezTo>
                    <a:pt x="106271" y="174130"/>
                    <a:pt x="102754" y="174031"/>
                    <a:pt x="99500" y="173878"/>
                  </a:cubicBezTo>
                  <a:cubicBezTo>
                    <a:pt x="97801" y="173798"/>
                    <a:pt x="96291" y="173679"/>
                    <a:pt x="94657" y="173586"/>
                  </a:cubicBezTo>
                  <a:cubicBezTo>
                    <a:pt x="91950" y="173430"/>
                    <a:pt x="89171" y="173288"/>
                    <a:pt x="86640" y="173096"/>
                  </a:cubicBezTo>
                  <a:cubicBezTo>
                    <a:pt x="85322" y="172995"/>
                    <a:pt x="84169" y="172866"/>
                    <a:pt x="82903" y="172757"/>
                  </a:cubicBezTo>
                  <a:cubicBezTo>
                    <a:pt x="80261" y="172529"/>
                    <a:pt x="77583" y="172309"/>
                    <a:pt x="75133" y="172042"/>
                  </a:cubicBezTo>
                  <a:cubicBezTo>
                    <a:pt x="73959" y="171915"/>
                    <a:pt x="72936" y="171760"/>
                    <a:pt x="71802" y="171625"/>
                  </a:cubicBezTo>
                  <a:cubicBezTo>
                    <a:pt x="69452" y="171340"/>
                    <a:pt x="67067" y="171066"/>
                    <a:pt x="64907" y="170747"/>
                  </a:cubicBezTo>
                  <a:cubicBezTo>
                    <a:pt x="63896" y="170599"/>
                    <a:pt x="63029" y="170426"/>
                    <a:pt x="62058" y="170273"/>
                  </a:cubicBezTo>
                  <a:cubicBezTo>
                    <a:pt x="59941" y="169934"/>
                    <a:pt x="57802" y="169600"/>
                    <a:pt x="55872" y="169237"/>
                  </a:cubicBezTo>
                  <a:cubicBezTo>
                    <a:pt x="55124" y="169094"/>
                    <a:pt x="54494" y="168934"/>
                    <a:pt x="53774" y="168786"/>
                  </a:cubicBezTo>
                  <a:cubicBezTo>
                    <a:pt x="51770" y="168374"/>
                    <a:pt x="49767" y="167965"/>
                    <a:pt x="47962" y="167522"/>
                  </a:cubicBezTo>
                  <a:cubicBezTo>
                    <a:pt x="47478" y="167403"/>
                    <a:pt x="47074" y="167263"/>
                    <a:pt x="46605" y="167149"/>
                  </a:cubicBezTo>
                  <a:cubicBezTo>
                    <a:pt x="44693" y="166657"/>
                    <a:pt x="42818" y="166160"/>
                    <a:pt x="41132" y="165637"/>
                  </a:cubicBezTo>
                  <a:cubicBezTo>
                    <a:pt x="40829" y="165541"/>
                    <a:pt x="40585" y="165440"/>
                    <a:pt x="40290" y="165347"/>
                  </a:cubicBezTo>
                  <a:cubicBezTo>
                    <a:pt x="38521" y="164777"/>
                    <a:pt x="36819" y="164199"/>
                    <a:pt x="35288" y="163598"/>
                  </a:cubicBezTo>
                  <a:cubicBezTo>
                    <a:pt x="35187" y="163559"/>
                    <a:pt x="35112" y="163518"/>
                    <a:pt x="35014" y="163482"/>
                  </a:cubicBezTo>
                  <a:cubicBezTo>
                    <a:pt x="23143" y="158765"/>
                    <a:pt x="18308" y="153168"/>
                    <a:pt x="16945" y="147941"/>
                  </a:cubicBezTo>
                  <a:cubicBezTo>
                    <a:pt x="64544" y="162005"/>
                    <a:pt x="114440" y="166592"/>
                    <a:pt x="163806" y="161441"/>
                  </a:cubicBezTo>
                  <a:cubicBezTo>
                    <a:pt x="241541" y="154799"/>
                    <a:pt x="310306" y="146503"/>
                    <a:pt x="346778" y="141807"/>
                  </a:cubicBezTo>
                  <a:cubicBezTo>
                    <a:pt x="346965" y="145154"/>
                    <a:pt x="347076" y="148024"/>
                    <a:pt x="347076" y="150166"/>
                  </a:cubicBezTo>
                  <a:cubicBezTo>
                    <a:pt x="347076" y="155087"/>
                    <a:pt x="345076" y="158558"/>
                    <a:pt x="341805" y="161096"/>
                  </a:cubicBezTo>
                  <a:cubicBezTo>
                    <a:pt x="339627" y="162785"/>
                    <a:pt x="336884" y="164054"/>
                    <a:pt x="333789" y="165046"/>
                  </a:cubicBezTo>
                  <a:cubicBezTo>
                    <a:pt x="332235" y="165541"/>
                    <a:pt x="330608" y="165968"/>
                    <a:pt x="328914" y="166341"/>
                  </a:cubicBezTo>
                  <a:cubicBezTo>
                    <a:pt x="325526" y="167087"/>
                    <a:pt x="321900" y="167636"/>
                    <a:pt x="318248" y="168100"/>
                  </a:cubicBezTo>
                  <a:cubicBezTo>
                    <a:pt x="317152" y="168250"/>
                    <a:pt x="316111" y="168460"/>
                    <a:pt x="315155" y="168618"/>
                  </a:cubicBezTo>
                  <a:cubicBezTo>
                    <a:pt x="314303" y="168794"/>
                    <a:pt x="313435" y="168895"/>
                    <a:pt x="312565" y="168924"/>
                  </a:cubicBezTo>
                  <a:cubicBezTo>
                    <a:pt x="311431" y="169149"/>
                    <a:pt x="309017" y="169405"/>
                    <a:pt x="305502" y="169685"/>
                  </a:cubicBezTo>
                  <a:cubicBezTo>
                    <a:pt x="303746" y="169822"/>
                    <a:pt x="301715" y="169967"/>
                    <a:pt x="299425" y="170112"/>
                  </a:cubicBezTo>
                  <a:cubicBezTo>
                    <a:pt x="283421" y="171148"/>
                    <a:pt x="254976" y="172342"/>
                    <a:pt x="221571" y="173221"/>
                  </a:cubicBezTo>
                  <a:cubicBezTo>
                    <a:pt x="214412" y="173410"/>
                    <a:pt x="207025" y="173586"/>
                    <a:pt x="199485" y="173739"/>
                  </a:cubicBezTo>
                  <a:cubicBezTo>
                    <a:pt x="191945" y="173891"/>
                    <a:pt x="184250" y="174034"/>
                    <a:pt x="176477" y="174148"/>
                  </a:cubicBezTo>
                  <a:cubicBezTo>
                    <a:pt x="160941" y="174402"/>
                    <a:pt x="145071" y="174534"/>
                    <a:pt x="129463" y="1745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19;p45"/>
            <p:cNvSpPr/>
            <p:nvPr/>
          </p:nvSpPr>
          <p:spPr>
            <a:xfrm>
              <a:off x="3477530" y="3467986"/>
              <a:ext cx="314527" cy="1027715"/>
            </a:xfrm>
            <a:custGeom>
              <a:avLst/>
              <a:gdLst/>
              <a:ahLst/>
              <a:cxnLst/>
              <a:rect l="l" t="t" r="r" b="b"/>
              <a:pathLst>
                <a:path w="395631" h="1292723" extrusionOk="0">
                  <a:moveTo>
                    <a:pt x="8707" y="12861"/>
                  </a:moveTo>
                  <a:cubicBezTo>
                    <a:pt x="8609" y="118247"/>
                    <a:pt x="14874" y="223542"/>
                    <a:pt x="27473" y="328173"/>
                  </a:cubicBezTo>
                  <a:cubicBezTo>
                    <a:pt x="48129" y="495175"/>
                    <a:pt x="108207" y="697892"/>
                    <a:pt x="108207" y="697892"/>
                  </a:cubicBezTo>
                  <a:cubicBezTo>
                    <a:pt x="108207" y="697892"/>
                    <a:pt x="138473" y="861109"/>
                    <a:pt x="147554" y="917331"/>
                  </a:cubicBezTo>
                  <a:cubicBezTo>
                    <a:pt x="156635" y="973552"/>
                    <a:pt x="205441" y="1195113"/>
                    <a:pt x="205441" y="1195113"/>
                  </a:cubicBezTo>
                  <a:lnTo>
                    <a:pt x="184782" y="1223262"/>
                  </a:lnTo>
                  <a:lnTo>
                    <a:pt x="188566" y="1272068"/>
                  </a:lnTo>
                  <a:lnTo>
                    <a:pt x="263631" y="1288943"/>
                  </a:lnTo>
                  <a:cubicBezTo>
                    <a:pt x="294316" y="1296594"/>
                    <a:pt x="325835" y="1300381"/>
                    <a:pt x="357458" y="1300218"/>
                  </a:cubicBezTo>
                  <a:cubicBezTo>
                    <a:pt x="357458" y="1300218"/>
                    <a:pt x="361243" y="1202603"/>
                    <a:pt x="359352" y="1189513"/>
                  </a:cubicBezTo>
                  <a:cubicBezTo>
                    <a:pt x="357461" y="1176422"/>
                    <a:pt x="346184" y="1114448"/>
                    <a:pt x="344218" y="1093792"/>
                  </a:cubicBezTo>
                  <a:cubicBezTo>
                    <a:pt x="342252" y="1073135"/>
                    <a:pt x="347924" y="844084"/>
                    <a:pt x="334834" y="791645"/>
                  </a:cubicBezTo>
                  <a:cubicBezTo>
                    <a:pt x="321743" y="739205"/>
                    <a:pt x="299118" y="662101"/>
                    <a:pt x="299118" y="594906"/>
                  </a:cubicBezTo>
                  <a:cubicBezTo>
                    <a:pt x="299118" y="527710"/>
                    <a:pt x="349823" y="197040"/>
                    <a:pt x="349823" y="197040"/>
                  </a:cubicBezTo>
                  <a:cubicBezTo>
                    <a:pt x="349823" y="197040"/>
                    <a:pt x="404229" y="120084"/>
                    <a:pt x="404229" y="74995"/>
                  </a:cubicBezTo>
                  <a:cubicBezTo>
                    <a:pt x="404829" y="52360"/>
                    <a:pt x="402952" y="29726"/>
                    <a:pt x="398629" y="749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20;p45"/>
            <p:cNvSpPr/>
            <p:nvPr/>
          </p:nvSpPr>
          <p:spPr>
            <a:xfrm>
              <a:off x="3474404" y="3464851"/>
              <a:ext cx="320842" cy="1034083"/>
            </a:xfrm>
            <a:custGeom>
              <a:avLst/>
              <a:gdLst/>
              <a:ahLst/>
              <a:cxnLst/>
              <a:rect l="l" t="t" r="r" b="b"/>
              <a:pathLst>
                <a:path w="403575" h="1300733" extrusionOk="0">
                  <a:moveTo>
                    <a:pt x="287620" y="1270792"/>
                  </a:moveTo>
                  <a:cubicBezTo>
                    <a:pt x="286260" y="1270818"/>
                    <a:pt x="285079" y="1269860"/>
                    <a:pt x="284820" y="1268524"/>
                  </a:cubicBezTo>
                  <a:cubicBezTo>
                    <a:pt x="284820" y="1268524"/>
                    <a:pt x="281795" y="1253389"/>
                    <a:pt x="275816" y="1232588"/>
                  </a:cubicBezTo>
                  <a:cubicBezTo>
                    <a:pt x="270595" y="1214125"/>
                    <a:pt x="278085" y="1205951"/>
                    <a:pt x="281642" y="1203151"/>
                  </a:cubicBezTo>
                  <a:cubicBezTo>
                    <a:pt x="281188" y="1196645"/>
                    <a:pt x="279311" y="1171145"/>
                    <a:pt x="275741" y="1135883"/>
                  </a:cubicBezTo>
                  <a:cubicBezTo>
                    <a:pt x="275560" y="1134347"/>
                    <a:pt x="276661" y="1132956"/>
                    <a:pt x="278197" y="1132774"/>
                  </a:cubicBezTo>
                  <a:cubicBezTo>
                    <a:pt x="278199" y="1132774"/>
                    <a:pt x="278202" y="1132774"/>
                    <a:pt x="278205" y="1132774"/>
                  </a:cubicBezTo>
                  <a:lnTo>
                    <a:pt x="278238" y="1132774"/>
                  </a:lnTo>
                  <a:cubicBezTo>
                    <a:pt x="279769" y="1132559"/>
                    <a:pt x="281183" y="1133624"/>
                    <a:pt x="281401" y="1135155"/>
                  </a:cubicBezTo>
                  <a:lnTo>
                    <a:pt x="281416" y="1135271"/>
                  </a:lnTo>
                  <a:cubicBezTo>
                    <a:pt x="285501" y="1176361"/>
                    <a:pt x="287394" y="1204130"/>
                    <a:pt x="287394" y="1204428"/>
                  </a:cubicBezTo>
                  <a:cubicBezTo>
                    <a:pt x="287467" y="1205555"/>
                    <a:pt x="286876" y="1206619"/>
                    <a:pt x="285879" y="1207153"/>
                  </a:cubicBezTo>
                  <a:cubicBezTo>
                    <a:pt x="285501" y="1207153"/>
                    <a:pt x="276037" y="1212592"/>
                    <a:pt x="281264" y="1230982"/>
                  </a:cubicBezTo>
                  <a:cubicBezTo>
                    <a:pt x="287319" y="1251944"/>
                    <a:pt x="290345" y="1267228"/>
                    <a:pt x="290420" y="1267379"/>
                  </a:cubicBezTo>
                  <a:cubicBezTo>
                    <a:pt x="290699" y="1268922"/>
                    <a:pt x="289689" y="1270404"/>
                    <a:pt x="288151" y="1270710"/>
                  </a:cubicBezTo>
                  <a:close/>
                  <a:moveTo>
                    <a:pt x="367137" y="1193231"/>
                  </a:moveTo>
                  <a:cubicBezTo>
                    <a:pt x="369030" y="1206549"/>
                    <a:pt x="365399" y="1300607"/>
                    <a:pt x="365246" y="1304607"/>
                  </a:cubicBezTo>
                  <a:cubicBezTo>
                    <a:pt x="365207" y="1306565"/>
                    <a:pt x="363648" y="1308155"/>
                    <a:pt x="361690" y="1308233"/>
                  </a:cubicBezTo>
                  <a:cubicBezTo>
                    <a:pt x="361690" y="1308233"/>
                    <a:pt x="359496" y="1308158"/>
                    <a:pt x="356093" y="1308158"/>
                  </a:cubicBezTo>
                  <a:cubicBezTo>
                    <a:pt x="326026" y="1307559"/>
                    <a:pt x="296113" y="1303703"/>
                    <a:pt x="266878" y="1296655"/>
                  </a:cubicBezTo>
                  <a:lnTo>
                    <a:pt x="191813" y="1279783"/>
                  </a:lnTo>
                  <a:cubicBezTo>
                    <a:pt x="190200" y="1279399"/>
                    <a:pt x="189013" y="1278027"/>
                    <a:pt x="188863" y="1276377"/>
                  </a:cubicBezTo>
                  <a:lnTo>
                    <a:pt x="185154" y="1227571"/>
                  </a:lnTo>
                  <a:cubicBezTo>
                    <a:pt x="185061" y="1226682"/>
                    <a:pt x="185302" y="1225789"/>
                    <a:pt x="185835" y="1225071"/>
                  </a:cubicBezTo>
                  <a:lnTo>
                    <a:pt x="205520" y="1198284"/>
                  </a:lnTo>
                  <a:cubicBezTo>
                    <a:pt x="200982" y="1177719"/>
                    <a:pt x="156486" y="975154"/>
                    <a:pt x="147625" y="922031"/>
                  </a:cubicBezTo>
                  <a:cubicBezTo>
                    <a:pt x="138394" y="866415"/>
                    <a:pt x="108514" y="704104"/>
                    <a:pt x="108201" y="702592"/>
                  </a:cubicBezTo>
                  <a:cubicBezTo>
                    <a:pt x="107888" y="701079"/>
                    <a:pt x="47675" y="498284"/>
                    <a:pt x="27472" y="332648"/>
                  </a:cubicBezTo>
                  <a:cubicBezTo>
                    <a:pt x="14935" y="227835"/>
                    <a:pt x="8667" y="122367"/>
                    <a:pt x="8706" y="16807"/>
                  </a:cubicBezTo>
                  <a:cubicBezTo>
                    <a:pt x="8706" y="14758"/>
                    <a:pt x="10366" y="13098"/>
                    <a:pt x="12415" y="13098"/>
                  </a:cubicBezTo>
                  <a:cubicBezTo>
                    <a:pt x="12418" y="13098"/>
                    <a:pt x="12418" y="13098"/>
                    <a:pt x="12420" y="13098"/>
                  </a:cubicBezTo>
                  <a:lnTo>
                    <a:pt x="402795" y="7500"/>
                  </a:lnTo>
                  <a:cubicBezTo>
                    <a:pt x="404515" y="7455"/>
                    <a:pt x="406028" y="8623"/>
                    <a:pt x="406421" y="10298"/>
                  </a:cubicBezTo>
                  <a:cubicBezTo>
                    <a:pt x="410851" y="32845"/>
                    <a:pt x="412780" y="55811"/>
                    <a:pt x="412172" y="78781"/>
                  </a:cubicBezTo>
                  <a:cubicBezTo>
                    <a:pt x="412172" y="122668"/>
                    <a:pt x="363518" y="193721"/>
                    <a:pt x="357616" y="202271"/>
                  </a:cubicBezTo>
                  <a:cubicBezTo>
                    <a:pt x="354663" y="221179"/>
                    <a:pt x="307066" y="533852"/>
                    <a:pt x="307066" y="598701"/>
                  </a:cubicBezTo>
                  <a:cubicBezTo>
                    <a:pt x="307066" y="656739"/>
                    <a:pt x="323643" y="720982"/>
                    <a:pt x="336957" y="772740"/>
                  </a:cubicBezTo>
                  <a:cubicBezTo>
                    <a:pt x="338974" y="780557"/>
                    <a:pt x="340868" y="787973"/>
                    <a:pt x="342632" y="794987"/>
                  </a:cubicBezTo>
                  <a:cubicBezTo>
                    <a:pt x="352244" y="833502"/>
                    <a:pt x="351941" y="963652"/>
                    <a:pt x="351713" y="1041441"/>
                  </a:cubicBezTo>
                  <a:cubicBezTo>
                    <a:pt x="351713" y="1069738"/>
                    <a:pt x="351713" y="1092138"/>
                    <a:pt x="352091" y="1097663"/>
                  </a:cubicBezTo>
                  <a:cubicBezTo>
                    <a:pt x="353386" y="1111662"/>
                    <a:pt x="358978" y="1144653"/>
                    <a:pt x="363063" y="1168715"/>
                  </a:cubicBezTo>
                  <a:cubicBezTo>
                    <a:pt x="364956" y="1179915"/>
                    <a:pt x="366544" y="1188993"/>
                    <a:pt x="367147" y="1193231"/>
                  </a:cubicBezTo>
                  <a:close/>
                  <a:moveTo>
                    <a:pt x="359724" y="1194065"/>
                  </a:moveTo>
                  <a:cubicBezTo>
                    <a:pt x="359118" y="1189903"/>
                    <a:pt x="357530" y="1180822"/>
                    <a:pt x="355712" y="1169775"/>
                  </a:cubicBezTo>
                  <a:cubicBezTo>
                    <a:pt x="351552" y="1145559"/>
                    <a:pt x="345952" y="1112419"/>
                    <a:pt x="344665" y="1098116"/>
                  </a:cubicBezTo>
                  <a:cubicBezTo>
                    <a:pt x="344147" y="1092291"/>
                    <a:pt x="344147" y="1070875"/>
                    <a:pt x="344212" y="1041213"/>
                  </a:cubicBezTo>
                  <a:cubicBezTo>
                    <a:pt x="344212" y="963729"/>
                    <a:pt x="344730" y="834184"/>
                    <a:pt x="335359" y="796575"/>
                  </a:cubicBezTo>
                  <a:cubicBezTo>
                    <a:pt x="333618" y="789615"/>
                    <a:pt x="331732" y="782200"/>
                    <a:pt x="329681" y="774403"/>
                  </a:cubicBezTo>
                  <a:cubicBezTo>
                    <a:pt x="316287" y="722342"/>
                    <a:pt x="299415" y="657648"/>
                    <a:pt x="299415" y="598626"/>
                  </a:cubicBezTo>
                  <a:cubicBezTo>
                    <a:pt x="299415" y="531506"/>
                    <a:pt x="348071" y="213621"/>
                    <a:pt x="350182" y="200152"/>
                  </a:cubicBezTo>
                  <a:cubicBezTo>
                    <a:pt x="350257" y="199583"/>
                    <a:pt x="350464" y="199039"/>
                    <a:pt x="350785" y="198564"/>
                  </a:cubicBezTo>
                  <a:cubicBezTo>
                    <a:pt x="351316" y="197808"/>
                    <a:pt x="404513" y="122062"/>
                    <a:pt x="404513" y="78703"/>
                  </a:cubicBezTo>
                  <a:cubicBezTo>
                    <a:pt x="404857" y="57360"/>
                    <a:pt x="403236" y="36031"/>
                    <a:pt x="399669" y="14986"/>
                  </a:cubicBezTo>
                  <a:lnTo>
                    <a:pt x="16122" y="20516"/>
                  </a:lnTo>
                  <a:cubicBezTo>
                    <a:pt x="16396" y="124520"/>
                    <a:pt x="22815" y="228416"/>
                    <a:pt x="35340" y="331664"/>
                  </a:cubicBezTo>
                  <a:cubicBezTo>
                    <a:pt x="55696" y="496396"/>
                    <a:pt x="115324" y="698735"/>
                    <a:pt x="115852" y="700779"/>
                  </a:cubicBezTo>
                  <a:cubicBezTo>
                    <a:pt x="116381" y="702822"/>
                    <a:pt x="146121" y="865055"/>
                    <a:pt x="155430" y="920749"/>
                  </a:cubicBezTo>
                  <a:cubicBezTo>
                    <a:pt x="164739" y="976442"/>
                    <a:pt x="213086" y="1196108"/>
                    <a:pt x="213542" y="1198300"/>
                  </a:cubicBezTo>
                  <a:cubicBezTo>
                    <a:pt x="213765" y="1199375"/>
                    <a:pt x="213547" y="1200496"/>
                    <a:pt x="212936" y="1201408"/>
                  </a:cubicBezTo>
                  <a:lnTo>
                    <a:pt x="193108" y="1228418"/>
                  </a:lnTo>
                  <a:lnTo>
                    <a:pt x="196216" y="1272986"/>
                  </a:lnTo>
                  <a:lnTo>
                    <a:pt x="268556" y="1289330"/>
                  </a:lnTo>
                  <a:cubicBezTo>
                    <a:pt x="297848" y="1296295"/>
                    <a:pt x="327811" y="1300053"/>
                    <a:pt x="357916" y="1300532"/>
                  </a:cubicBezTo>
                  <a:cubicBezTo>
                    <a:pt x="359203" y="1266027"/>
                    <a:pt x="361094" y="1203837"/>
                    <a:pt x="359734" y="1194065"/>
                  </a:cubicBezTo>
                  <a:close/>
                  <a:moveTo>
                    <a:pt x="235247" y="859834"/>
                  </a:moveTo>
                  <a:cubicBezTo>
                    <a:pt x="214213" y="762903"/>
                    <a:pt x="188107" y="642210"/>
                    <a:pt x="169794" y="514027"/>
                  </a:cubicBezTo>
                  <a:cubicBezTo>
                    <a:pt x="157186" y="420197"/>
                    <a:pt x="153940" y="325346"/>
                    <a:pt x="160110" y="230874"/>
                  </a:cubicBezTo>
                  <a:cubicBezTo>
                    <a:pt x="160214" y="229327"/>
                    <a:pt x="159045" y="227988"/>
                    <a:pt x="157499" y="227885"/>
                  </a:cubicBezTo>
                  <a:cubicBezTo>
                    <a:pt x="155953" y="227781"/>
                    <a:pt x="154614" y="228949"/>
                    <a:pt x="154510" y="230495"/>
                  </a:cubicBezTo>
                  <a:cubicBezTo>
                    <a:pt x="148299" y="325217"/>
                    <a:pt x="151516" y="420321"/>
                    <a:pt x="164119" y="514405"/>
                  </a:cubicBezTo>
                  <a:cubicBezTo>
                    <a:pt x="182509" y="642817"/>
                    <a:pt x="208688" y="763576"/>
                    <a:pt x="229725" y="860668"/>
                  </a:cubicBezTo>
                  <a:cubicBezTo>
                    <a:pt x="243119" y="922639"/>
                    <a:pt x="254769" y="976136"/>
                    <a:pt x="260672" y="1015040"/>
                  </a:cubicBezTo>
                  <a:cubicBezTo>
                    <a:pt x="264757" y="1042052"/>
                    <a:pt x="268543" y="1070655"/>
                    <a:pt x="271872" y="1100167"/>
                  </a:cubicBezTo>
                  <a:cubicBezTo>
                    <a:pt x="272056" y="1101592"/>
                    <a:pt x="273237" y="1102677"/>
                    <a:pt x="274672" y="1102739"/>
                  </a:cubicBezTo>
                  <a:lnTo>
                    <a:pt x="275050" y="1103042"/>
                  </a:lnTo>
                  <a:cubicBezTo>
                    <a:pt x="276583" y="1102845"/>
                    <a:pt x="277684" y="1101473"/>
                    <a:pt x="277547" y="1099934"/>
                  </a:cubicBezTo>
                  <a:cubicBezTo>
                    <a:pt x="273840" y="1070347"/>
                    <a:pt x="270356" y="1041594"/>
                    <a:pt x="266272" y="1014579"/>
                  </a:cubicBezTo>
                  <a:cubicBezTo>
                    <a:pt x="260379" y="975455"/>
                    <a:pt x="248726" y="921883"/>
                    <a:pt x="235258" y="859834"/>
                  </a:cubicBezTo>
                  <a:close/>
                  <a:moveTo>
                    <a:pt x="159740" y="200227"/>
                  </a:moveTo>
                  <a:cubicBezTo>
                    <a:pt x="161317" y="200320"/>
                    <a:pt x="162687" y="199153"/>
                    <a:pt x="162848" y="197580"/>
                  </a:cubicBezTo>
                  <a:cubicBezTo>
                    <a:pt x="167310" y="144472"/>
                    <a:pt x="172983" y="111088"/>
                    <a:pt x="172983" y="110712"/>
                  </a:cubicBezTo>
                  <a:cubicBezTo>
                    <a:pt x="173089" y="109142"/>
                    <a:pt x="171900" y="107784"/>
                    <a:pt x="170331" y="107678"/>
                  </a:cubicBezTo>
                  <a:cubicBezTo>
                    <a:pt x="168966" y="107587"/>
                    <a:pt x="167728" y="108479"/>
                    <a:pt x="167383" y="109803"/>
                  </a:cubicBezTo>
                  <a:cubicBezTo>
                    <a:pt x="167383" y="110106"/>
                    <a:pt x="161630" y="143703"/>
                    <a:pt x="157168" y="197124"/>
                  </a:cubicBezTo>
                  <a:cubicBezTo>
                    <a:pt x="157168" y="197158"/>
                    <a:pt x="157168" y="197192"/>
                    <a:pt x="157168" y="197228"/>
                  </a:cubicBezTo>
                  <a:cubicBezTo>
                    <a:pt x="157054" y="198765"/>
                    <a:pt x="158204" y="200106"/>
                    <a:pt x="159740" y="2002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521;p45"/>
            <p:cNvSpPr/>
            <p:nvPr/>
          </p:nvSpPr>
          <p:spPr>
            <a:xfrm>
              <a:off x="3458252" y="2467681"/>
              <a:ext cx="345523" cy="1054054"/>
            </a:xfrm>
            <a:custGeom>
              <a:avLst/>
              <a:gdLst/>
              <a:ahLst/>
              <a:cxnLst/>
              <a:rect l="l" t="t" r="r" b="b"/>
              <a:pathLst>
                <a:path w="434620" h="1325854" extrusionOk="0">
                  <a:moveTo>
                    <a:pt x="116887" y="72007"/>
                  </a:moveTo>
                  <a:cubicBezTo>
                    <a:pt x="116887" y="72007"/>
                    <a:pt x="106143" y="90016"/>
                    <a:pt x="84577" y="127695"/>
                  </a:cubicBezTo>
                  <a:cubicBezTo>
                    <a:pt x="63012" y="165373"/>
                    <a:pt x="72015" y="199441"/>
                    <a:pt x="57640" y="217438"/>
                  </a:cubicBezTo>
                  <a:cubicBezTo>
                    <a:pt x="43265" y="235434"/>
                    <a:pt x="3838" y="233556"/>
                    <a:pt x="9204" y="251490"/>
                  </a:cubicBezTo>
                  <a:cubicBezTo>
                    <a:pt x="14571" y="269424"/>
                    <a:pt x="37885" y="281759"/>
                    <a:pt x="37885" y="281759"/>
                  </a:cubicBezTo>
                  <a:cubicBezTo>
                    <a:pt x="37885" y="281759"/>
                    <a:pt x="37885" y="382256"/>
                    <a:pt x="48704" y="394808"/>
                  </a:cubicBezTo>
                  <a:cubicBezTo>
                    <a:pt x="59523" y="407359"/>
                    <a:pt x="142003" y="385802"/>
                    <a:pt x="142003" y="385802"/>
                  </a:cubicBezTo>
                  <a:cubicBezTo>
                    <a:pt x="142003" y="385802"/>
                    <a:pt x="158197" y="411001"/>
                    <a:pt x="147378" y="466614"/>
                  </a:cubicBezTo>
                  <a:cubicBezTo>
                    <a:pt x="136559" y="522227"/>
                    <a:pt x="39701" y="676596"/>
                    <a:pt x="27138" y="753777"/>
                  </a:cubicBezTo>
                  <a:cubicBezTo>
                    <a:pt x="14576" y="830958"/>
                    <a:pt x="57412" y="1023024"/>
                    <a:pt x="57412" y="1023024"/>
                  </a:cubicBezTo>
                  <a:lnTo>
                    <a:pt x="16174" y="1302990"/>
                  </a:lnTo>
                  <a:cubicBezTo>
                    <a:pt x="89429" y="1327844"/>
                    <a:pt x="166959" y="1337599"/>
                    <a:pt x="244088" y="1331667"/>
                  </a:cubicBezTo>
                  <a:cubicBezTo>
                    <a:pt x="367959" y="1320921"/>
                    <a:pt x="443327" y="1295799"/>
                    <a:pt x="443327" y="1295799"/>
                  </a:cubicBezTo>
                  <a:lnTo>
                    <a:pt x="360997" y="971105"/>
                  </a:lnTo>
                  <a:cubicBezTo>
                    <a:pt x="360997" y="971105"/>
                    <a:pt x="368184" y="741373"/>
                    <a:pt x="352066" y="613946"/>
                  </a:cubicBezTo>
                  <a:cubicBezTo>
                    <a:pt x="335947" y="486519"/>
                    <a:pt x="294635" y="456025"/>
                    <a:pt x="294635" y="409641"/>
                  </a:cubicBezTo>
                  <a:cubicBezTo>
                    <a:pt x="294635" y="363257"/>
                    <a:pt x="353806" y="337830"/>
                    <a:pt x="391485" y="292958"/>
                  </a:cubicBezTo>
                  <a:cubicBezTo>
                    <a:pt x="433735" y="236281"/>
                    <a:pt x="440690" y="160716"/>
                    <a:pt x="409494" y="97279"/>
                  </a:cubicBezTo>
                  <a:cubicBezTo>
                    <a:pt x="380060" y="33792"/>
                    <a:pt x="285624" y="9351"/>
                    <a:pt x="221002" y="7536"/>
                  </a:cubicBezTo>
                  <a:cubicBezTo>
                    <a:pt x="156381" y="5720"/>
                    <a:pt x="116887" y="72007"/>
                    <a:pt x="116887" y="72007"/>
                  </a:cubicBezTo>
                  <a:close/>
                </a:path>
              </a:pathLst>
            </a:custGeom>
            <a:solidFill>
              <a:srgbClr val="B882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522;p45"/>
            <p:cNvSpPr/>
            <p:nvPr/>
          </p:nvSpPr>
          <p:spPr>
            <a:xfrm>
              <a:off x="3455330" y="2464409"/>
              <a:ext cx="351955" cy="1060803"/>
            </a:xfrm>
            <a:custGeom>
              <a:avLst/>
              <a:gdLst/>
              <a:ahLst/>
              <a:cxnLst/>
              <a:rect l="l" t="t" r="r" b="b"/>
              <a:pathLst>
                <a:path w="442711" h="1334344" extrusionOk="0">
                  <a:moveTo>
                    <a:pt x="204861" y="1341844"/>
                  </a:moveTo>
                  <a:cubicBezTo>
                    <a:pt x="141558" y="1341676"/>
                    <a:pt x="78698" y="1331276"/>
                    <a:pt x="18716" y="1311047"/>
                  </a:cubicBezTo>
                  <a:cubicBezTo>
                    <a:pt x="17055" y="1310373"/>
                    <a:pt x="16058" y="1308662"/>
                    <a:pt x="16294" y="1306885"/>
                  </a:cubicBezTo>
                  <a:lnTo>
                    <a:pt x="57534" y="1027590"/>
                  </a:lnTo>
                  <a:cubicBezTo>
                    <a:pt x="54281" y="1012987"/>
                    <a:pt x="14781" y="833120"/>
                    <a:pt x="27266" y="757605"/>
                  </a:cubicBezTo>
                  <a:cubicBezTo>
                    <a:pt x="34303" y="714396"/>
                    <a:pt x="67597" y="646975"/>
                    <a:pt x="96956" y="587500"/>
                  </a:cubicBezTo>
                  <a:cubicBezTo>
                    <a:pt x="120565" y="539754"/>
                    <a:pt x="142801" y="494730"/>
                    <a:pt x="147505" y="470289"/>
                  </a:cubicBezTo>
                  <a:cubicBezTo>
                    <a:pt x="156052" y="426477"/>
                    <a:pt x="147505" y="402187"/>
                    <a:pt x="143879" y="394621"/>
                  </a:cubicBezTo>
                  <a:cubicBezTo>
                    <a:pt x="121179" y="400371"/>
                    <a:pt x="60645" y="414371"/>
                    <a:pt x="49670" y="401658"/>
                  </a:cubicBezTo>
                  <a:cubicBezTo>
                    <a:pt x="38696" y="388946"/>
                    <a:pt x="38015" y="309416"/>
                    <a:pt x="37942" y="288153"/>
                  </a:cubicBezTo>
                  <a:cubicBezTo>
                    <a:pt x="31964" y="284527"/>
                    <a:pt x="14258" y="273019"/>
                    <a:pt x="9417" y="256525"/>
                  </a:cubicBezTo>
                  <a:cubicBezTo>
                    <a:pt x="5405" y="243132"/>
                    <a:pt x="19102" y="238213"/>
                    <a:pt x="32117" y="233444"/>
                  </a:cubicBezTo>
                  <a:cubicBezTo>
                    <a:pt x="41985" y="230971"/>
                    <a:pt x="51035" y="225964"/>
                    <a:pt x="58373" y="218916"/>
                  </a:cubicBezTo>
                  <a:cubicBezTo>
                    <a:pt x="64351" y="211351"/>
                    <a:pt x="65942" y="200679"/>
                    <a:pt x="67832" y="186907"/>
                  </a:cubicBezTo>
                  <a:cubicBezTo>
                    <a:pt x="69728" y="166893"/>
                    <a:pt x="75567" y="147449"/>
                    <a:pt x="85010" y="129702"/>
                  </a:cubicBezTo>
                  <a:cubicBezTo>
                    <a:pt x="106273" y="92404"/>
                    <a:pt x="117244" y="74161"/>
                    <a:pt x="117320" y="74014"/>
                  </a:cubicBezTo>
                  <a:cubicBezTo>
                    <a:pt x="119060" y="71061"/>
                    <a:pt x="157726" y="7499"/>
                    <a:pt x="222046" y="7499"/>
                  </a:cubicBezTo>
                  <a:lnTo>
                    <a:pt x="224769" y="7499"/>
                  </a:lnTo>
                  <a:cubicBezTo>
                    <a:pt x="280915" y="9089"/>
                    <a:pt x="384508" y="30202"/>
                    <a:pt x="416592" y="99449"/>
                  </a:cubicBezTo>
                  <a:cubicBezTo>
                    <a:pt x="458510" y="190251"/>
                    <a:pt x="422870" y="269704"/>
                    <a:pt x="398127" y="299148"/>
                  </a:cubicBezTo>
                  <a:cubicBezTo>
                    <a:pt x="384790" y="314360"/>
                    <a:pt x="370184" y="328409"/>
                    <a:pt x="354467" y="341145"/>
                  </a:cubicBezTo>
                  <a:cubicBezTo>
                    <a:pt x="326546" y="364601"/>
                    <a:pt x="302481" y="384882"/>
                    <a:pt x="302481" y="413635"/>
                  </a:cubicBezTo>
                  <a:cubicBezTo>
                    <a:pt x="302481" y="432401"/>
                    <a:pt x="309368" y="448369"/>
                    <a:pt x="318977" y="470538"/>
                  </a:cubicBezTo>
                  <a:cubicBezTo>
                    <a:pt x="340260" y="517168"/>
                    <a:pt x="354050" y="566862"/>
                    <a:pt x="359839" y="617792"/>
                  </a:cubicBezTo>
                  <a:cubicBezTo>
                    <a:pt x="375502" y="741057"/>
                    <a:pt x="369221" y="962539"/>
                    <a:pt x="368842" y="975024"/>
                  </a:cubicBezTo>
                  <a:lnTo>
                    <a:pt x="451315" y="1299389"/>
                  </a:lnTo>
                  <a:cubicBezTo>
                    <a:pt x="451768" y="1301299"/>
                    <a:pt x="450683" y="1303238"/>
                    <a:pt x="448818" y="1303852"/>
                  </a:cubicBezTo>
                  <a:cubicBezTo>
                    <a:pt x="448062" y="1303852"/>
                    <a:pt x="371560" y="1329276"/>
                    <a:pt x="248748" y="1339948"/>
                  </a:cubicBezTo>
                  <a:cubicBezTo>
                    <a:pt x="233389" y="1341233"/>
                    <a:pt x="219011" y="1341844"/>
                    <a:pt x="204861" y="1341844"/>
                  </a:cubicBezTo>
                  <a:close/>
                  <a:moveTo>
                    <a:pt x="24240" y="1304911"/>
                  </a:moveTo>
                  <a:cubicBezTo>
                    <a:pt x="96197" y="1328654"/>
                    <a:pt x="172122" y="1338014"/>
                    <a:pt x="247689" y="1332457"/>
                  </a:cubicBezTo>
                  <a:cubicBezTo>
                    <a:pt x="313686" y="1327427"/>
                    <a:pt x="379014" y="1315790"/>
                    <a:pt x="442690" y="1297723"/>
                  </a:cubicBezTo>
                  <a:lnTo>
                    <a:pt x="361041" y="976357"/>
                  </a:lnTo>
                  <a:cubicBezTo>
                    <a:pt x="361005" y="976005"/>
                    <a:pt x="361005" y="975650"/>
                    <a:pt x="361041" y="975298"/>
                  </a:cubicBezTo>
                  <a:cubicBezTo>
                    <a:pt x="361041" y="973029"/>
                    <a:pt x="368078" y="744356"/>
                    <a:pt x="352113" y="618670"/>
                  </a:cubicBezTo>
                  <a:cubicBezTo>
                    <a:pt x="346402" y="568445"/>
                    <a:pt x="332790" y="519437"/>
                    <a:pt x="311782" y="473462"/>
                  </a:cubicBezTo>
                  <a:cubicBezTo>
                    <a:pt x="302172" y="451365"/>
                    <a:pt x="294687" y="433887"/>
                    <a:pt x="294687" y="413606"/>
                  </a:cubicBezTo>
                  <a:cubicBezTo>
                    <a:pt x="294687" y="381372"/>
                    <a:pt x="321249" y="358975"/>
                    <a:pt x="349321" y="335291"/>
                  </a:cubicBezTo>
                  <a:cubicBezTo>
                    <a:pt x="364794" y="322846"/>
                    <a:pt x="379172" y="309100"/>
                    <a:pt x="392301" y="294201"/>
                  </a:cubicBezTo>
                  <a:cubicBezTo>
                    <a:pt x="415985" y="265969"/>
                    <a:pt x="450035" y="189702"/>
                    <a:pt x="409704" y="102531"/>
                  </a:cubicBezTo>
                  <a:cubicBezTo>
                    <a:pt x="379436" y="36625"/>
                    <a:pt x="279024" y="16497"/>
                    <a:pt x="224619" y="14985"/>
                  </a:cubicBezTo>
                  <a:lnTo>
                    <a:pt x="222122" y="14985"/>
                  </a:lnTo>
                  <a:cubicBezTo>
                    <a:pt x="161585" y="14985"/>
                    <a:pt x="124214" y="77109"/>
                    <a:pt x="123751" y="77790"/>
                  </a:cubicBezTo>
                  <a:lnTo>
                    <a:pt x="123751" y="77790"/>
                  </a:lnTo>
                  <a:cubicBezTo>
                    <a:pt x="123751" y="77790"/>
                    <a:pt x="112779" y="96180"/>
                    <a:pt x="91517" y="133333"/>
                  </a:cubicBezTo>
                  <a:cubicBezTo>
                    <a:pt x="82495" y="150247"/>
                    <a:pt x="76963" y="168797"/>
                    <a:pt x="75248" y="187889"/>
                  </a:cubicBezTo>
                  <a:cubicBezTo>
                    <a:pt x="73279" y="202192"/>
                    <a:pt x="71464" y="214526"/>
                    <a:pt x="64201" y="223604"/>
                  </a:cubicBezTo>
                  <a:cubicBezTo>
                    <a:pt x="56050" y="231802"/>
                    <a:pt x="45824" y="237635"/>
                    <a:pt x="34617" y="240477"/>
                  </a:cubicBezTo>
                  <a:cubicBezTo>
                    <a:pt x="20617" y="245545"/>
                    <a:pt x="14639" y="248042"/>
                    <a:pt x="16457" y="254248"/>
                  </a:cubicBezTo>
                  <a:cubicBezTo>
                    <a:pt x="21298" y="270517"/>
                    <a:pt x="43091" y="282398"/>
                    <a:pt x="43319" y="282548"/>
                  </a:cubicBezTo>
                  <a:cubicBezTo>
                    <a:pt x="44547" y="283201"/>
                    <a:pt x="45306" y="284488"/>
                    <a:pt x="45285" y="285879"/>
                  </a:cubicBezTo>
                  <a:cubicBezTo>
                    <a:pt x="45285" y="324166"/>
                    <a:pt x="48010" y="388107"/>
                    <a:pt x="55198" y="396431"/>
                  </a:cubicBezTo>
                  <a:cubicBezTo>
                    <a:pt x="60873" y="403091"/>
                    <a:pt x="106047" y="396431"/>
                    <a:pt x="144715" y="386291"/>
                  </a:cubicBezTo>
                  <a:cubicBezTo>
                    <a:pt x="146277" y="385871"/>
                    <a:pt x="147932" y="386516"/>
                    <a:pt x="148800" y="387881"/>
                  </a:cubicBezTo>
                  <a:cubicBezTo>
                    <a:pt x="149481" y="389016"/>
                    <a:pt x="165675" y="414969"/>
                    <a:pt x="154778" y="471115"/>
                  </a:cubicBezTo>
                  <a:cubicBezTo>
                    <a:pt x="149857" y="496540"/>
                    <a:pt x="127310" y="542018"/>
                    <a:pt x="103550" y="590220"/>
                  </a:cubicBezTo>
                  <a:cubicBezTo>
                    <a:pt x="74409" y="649241"/>
                    <a:pt x="41351" y="716132"/>
                    <a:pt x="34456" y="758203"/>
                  </a:cubicBezTo>
                  <a:cubicBezTo>
                    <a:pt x="22197" y="833874"/>
                    <a:pt x="64722" y="1024104"/>
                    <a:pt x="64722" y="1025997"/>
                  </a:cubicBezTo>
                  <a:cubicBezTo>
                    <a:pt x="64797" y="1026474"/>
                    <a:pt x="64797" y="1026959"/>
                    <a:pt x="64722" y="10274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523;p45"/>
            <p:cNvSpPr/>
            <p:nvPr/>
          </p:nvSpPr>
          <p:spPr>
            <a:xfrm>
              <a:off x="3561356" y="2758664"/>
              <a:ext cx="37426" cy="44854"/>
            </a:xfrm>
            <a:custGeom>
              <a:avLst/>
              <a:gdLst/>
              <a:ahLst/>
              <a:cxnLst/>
              <a:rect l="l" t="t" r="r" b="b"/>
              <a:pathLst>
                <a:path w="47077" h="56420" extrusionOk="0">
                  <a:moveTo>
                    <a:pt x="54983" y="8945"/>
                  </a:moveTo>
                  <a:cubicBezTo>
                    <a:pt x="54053" y="7805"/>
                    <a:pt x="52563" y="7279"/>
                    <a:pt x="51126" y="7585"/>
                  </a:cubicBezTo>
                  <a:lnTo>
                    <a:pt x="11779" y="16435"/>
                  </a:lnTo>
                  <a:cubicBezTo>
                    <a:pt x="10551" y="16663"/>
                    <a:pt x="9541" y="17528"/>
                    <a:pt x="9129" y="18707"/>
                  </a:cubicBezTo>
                  <a:cubicBezTo>
                    <a:pt x="8565" y="19797"/>
                    <a:pt x="8565" y="21097"/>
                    <a:pt x="9129" y="22188"/>
                  </a:cubicBezTo>
                  <a:cubicBezTo>
                    <a:pt x="15765" y="34299"/>
                    <a:pt x="20560" y="47330"/>
                    <a:pt x="23354" y="60853"/>
                  </a:cubicBezTo>
                  <a:cubicBezTo>
                    <a:pt x="23668" y="62462"/>
                    <a:pt x="24981" y="63682"/>
                    <a:pt x="26608" y="63881"/>
                  </a:cubicBezTo>
                  <a:lnTo>
                    <a:pt x="27064" y="63881"/>
                  </a:lnTo>
                  <a:cubicBezTo>
                    <a:pt x="28574" y="64096"/>
                    <a:pt x="30065" y="63381"/>
                    <a:pt x="30845" y="62068"/>
                  </a:cubicBezTo>
                  <a:lnTo>
                    <a:pt x="55363" y="12962"/>
                  </a:lnTo>
                  <a:cubicBezTo>
                    <a:pt x="56039" y="11664"/>
                    <a:pt x="55889" y="10092"/>
                    <a:pt x="54983" y="89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524;p45"/>
            <p:cNvSpPr/>
            <p:nvPr/>
          </p:nvSpPr>
          <p:spPr>
            <a:xfrm>
              <a:off x="3464186" y="2843835"/>
              <a:ext cx="339761" cy="677764"/>
            </a:xfrm>
            <a:custGeom>
              <a:avLst/>
              <a:gdLst/>
              <a:ahLst/>
              <a:cxnLst/>
              <a:rect l="l" t="t" r="r" b="b"/>
              <a:pathLst>
                <a:path w="427372" h="852533" extrusionOk="0">
                  <a:moveTo>
                    <a:pt x="436078" y="823008"/>
                  </a:moveTo>
                  <a:lnTo>
                    <a:pt x="353528" y="497633"/>
                  </a:lnTo>
                  <a:cubicBezTo>
                    <a:pt x="353528" y="497633"/>
                    <a:pt x="360716" y="267901"/>
                    <a:pt x="344597" y="140474"/>
                  </a:cubicBezTo>
                  <a:cubicBezTo>
                    <a:pt x="341178" y="112314"/>
                    <a:pt x="335485" y="84480"/>
                    <a:pt x="327572" y="57240"/>
                  </a:cubicBezTo>
                  <a:cubicBezTo>
                    <a:pt x="301153" y="36734"/>
                    <a:pt x="260454" y="10853"/>
                    <a:pt x="218911" y="7675"/>
                  </a:cubicBezTo>
                  <a:cubicBezTo>
                    <a:pt x="170711" y="3968"/>
                    <a:pt x="122586" y="59737"/>
                    <a:pt x="97237" y="94921"/>
                  </a:cubicBezTo>
                  <a:cubicBezTo>
                    <a:pt x="65606" y="159089"/>
                    <a:pt x="27244" y="233851"/>
                    <a:pt x="19675" y="280463"/>
                  </a:cubicBezTo>
                  <a:cubicBezTo>
                    <a:pt x="7116" y="357649"/>
                    <a:pt x="49943" y="549692"/>
                    <a:pt x="49943" y="549692"/>
                  </a:cubicBezTo>
                  <a:lnTo>
                    <a:pt x="8706" y="829667"/>
                  </a:lnTo>
                  <a:cubicBezTo>
                    <a:pt x="81960" y="854523"/>
                    <a:pt x="159493" y="864279"/>
                    <a:pt x="236622" y="858345"/>
                  </a:cubicBezTo>
                  <a:cubicBezTo>
                    <a:pt x="360705" y="847829"/>
                    <a:pt x="436078" y="823008"/>
                    <a:pt x="436078" y="82300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525;p45"/>
            <p:cNvSpPr/>
            <p:nvPr/>
          </p:nvSpPr>
          <p:spPr>
            <a:xfrm>
              <a:off x="3461331" y="2840951"/>
              <a:ext cx="345769" cy="684004"/>
            </a:xfrm>
            <a:custGeom>
              <a:avLst/>
              <a:gdLst/>
              <a:ahLst/>
              <a:cxnLst/>
              <a:rect l="l" t="t" r="r" b="b"/>
              <a:pathLst>
                <a:path w="434930" h="860383" extrusionOk="0">
                  <a:moveTo>
                    <a:pt x="197307" y="867883"/>
                  </a:moveTo>
                  <a:cubicBezTo>
                    <a:pt x="134004" y="867715"/>
                    <a:pt x="71144" y="857315"/>
                    <a:pt x="11162" y="837086"/>
                  </a:cubicBezTo>
                  <a:cubicBezTo>
                    <a:pt x="9502" y="836413"/>
                    <a:pt x="8505" y="834701"/>
                    <a:pt x="8740" y="832924"/>
                  </a:cubicBezTo>
                  <a:lnTo>
                    <a:pt x="49980" y="553630"/>
                  </a:lnTo>
                  <a:cubicBezTo>
                    <a:pt x="46727" y="539026"/>
                    <a:pt x="7228" y="359160"/>
                    <a:pt x="19712" y="283644"/>
                  </a:cubicBezTo>
                  <a:cubicBezTo>
                    <a:pt x="26749" y="240436"/>
                    <a:pt x="60043" y="173014"/>
                    <a:pt x="89402" y="113540"/>
                  </a:cubicBezTo>
                  <a:lnTo>
                    <a:pt x="97577" y="97043"/>
                  </a:lnTo>
                  <a:cubicBezTo>
                    <a:pt x="123001" y="61631"/>
                    <a:pt x="172564" y="3819"/>
                    <a:pt x="222960" y="7683"/>
                  </a:cubicBezTo>
                  <a:cubicBezTo>
                    <a:pt x="265107" y="10937"/>
                    <a:pt x="306194" y="36892"/>
                    <a:pt x="333662" y="58080"/>
                  </a:cubicBezTo>
                  <a:cubicBezTo>
                    <a:pt x="334284" y="58556"/>
                    <a:pt x="334737" y="59219"/>
                    <a:pt x="334957" y="59970"/>
                  </a:cubicBezTo>
                  <a:cubicBezTo>
                    <a:pt x="342940" y="87403"/>
                    <a:pt x="348659" y="115446"/>
                    <a:pt x="352052" y="143813"/>
                  </a:cubicBezTo>
                  <a:cubicBezTo>
                    <a:pt x="367717" y="267078"/>
                    <a:pt x="361436" y="488560"/>
                    <a:pt x="361058" y="501045"/>
                  </a:cubicBezTo>
                  <a:lnTo>
                    <a:pt x="443533" y="825428"/>
                  </a:lnTo>
                  <a:cubicBezTo>
                    <a:pt x="443987" y="827339"/>
                    <a:pt x="442901" y="829278"/>
                    <a:pt x="441036" y="829893"/>
                  </a:cubicBezTo>
                  <a:cubicBezTo>
                    <a:pt x="440280" y="829893"/>
                    <a:pt x="363780" y="855316"/>
                    <a:pt x="240969" y="865987"/>
                  </a:cubicBezTo>
                  <a:cubicBezTo>
                    <a:pt x="225835" y="867272"/>
                    <a:pt x="211457" y="867883"/>
                    <a:pt x="197307" y="867883"/>
                  </a:cubicBezTo>
                  <a:close/>
                  <a:moveTo>
                    <a:pt x="16687" y="830950"/>
                  </a:moveTo>
                  <a:cubicBezTo>
                    <a:pt x="88643" y="854693"/>
                    <a:pt x="164568" y="864053"/>
                    <a:pt x="240135" y="858496"/>
                  </a:cubicBezTo>
                  <a:cubicBezTo>
                    <a:pt x="306132" y="853466"/>
                    <a:pt x="371460" y="841830"/>
                    <a:pt x="435136" y="823763"/>
                  </a:cubicBezTo>
                  <a:lnTo>
                    <a:pt x="353487" y="502397"/>
                  </a:lnTo>
                  <a:cubicBezTo>
                    <a:pt x="353451" y="502044"/>
                    <a:pt x="353451" y="501690"/>
                    <a:pt x="353487" y="501337"/>
                  </a:cubicBezTo>
                  <a:cubicBezTo>
                    <a:pt x="353487" y="499068"/>
                    <a:pt x="360525" y="270396"/>
                    <a:pt x="344559" y="144709"/>
                  </a:cubicBezTo>
                  <a:cubicBezTo>
                    <a:pt x="341236" y="117174"/>
                    <a:pt x="335722" y="89949"/>
                    <a:pt x="328063" y="63291"/>
                  </a:cubicBezTo>
                  <a:cubicBezTo>
                    <a:pt x="301656" y="42860"/>
                    <a:pt x="262156" y="17889"/>
                    <a:pt x="222126" y="15164"/>
                  </a:cubicBezTo>
                  <a:cubicBezTo>
                    <a:pt x="175439" y="11607"/>
                    <a:pt x="127995" y="67376"/>
                    <a:pt x="103780" y="100897"/>
                  </a:cubicBezTo>
                  <a:lnTo>
                    <a:pt x="96219" y="116863"/>
                  </a:lnTo>
                  <a:cubicBezTo>
                    <a:pt x="67086" y="175884"/>
                    <a:pt x="34020" y="242777"/>
                    <a:pt x="27133" y="284849"/>
                  </a:cubicBezTo>
                  <a:cubicBezTo>
                    <a:pt x="14874" y="360517"/>
                    <a:pt x="57401" y="550749"/>
                    <a:pt x="57401" y="552640"/>
                  </a:cubicBezTo>
                  <a:cubicBezTo>
                    <a:pt x="57476" y="553116"/>
                    <a:pt x="57476" y="553601"/>
                    <a:pt x="57401" y="5540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526;p45"/>
            <p:cNvSpPr/>
            <p:nvPr/>
          </p:nvSpPr>
          <p:spPr>
            <a:xfrm>
              <a:off x="3527934" y="2458234"/>
              <a:ext cx="480206" cy="310640"/>
            </a:xfrm>
            <a:custGeom>
              <a:avLst/>
              <a:gdLst/>
              <a:ahLst/>
              <a:cxnLst/>
              <a:rect l="l" t="t" r="r" b="b"/>
              <a:pathLst>
                <a:path w="604033" h="390742" extrusionOk="0">
                  <a:moveTo>
                    <a:pt x="471010" y="8377"/>
                  </a:moveTo>
                  <a:cubicBezTo>
                    <a:pt x="359971" y="-235"/>
                    <a:pt x="320176" y="56714"/>
                    <a:pt x="308194" y="82069"/>
                  </a:cubicBezTo>
                  <a:cubicBezTo>
                    <a:pt x="265524" y="33232"/>
                    <a:pt x="181829" y="17241"/>
                    <a:pt x="133375" y="15870"/>
                  </a:cubicBezTo>
                  <a:lnTo>
                    <a:pt x="130650" y="15870"/>
                  </a:lnTo>
                  <a:cubicBezTo>
                    <a:pt x="66254" y="15870"/>
                    <a:pt x="27589" y="79588"/>
                    <a:pt x="25923" y="82383"/>
                  </a:cubicBezTo>
                  <a:cubicBezTo>
                    <a:pt x="25923" y="82383"/>
                    <a:pt x="20324" y="91767"/>
                    <a:pt x="9126" y="111133"/>
                  </a:cubicBezTo>
                  <a:cubicBezTo>
                    <a:pt x="8352" y="112635"/>
                    <a:pt x="8668" y="114472"/>
                    <a:pt x="9903" y="115627"/>
                  </a:cubicBezTo>
                  <a:cubicBezTo>
                    <a:pt x="11432" y="117054"/>
                    <a:pt x="13825" y="116974"/>
                    <a:pt x="15252" y="115446"/>
                  </a:cubicBezTo>
                  <a:cubicBezTo>
                    <a:pt x="15252" y="115446"/>
                    <a:pt x="15252" y="115446"/>
                    <a:pt x="15252" y="115446"/>
                  </a:cubicBezTo>
                  <a:cubicBezTo>
                    <a:pt x="21836" y="107274"/>
                    <a:pt x="44536" y="82227"/>
                    <a:pt x="61408" y="85177"/>
                  </a:cubicBezTo>
                  <a:cubicBezTo>
                    <a:pt x="68296" y="86390"/>
                    <a:pt x="73745" y="92430"/>
                    <a:pt x="77680" y="103187"/>
                  </a:cubicBezTo>
                  <a:cubicBezTo>
                    <a:pt x="82295" y="115749"/>
                    <a:pt x="78739" y="131486"/>
                    <a:pt x="75561" y="145406"/>
                  </a:cubicBezTo>
                  <a:cubicBezTo>
                    <a:pt x="72080" y="160765"/>
                    <a:pt x="69205" y="174156"/>
                    <a:pt x="76770" y="181725"/>
                  </a:cubicBezTo>
                  <a:cubicBezTo>
                    <a:pt x="93039" y="197996"/>
                    <a:pt x="109536" y="219023"/>
                    <a:pt x="110067" y="224102"/>
                  </a:cubicBezTo>
                  <a:cubicBezTo>
                    <a:pt x="107197" y="230098"/>
                    <a:pt x="105283" y="236506"/>
                    <a:pt x="104389" y="243095"/>
                  </a:cubicBezTo>
                  <a:cubicBezTo>
                    <a:pt x="104166" y="244851"/>
                    <a:pt x="105163" y="246535"/>
                    <a:pt x="106813" y="247180"/>
                  </a:cubicBezTo>
                  <a:cubicBezTo>
                    <a:pt x="108435" y="247838"/>
                    <a:pt x="110297" y="247268"/>
                    <a:pt x="111276" y="245818"/>
                  </a:cubicBezTo>
                  <a:cubicBezTo>
                    <a:pt x="111426" y="245592"/>
                    <a:pt x="128604" y="221149"/>
                    <a:pt x="146160" y="220175"/>
                  </a:cubicBezTo>
                  <a:cubicBezTo>
                    <a:pt x="152667" y="219981"/>
                    <a:pt x="158857" y="222978"/>
                    <a:pt x="162737" y="228205"/>
                  </a:cubicBezTo>
                  <a:cubicBezTo>
                    <a:pt x="183852" y="252192"/>
                    <a:pt x="158652" y="297592"/>
                    <a:pt x="154112" y="305160"/>
                  </a:cubicBezTo>
                  <a:lnTo>
                    <a:pt x="133909" y="311895"/>
                  </a:lnTo>
                  <a:cubicBezTo>
                    <a:pt x="132704" y="312291"/>
                    <a:pt x="131772" y="313252"/>
                    <a:pt x="131412" y="314467"/>
                  </a:cubicBezTo>
                  <a:cubicBezTo>
                    <a:pt x="131088" y="315692"/>
                    <a:pt x="131399" y="317000"/>
                    <a:pt x="132243" y="317948"/>
                  </a:cubicBezTo>
                  <a:cubicBezTo>
                    <a:pt x="148968" y="336791"/>
                    <a:pt x="204433" y="398242"/>
                    <a:pt x="217674" y="398242"/>
                  </a:cubicBezTo>
                  <a:cubicBezTo>
                    <a:pt x="221002" y="398242"/>
                    <a:pt x="222818" y="395134"/>
                    <a:pt x="226452" y="389086"/>
                  </a:cubicBezTo>
                  <a:cubicBezTo>
                    <a:pt x="231143" y="380989"/>
                    <a:pt x="238255" y="368958"/>
                    <a:pt x="247564" y="365855"/>
                  </a:cubicBezTo>
                  <a:cubicBezTo>
                    <a:pt x="248105" y="365699"/>
                    <a:pt x="248597" y="365414"/>
                    <a:pt x="249002" y="365023"/>
                  </a:cubicBezTo>
                  <a:cubicBezTo>
                    <a:pt x="253467" y="360483"/>
                    <a:pt x="257779" y="356849"/>
                    <a:pt x="262092" y="352914"/>
                  </a:cubicBezTo>
                  <a:cubicBezTo>
                    <a:pt x="278068" y="338897"/>
                    <a:pt x="292990" y="323724"/>
                    <a:pt x="306738" y="307515"/>
                  </a:cubicBezTo>
                  <a:cubicBezTo>
                    <a:pt x="312276" y="300925"/>
                    <a:pt x="318334" y="291715"/>
                    <a:pt x="323973" y="280546"/>
                  </a:cubicBezTo>
                  <a:cubicBezTo>
                    <a:pt x="343518" y="305437"/>
                    <a:pt x="383875" y="335198"/>
                    <a:pt x="423419" y="342549"/>
                  </a:cubicBezTo>
                  <a:cubicBezTo>
                    <a:pt x="429513" y="343629"/>
                    <a:pt x="435691" y="344162"/>
                    <a:pt x="441881" y="344139"/>
                  </a:cubicBezTo>
                  <a:cubicBezTo>
                    <a:pt x="490081" y="344139"/>
                    <a:pt x="551524" y="315233"/>
                    <a:pt x="578311" y="264987"/>
                  </a:cubicBezTo>
                  <a:cubicBezTo>
                    <a:pt x="602141" y="220419"/>
                    <a:pt x="590343" y="163819"/>
                    <a:pt x="584670" y="142785"/>
                  </a:cubicBezTo>
                  <a:lnTo>
                    <a:pt x="607370" y="153528"/>
                  </a:lnTo>
                  <a:cubicBezTo>
                    <a:pt x="608479" y="154135"/>
                    <a:pt x="609818" y="154135"/>
                    <a:pt x="610926" y="153528"/>
                  </a:cubicBezTo>
                  <a:cubicBezTo>
                    <a:pt x="612048" y="152896"/>
                    <a:pt x="612742" y="151708"/>
                    <a:pt x="612740" y="150420"/>
                  </a:cubicBezTo>
                  <a:cubicBezTo>
                    <a:pt x="612737" y="149047"/>
                    <a:pt x="612434" y="19352"/>
                    <a:pt x="471010" y="83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527;p45"/>
            <p:cNvSpPr/>
            <p:nvPr/>
          </p:nvSpPr>
          <p:spPr>
            <a:xfrm>
              <a:off x="3489834" y="2586431"/>
              <a:ext cx="57424" cy="122124"/>
            </a:xfrm>
            <a:custGeom>
              <a:avLst/>
              <a:gdLst/>
              <a:ahLst/>
              <a:cxnLst/>
              <a:rect l="l" t="t" r="r" b="b"/>
              <a:pathLst>
                <a:path w="72231" h="153615" extrusionOk="0">
                  <a:moveTo>
                    <a:pt x="59047" y="63202"/>
                  </a:moveTo>
                  <a:cubicBezTo>
                    <a:pt x="57081" y="72358"/>
                    <a:pt x="52313" y="79168"/>
                    <a:pt x="48453" y="78336"/>
                  </a:cubicBezTo>
                  <a:cubicBezTo>
                    <a:pt x="44594" y="77505"/>
                    <a:pt x="43014" y="69408"/>
                    <a:pt x="44972" y="60174"/>
                  </a:cubicBezTo>
                  <a:cubicBezTo>
                    <a:pt x="46930" y="50940"/>
                    <a:pt x="51706" y="44134"/>
                    <a:pt x="55566" y="45043"/>
                  </a:cubicBezTo>
                  <a:cubicBezTo>
                    <a:pt x="59425" y="45952"/>
                    <a:pt x="61321" y="53971"/>
                    <a:pt x="59047" y="63202"/>
                  </a:cubicBezTo>
                  <a:close/>
                  <a:moveTo>
                    <a:pt x="77059" y="28391"/>
                  </a:moveTo>
                  <a:cubicBezTo>
                    <a:pt x="77696" y="28422"/>
                    <a:pt x="78328" y="28287"/>
                    <a:pt x="78898" y="28000"/>
                  </a:cubicBezTo>
                  <a:cubicBezTo>
                    <a:pt x="80726" y="27078"/>
                    <a:pt x="81462" y="24847"/>
                    <a:pt x="80540" y="23019"/>
                  </a:cubicBezTo>
                  <a:cubicBezTo>
                    <a:pt x="77906" y="15267"/>
                    <a:pt x="71477" y="9410"/>
                    <a:pt x="63515" y="7506"/>
                  </a:cubicBezTo>
                  <a:cubicBezTo>
                    <a:pt x="55346" y="7320"/>
                    <a:pt x="47490" y="10656"/>
                    <a:pt x="41949" y="16663"/>
                  </a:cubicBezTo>
                  <a:cubicBezTo>
                    <a:pt x="40496" y="18157"/>
                    <a:pt x="40496" y="20540"/>
                    <a:pt x="41949" y="22035"/>
                  </a:cubicBezTo>
                  <a:lnTo>
                    <a:pt x="41970" y="22058"/>
                  </a:lnTo>
                  <a:cubicBezTo>
                    <a:pt x="43454" y="23529"/>
                    <a:pt x="45850" y="23519"/>
                    <a:pt x="47321" y="22035"/>
                  </a:cubicBezTo>
                  <a:cubicBezTo>
                    <a:pt x="47700" y="21959"/>
                    <a:pt x="55265" y="14091"/>
                    <a:pt x="62456" y="15225"/>
                  </a:cubicBezTo>
                  <a:cubicBezTo>
                    <a:pt x="66768" y="15906"/>
                    <a:pt x="70552" y="19690"/>
                    <a:pt x="73730" y="26500"/>
                  </a:cubicBezTo>
                  <a:cubicBezTo>
                    <a:pt x="74337" y="27826"/>
                    <a:pt x="75676" y="28660"/>
                    <a:pt x="77134" y="28619"/>
                  </a:cubicBezTo>
                  <a:close/>
                  <a:moveTo>
                    <a:pt x="37171" y="157638"/>
                  </a:moveTo>
                  <a:cubicBezTo>
                    <a:pt x="39134" y="156929"/>
                    <a:pt x="40152" y="154761"/>
                    <a:pt x="39442" y="152798"/>
                  </a:cubicBezTo>
                  <a:cubicBezTo>
                    <a:pt x="38699" y="150824"/>
                    <a:pt x="36508" y="149811"/>
                    <a:pt x="34521" y="150526"/>
                  </a:cubicBezTo>
                  <a:cubicBezTo>
                    <a:pt x="21884" y="155142"/>
                    <a:pt x="16737" y="153326"/>
                    <a:pt x="15755" y="152191"/>
                  </a:cubicBezTo>
                  <a:cubicBezTo>
                    <a:pt x="14763" y="150472"/>
                    <a:pt x="12595" y="149840"/>
                    <a:pt x="10834" y="150754"/>
                  </a:cubicBezTo>
                  <a:lnTo>
                    <a:pt x="10821" y="150754"/>
                  </a:lnTo>
                  <a:cubicBezTo>
                    <a:pt x="8946" y="151676"/>
                    <a:pt x="8174" y="153942"/>
                    <a:pt x="9094" y="155818"/>
                  </a:cubicBezTo>
                  <a:cubicBezTo>
                    <a:pt x="9697" y="156952"/>
                    <a:pt x="12347" y="161114"/>
                    <a:pt x="20897" y="161114"/>
                  </a:cubicBezTo>
                  <a:cubicBezTo>
                    <a:pt x="26486" y="160918"/>
                    <a:pt x="31998" y="159742"/>
                    <a:pt x="37181" y="1576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528;p45"/>
            <p:cNvSpPr/>
            <p:nvPr/>
          </p:nvSpPr>
          <p:spPr>
            <a:xfrm>
              <a:off x="3211987" y="2921103"/>
              <a:ext cx="486443" cy="424696"/>
            </a:xfrm>
            <a:custGeom>
              <a:avLst/>
              <a:gdLst/>
              <a:ahLst/>
              <a:cxnLst/>
              <a:rect l="l" t="t" r="r" b="b"/>
              <a:pathLst>
                <a:path w="611878" h="534209" extrusionOk="0">
                  <a:moveTo>
                    <a:pt x="480743" y="7499"/>
                  </a:moveTo>
                  <a:cubicBezTo>
                    <a:pt x="480743" y="7499"/>
                    <a:pt x="453805" y="45333"/>
                    <a:pt x="442909" y="115176"/>
                  </a:cubicBezTo>
                  <a:cubicBezTo>
                    <a:pt x="432012" y="185019"/>
                    <a:pt x="441096" y="413086"/>
                    <a:pt x="441096" y="413086"/>
                  </a:cubicBezTo>
                  <a:cubicBezTo>
                    <a:pt x="441096" y="413086"/>
                    <a:pt x="288537" y="370030"/>
                    <a:pt x="238226" y="344983"/>
                  </a:cubicBezTo>
                  <a:cubicBezTo>
                    <a:pt x="215502" y="334177"/>
                    <a:pt x="193352" y="322206"/>
                    <a:pt x="171864" y="309115"/>
                  </a:cubicBezTo>
                  <a:cubicBezTo>
                    <a:pt x="171864" y="309115"/>
                    <a:pt x="155670" y="271281"/>
                    <a:pt x="143113" y="257053"/>
                  </a:cubicBezTo>
                  <a:cubicBezTo>
                    <a:pt x="130556" y="242826"/>
                    <a:pt x="96491" y="239119"/>
                    <a:pt x="83939" y="230116"/>
                  </a:cubicBezTo>
                  <a:cubicBezTo>
                    <a:pt x="71387" y="221113"/>
                    <a:pt x="62374" y="192279"/>
                    <a:pt x="46105" y="203179"/>
                  </a:cubicBezTo>
                  <a:cubicBezTo>
                    <a:pt x="37462" y="207662"/>
                    <a:pt x="34089" y="218305"/>
                    <a:pt x="38573" y="226948"/>
                  </a:cubicBezTo>
                  <a:cubicBezTo>
                    <a:pt x="38573" y="226948"/>
                    <a:pt x="38573" y="226948"/>
                    <a:pt x="38573" y="226948"/>
                  </a:cubicBezTo>
                  <a:cubicBezTo>
                    <a:pt x="39930" y="229564"/>
                    <a:pt x="41922" y="231800"/>
                    <a:pt x="44364" y="233447"/>
                  </a:cubicBezTo>
                  <a:cubicBezTo>
                    <a:pt x="51552" y="238886"/>
                    <a:pt x="78417" y="265759"/>
                    <a:pt x="78417" y="265759"/>
                  </a:cubicBezTo>
                  <a:lnTo>
                    <a:pt x="10309" y="235498"/>
                  </a:lnTo>
                  <a:cubicBezTo>
                    <a:pt x="10309" y="235498"/>
                    <a:pt x="4935" y="262436"/>
                    <a:pt x="13866" y="271442"/>
                  </a:cubicBezTo>
                  <a:cubicBezTo>
                    <a:pt x="22796" y="280448"/>
                    <a:pt x="40803" y="296566"/>
                    <a:pt x="40803" y="296566"/>
                  </a:cubicBezTo>
                  <a:cubicBezTo>
                    <a:pt x="40803" y="296566"/>
                    <a:pt x="67740" y="334400"/>
                    <a:pt x="83934" y="343188"/>
                  </a:cubicBezTo>
                  <a:cubicBezTo>
                    <a:pt x="100102" y="350705"/>
                    <a:pt x="116922" y="356732"/>
                    <a:pt x="134183" y="361198"/>
                  </a:cubicBezTo>
                  <a:cubicBezTo>
                    <a:pt x="150223" y="366570"/>
                    <a:pt x="166417" y="380266"/>
                    <a:pt x="180805" y="388966"/>
                  </a:cubicBezTo>
                  <a:lnTo>
                    <a:pt x="272278" y="444564"/>
                  </a:lnTo>
                  <a:cubicBezTo>
                    <a:pt x="319660" y="473046"/>
                    <a:pt x="369807" y="496650"/>
                    <a:pt x="421949" y="515015"/>
                  </a:cubicBezTo>
                  <a:cubicBezTo>
                    <a:pt x="454639" y="526518"/>
                    <a:pt x="534620" y="561638"/>
                    <a:pt x="562998" y="526443"/>
                  </a:cubicBezTo>
                  <a:cubicBezTo>
                    <a:pt x="575257" y="511309"/>
                    <a:pt x="571473" y="465906"/>
                    <a:pt x="574653" y="446991"/>
                  </a:cubicBezTo>
                  <a:cubicBezTo>
                    <a:pt x="594706" y="326601"/>
                    <a:pt x="620584" y="205455"/>
                    <a:pt x="620584" y="82947"/>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529;p45"/>
            <p:cNvSpPr/>
            <p:nvPr/>
          </p:nvSpPr>
          <p:spPr>
            <a:xfrm>
              <a:off x="3212111" y="3074577"/>
              <a:ext cx="300489" cy="231537"/>
            </a:xfrm>
            <a:custGeom>
              <a:avLst/>
              <a:gdLst/>
              <a:ahLst/>
              <a:cxnLst/>
              <a:rect l="l" t="t" r="r" b="b"/>
              <a:pathLst>
                <a:path w="377974" h="291241" extrusionOk="0">
                  <a:moveTo>
                    <a:pt x="386681" y="203941"/>
                  </a:moveTo>
                  <a:cubicBezTo>
                    <a:pt x="337727" y="188807"/>
                    <a:pt x="268938" y="167089"/>
                    <a:pt x="238217" y="151729"/>
                  </a:cubicBezTo>
                  <a:cubicBezTo>
                    <a:pt x="215494" y="140923"/>
                    <a:pt x="193345" y="128952"/>
                    <a:pt x="171858" y="115861"/>
                  </a:cubicBezTo>
                  <a:cubicBezTo>
                    <a:pt x="171858" y="115861"/>
                    <a:pt x="155664" y="78027"/>
                    <a:pt x="143107" y="63799"/>
                  </a:cubicBezTo>
                  <a:cubicBezTo>
                    <a:pt x="130550" y="49572"/>
                    <a:pt x="96485" y="45865"/>
                    <a:pt x="83935" y="36862"/>
                  </a:cubicBezTo>
                  <a:cubicBezTo>
                    <a:pt x="71386" y="27859"/>
                    <a:pt x="62370" y="-972"/>
                    <a:pt x="46099" y="9924"/>
                  </a:cubicBezTo>
                  <a:cubicBezTo>
                    <a:pt x="37455" y="14408"/>
                    <a:pt x="34083" y="25051"/>
                    <a:pt x="38567" y="33694"/>
                  </a:cubicBezTo>
                  <a:cubicBezTo>
                    <a:pt x="38567" y="33694"/>
                    <a:pt x="38567" y="33694"/>
                    <a:pt x="38567" y="33694"/>
                  </a:cubicBezTo>
                  <a:cubicBezTo>
                    <a:pt x="39924" y="36310"/>
                    <a:pt x="41916" y="38545"/>
                    <a:pt x="44358" y="40193"/>
                  </a:cubicBezTo>
                  <a:cubicBezTo>
                    <a:pt x="51548" y="45632"/>
                    <a:pt x="78411" y="72502"/>
                    <a:pt x="78411" y="72502"/>
                  </a:cubicBezTo>
                  <a:lnTo>
                    <a:pt x="10308" y="42236"/>
                  </a:lnTo>
                  <a:cubicBezTo>
                    <a:pt x="10308" y="42236"/>
                    <a:pt x="4936" y="69174"/>
                    <a:pt x="13865" y="78177"/>
                  </a:cubicBezTo>
                  <a:cubicBezTo>
                    <a:pt x="22793" y="87180"/>
                    <a:pt x="40802" y="103301"/>
                    <a:pt x="40802" y="103301"/>
                  </a:cubicBezTo>
                  <a:cubicBezTo>
                    <a:pt x="40802" y="103301"/>
                    <a:pt x="67739" y="141136"/>
                    <a:pt x="83935" y="149924"/>
                  </a:cubicBezTo>
                  <a:cubicBezTo>
                    <a:pt x="100103" y="157440"/>
                    <a:pt x="116923" y="163468"/>
                    <a:pt x="134184" y="167933"/>
                  </a:cubicBezTo>
                  <a:cubicBezTo>
                    <a:pt x="150225" y="173305"/>
                    <a:pt x="166418" y="187002"/>
                    <a:pt x="180807" y="195702"/>
                  </a:cubicBezTo>
                  <a:lnTo>
                    <a:pt x="272290" y="251320"/>
                  </a:lnTo>
                  <a:cubicBezTo>
                    <a:pt x="301748" y="269039"/>
                    <a:pt x="332296" y="284877"/>
                    <a:pt x="363753" y="298740"/>
                  </a:cubicBezTo>
                  <a:close/>
                </a:path>
              </a:pathLst>
            </a:custGeom>
            <a:solidFill>
              <a:srgbClr val="B882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530;p45"/>
            <p:cNvSpPr/>
            <p:nvPr/>
          </p:nvSpPr>
          <p:spPr>
            <a:xfrm>
              <a:off x="3209064" y="2918079"/>
              <a:ext cx="492433" cy="430742"/>
            </a:xfrm>
            <a:custGeom>
              <a:avLst/>
              <a:gdLst/>
              <a:ahLst/>
              <a:cxnLst/>
              <a:rect l="l" t="t" r="r" b="b"/>
              <a:pathLst>
                <a:path w="619413" h="541814" extrusionOk="0">
                  <a:moveTo>
                    <a:pt x="624330" y="83120"/>
                  </a:moveTo>
                  <a:cubicBezTo>
                    <a:pt x="622242" y="83120"/>
                    <a:pt x="620548" y="84811"/>
                    <a:pt x="620546" y="86902"/>
                  </a:cubicBezTo>
                  <a:cubicBezTo>
                    <a:pt x="620546" y="187241"/>
                    <a:pt x="602915" y="288181"/>
                    <a:pt x="585815" y="385718"/>
                  </a:cubicBezTo>
                  <a:cubicBezTo>
                    <a:pt x="582258" y="407283"/>
                    <a:pt x="578249" y="428851"/>
                    <a:pt x="574690" y="450342"/>
                  </a:cubicBezTo>
                  <a:cubicBezTo>
                    <a:pt x="573656" y="458500"/>
                    <a:pt x="573076" y="466710"/>
                    <a:pt x="572952" y="474932"/>
                  </a:cubicBezTo>
                  <a:cubicBezTo>
                    <a:pt x="572271" y="494304"/>
                    <a:pt x="571362" y="518447"/>
                    <a:pt x="563796" y="527901"/>
                  </a:cubicBezTo>
                  <a:cubicBezTo>
                    <a:pt x="540109" y="557488"/>
                    <a:pt x="474203" y="532822"/>
                    <a:pt x="438863" y="519654"/>
                  </a:cubicBezTo>
                  <a:lnTo>
                    <a:pt x="426910" y="515341"/>
                  </a:lnTo>
                  <a:cubicBezTo>
                    <a:pt x="408450" y="508828"/>
                    <a:pt x="390257" y="501653"/>
                    <a:pt x="372333" y="493817"/>
                  </a:cubicBezTo>
                  <a:lnTo>
                    <a:pt x="393430" y="405781"/>
                  </a:lnTo>
                  <a:cubicBezTo>
                    <a:pt x="417202" y="412935"/>
                    <a:pt x="435594" y="418214"/>
                    <a:pt x="441632" y="419946"/>
                  </a:cubicBezTo>
                  <a:lnTo>
                    <a:pt x="455453" y="466460"/>
                  </a:lnTo>
                  <a:cubicBezTo>
                    <a:pt x="455466" y="466509"/>
                    <a:pt x="455479" y="466559"/>
                    <a:pt x="455494" y="466608"/>
                  </a:cubicBezTo>
                  <a:cubicBezTo>
                    <a:pt x="456108" y="468561"/>
                    <a:pt x="458191" y="469647"/>
                    <a:pt x="460144" y="469035"/>
                  </a:cubicBezTo>
                  <a:cubicBezTo>
                    <a:pt x="462120" y="468409"/>
                    <a:pt x="463249" y="466336"/>
                    <a:pt x="462705" y="464336"/>
                  </a:cubicBezTo>
                  <a:lnTo>
                    <a:pt x="452565" y="430146"/>
                  </a:lnTo>
                  <a:lnTo>
                    <a:pt x="494266" y="471690"/>
                  </a:lnTo>
                  <a:cubicBezTo>
                    <a:pt x="495015" y="472365"/>
                    <a:pt x="495983" y="472742"/>
                    <a:pt x="496991" y="472749"/>
                  </a:cubicBezTo>
                  <a:cubicBezTo>
                    <a:pt x="497898" y="472686"/>
                    <a:pt x="498752" y="472312"/>
                    <a:pt x="499413" y="471690"/>
                  </a:cubicBezTo>
                  <a:lnTo>
                    <a:pt x="499436" y="471666"/>
                  </a:lnTo>
                  <a:cubicBezTo>
                    <a:pt x="500907" y="470183"/>
                    <a:pt x="500897" y="467789"/>
                    <a:pt x="499413" y="466318"/>
                  </a:cubicBezTo>
                  <a:cubicBezTo>
                    <a:pt x="499413" y="466318"/>
                    <a:pt x="499413" y="466318"/>
                    <a:pt x="499413" y="466318"/>
                  </a:cubicBezTo>
                  <a:lnTo>
                    <a:pt x="448426" y="415326"/>
                  </a:lnTo>
                  <a:cubicBezTo>
                    <a:pt x="447740" y="396697"/>
                    <a:pt x="440119" y="184842"/>
                    <a:pt x="450218" y="119436"/>
                  </a:cubicBezTo>
                  <a:cubicBezTo>
                    <a:pt x="460737" y="51336"/>
                    <a:pt x="487296" y="13500"/>
                    <a:pt x="487296" y="13500"/>
                  </a:cubicBezTo>
                  <a:cubicBezTo>
                    <a:pt x="488475" y="11780"/>
                    <a:pt x="488073" y="9433"/>
                    <a:pt x="486387" y="8203"/>
                  </a:cubicBezTo>
                  <a:lnTo>
                    <a:pt x="486361" y="8185"/>
                  </a:lnTo>
                  <a:cubicBezTo>
                    <a:pt x="484652" y="6986"/>
                    <a:pt x="482292" y="7400"/>
                    <a:pt x="481093" y="9109"/>
                  </a:cubicBezTo>
                  <a:cubicBezTo>
                    <a:pt x="481093" y="9112"/>
                    <a:pt x="481093" y="9112"/>
                    <a:pt x="481093" y="9112"/>
                  </a:cubicBezTo>
                  <a:cubicBezTo>
                    <a:pt x="479956" y="10625"/>
                    <a:pt x="453547" y="48309"/>
                    <a:pt x="442728" y="118377"/>
                  </a:cubicBezTo>
                  <a:cubicBezTo>
                    <a:pt x="433118" y="182923"/>
                    <a:pt x="439397" y="376637"/>
                    <a:pt x="440684" y="411821"/>
                  </a:cubicBezTo>
                  <a:cubicBezTo>
                    <a:pt x="432396" y="409415"/>
                    <a:pt x="414179" y="404121"/>
                    <a:pt x="391754" y="397316"/>
                  </a:cubicBezTo>
                  <a:cubicBezTo>
                    <a:pt x="391754" y="397316"/>
                    <a:pt x="391736" y="397316"/>
                    <a:pt x="391728" y="397301"/>
                  </a:cubicBezTo>
                  <a:cubicBezTo>
                    <a:pt x="375905" y="392491"/>
                    <a:pt x="358533" y="387101"/>
                    <a:pt x="341197" y="381501"/>
                  </a:cubicBezTo>
                  <a:lnTo>
                    <a:pt x="339902" y="381084"/>
                  </a:lnTo>
                  <a:cubicBezTo>
                    <a:pt x="337529" y="380317"/>
                    <a:pt x="335162" y="379547"/>
                    <a:pt x="332802" y="378774"/>
                  </a:cubicBezTo>
                  <a:cubicBezTo>
                    <a:pt x="331046" y="378197"/>
                    <a:pt x="329293" y="377619"/>
                    <a:pt x="327544" y="377041"/>
                  </a:cubicBezTo>
                  <a:lnTo>
                    <a:pt x="324768" y="376121"/>
                  </a:lnTo>
                  <a:cubicBezTo>
                    <a:pt x="315184" y="372935"/>
                    <a:pt x="305715" y="369708"/>
                    <a:pt x="296691" y="366512"/>
                  </a:cubicBezTo>
                  <a:lnTo>
                    <a:pt x="296623" y="366489"/>
                  </a:lnTo>
                  <a:cubicBezTo>
                    <a:pt x="290078" y="364158"/>
                    <a:pt x="283784" y="361870"/>
                    <a:pt x="277811" y="359614"/>
                  </a:cubicBezTo>
                  <a:lnTo>
                    <a:pt x="275242" y="358638"/>
                  </a:lnTo>
                  <a:cubicBezTo>
                    <a:pt x="273781" y="358081"/>
                    <a:pt x="272338" y="357524"/>
                    <a:pt x="270924" y="356973"/>
                  </a:cubicBezTo>
                  <a:cubicBezTo>
                    <a:pt x="269587" y="356454"/>
                    <a:pt x="268287" y="355936"/>
                    <a:pt x="266995" y="355418"/>
                  </a:cubicBezTo>
                  <a:cubicBezTo>
                    <a:pt x="266000" y="355025"/>
                    <a:pt x="264980" y="354623"/>
                    <a:pt x="264016" y="354232"/>
                  </a:cubicBezTo>
                  <a:cubicBezTo>
                    <a:pt x="261804" y="353333"/>
                    <a:pt x="259672" y="352445"/>
                    <a:pt x="257624" y="351572"/>
                  </a:cubicBezTo>
                  <a:cubicBezTo>
                    <a:pt x="256976" y="351298"/>
                    <a:pt x="256362" y="351028"/>
                    <a:pt x="255735" y="350756"/>
                  </a:cubicBezTo>
                  <a:cubicBezTo>
                    <a:pt x="254111" y="350054"/>
                    <a:pt x="252544" y="349363"/>
                    <a:pt x="251037" y="348684"/>
                  </a:cubicBezTo>
                  <a:cubicBezTo>
                    <a:pt x="250519" y="348446"/>
                    <a:pt x="249975" y="348205"/>
                    <a:pt x="249465" y="347969"/>
                  </a:cubicBezTo>
                  <a:cubicBezTo>
                    <a:pt x="247519" y="347070"/>
                    <a:pt x="245649" y="346187"/>
                    <a:pt x="243932" y="345327"/>
                  </a:cubicBezTo>
                  <a:cubicBezTo>
                    <a:pt x="200951" y="323829"/>
                    <a:pt x="182867" y="312865"/>
                    <a:pt x="178858" y="310293"/>
                  </a:cubicBezTo>
                  <a:cubicBezTo>
                    <a:pt x="176058" y="303709"/>
                    <a:pt x="161680" y="271700"/>
                    <a:pt x="149952" y="258309"/>
                  </a:cubicBezTo>
                  <a:cubicBezTo>
                    <a:pt x="141627" y="249000"/>
                    <a:pt x="125964" y="244081"/>
                    <a:pt x="112118" y="239694"/>
                  </a:cubicBezTo>
                  <a:cubicBezTo>
                    <a:pt x="104339" y="237712"/>
                    <a:pt x="96859" y="234710"/>
                    <a:pt x="89868" y="230766"/>
                  </a:cubicBezTo>
                  <a:cubicBezTo>
                    <a:pt x="85641" y="227142"/>
                    <a:pt x="81948" y="222938"/>
                    <a:pt x="78899" y="218278"/>
                  </a:cubicBezTo>
                  <a:cubicBezTo>
                    <a:pt x="71253" y="207685"/>
                    <a:pt x="61646" y="194594"/>
                    <a:pt x="47874" y="203826"/>
                  </a:cubicBezTo>
                  <a:cubicBezTo>
                    <a:pt x="41277" y="207537"/>
                    <a:pt x="36965" y="214290"/>
                    <a:pt x="36372" y="221835"/>
                  </a:cubicBezTo>
                  <a:cubicBezTo>
                    <a:pt x="36353" y="229338"/>
                    <a:pt x="39925" y="236399"/>
                    <a:pt x="45981" y="240828"/>
                  </a:cubicBezTo>
                  <a:cubicBezTo>
                    <a:pt x="49470" y="243299"/>
                    <a:pt x="56601" y="250375"/>
                    <a:pt x="63853" y="257234"/>
                  </a:cubicBezTo>
                  <a:lnTo>
                    <a:pt x="15788" y="235759"/>
                  </a:lnTo>
                  <a:cubicBezTo>
                    <a:pt x="15591" y="235679"/>
                    <a:pt x="15386" y="235614"/>
                    <a:pt x="15179" y="235568"/>
                  </a:cubicBezTo>
                  <a:cubicBezTo>
                    <a:pt x="13102" y="235099"/>
                    <a:pt x="11035" y="236404"/>
                    <a:pt x="10566" y="238482"/>
                  </a:cubicBezTo>
                  <a:cubicBezTo>
                    <a:pt x="10566" y="238500"/>
                    <a:pt x="10566" y="238539"/>
                    <a:pt x="10566" y="238554"/>
                  </a:cubicBezTo>
                  <a:cubicBezTo>
                    <a:pt x="10514" y="238655"/>
                    <a:pt x="10468" y="238756"/>
                    <a:pt x="10429" y="238862"/>
                  </a:cubicBezTo>
                  <a:cubicBezTo>
                    <a:pt x="9823" y="241812"/>
                    <a:pt x="4904" y="268069"/>
                    <a:pt x="15044" y="278209"/>
                  </a:cubicBezTo>
                  <a:cubicBezTo>
                    <a:pt x="23444" y="286609"/>
                    <a:pt x="39332" y="300987"/>
                    <a:pt x="41829" y="303181"/>
                  </a:cubicBezTo>
                  <a:cubicBezTo>
                    <a:pt x="44707" y="307265"/>
                    <a:pt x="69826" y="341696"/>
                    <a:pt x="85861" y="350624"/>
                  </a:cubicBezTo>
                  <a:cubicBezTo>
                    <a:pt x="100415" y="357646"/>
                    <a:pt x="115627" y="363217"/>
                    <a:pt x="131274" y="367258"/>
                  </a:cubicBezTo>
                  <a:lnTo>
                    <a:pt x="136646" y="368848"/>
                  </a:lnTo>
                  <a:cubicBezTo>
                    <a:pt x="147996" y="373472"/>
                    <a:pt x="158680" y="379578"/>
                    <a:pt x="168427" y="387008"/>
                  </a:cubicBezTo>
                  <a:cubicBezTo>
                    <a:pt x="173271" y="390336"/>
                    <a:pt x="177961" y="393517"/>
                    <a:pt x="182502" y="396314"/>
                  </a:cubicBezTo>
                  <a:lnTo>
                    <a:pt x="213602" y="415222"/>
                  </a:lnTo>
                  <a:lnTo>
                    <a:pt x="274144" y="451927"/>
                  </a:lnTo>
                  <a:cubicBezTo>
                    <a:pt x="303738" y="469752"/>
                    <a:pt x="334452" y="485651"/>
                    <a:pt x="366093" y="499523"/>
                  </a:cubicBezTo>
                  <a:cubicBezTo>
                    <a:pt x="366404" y="499565"/>
                    <a:pt x="366723" y="499565"/>
                    <a:pt x="367034" y="499523"/>
                  </a:cubicBezTo>
                  <a:cubicBezTo>
                    <a:pt x="385918" y="507831"/>
                    <a:pt x="405119" y="515422"/>
                    <a:pt x="424630" y="522298"/>
                  </a:cubicBezTo>
                  <a:lnTo>
                    <a:pt x="436436" y="526613"/>
                  </a:lnTo>
                  <a:cubicBezTo>
                    <a:pt x="461483" y="535995"/>
                    <a:pt x="497426" y="549313"/>
                    <a:pt x="527239" y="549313"/>
                  </a:cubicBezTo>
                  <a:cubicBezTo>
                    <a:pt x="544567" y="549313"/>
                    <a:pt x="560532" y="544167"/>
                    <a:pt x="569691" y="532737"/>
                  </a:cubicBezTo>
                  <a:cubicBezTo>
                    <a:pt x="578850" y="521306"/>
                    <a:pt x="579754" y="496793"/>
                    <a:pt x="580510" y="475153"/>
                  </a:cubicBezTo>
                  <a:cubicBezTo>
                    <a:pt x="580888" y="465996"/>
                    <a:pt x="581191" y="457369"/>
                    <a:pt x="582098" y="451544"/>
                  </a:cubicBezTo>
                  <a:cubicBezTo>
                    <a:pt x="585657" y="430045"/>
                    <a:pt x="589513" y="408563"/>
                    <a:pt x="593235" y="387072"/>
                  </a:cubicBezTo>
                  <a:cubicBezTo>
                    <a:pt x="610413" y="289165"/>
                    <a:pt x="628119" y="187837"/>
                    <a:pt x="628119" y="86894"/>
                  </a:cubicBezTo>
                  <a:cubicBezTo>
                    <a:pt x="628114" y="84806"/>
                    <a:pt x="626418" y="83117"/>
                    <a:pt x="624330" y="83120"/>
                  </a:cubicBezTo>
                  <a:close/>
                  <a:moveTo>
                    <a:pt x="365091" y="490289"/>
                  </a:moveTo>
                  <a:cubicBezTo>
                    <a:pt x="335232" y="476949"/>
                    <a:pt x="306222" y="461786"/>
                    <a:pt x="278223" y="444887"/>
                  </a:cubicBezTo>
                  <a:lnTo>
                    <a:pt x="217679" y="408182"/>
                  </a:lnTo>
                  <a:lnTo>
                    <a:pt x="186597" y="389274"/>
                  </a:lnTo>
                  <a:cubicBezTo>
                    <a:pt x="182194" y="386624"/>
                    <a:pt x="177591" y="383446"/>
                    <a:pt x="172898" y="380193"/>
                  </a:cubicBezTo>
                  <a:cubicBezTo>
                    <a:pt x="162568" y="372371"/>
                    <a:pt x="151247" y="365958"/>
                    <a:pt x="139226" y="361124"/>
                  </a:cubicBezTo>
                  <a:lnTo>
                    <a:pt x="133551" y="359459"/>
                  </a:lnTo>
                  <a:cubicBezTo>
                    <a:pt x="118414" y="355571"/>
                    <a:pt x="103692" y="350225"/>
                    <a:pt x="89589" y="343493"/>
                  </a:cubicBezTo>
                  <a:cubicBezTo>
                    <a:pt x="74379" y="335171"/>
                    <a:pt x="47742" y="298091"/>
                    <a:pt x="47742" y="298091"/>
                  </a:cubicBezTo>
                  <a:lnTo>
                    <a:pt x="47211" y="297412"/>
                  </a:lnTo>
                  <a:cubicBezTo>
                    <a:pt x="46986" y="297260"/>
                    <a:pt x="29202" y="281216"/>
                    <a:pt x="20424" y="272438"/>
                  </a:cubicBezTo>
                  <a:cubicBezTo>
                    <a:pt x="15793" y="267807"/>
                    <a:pt x="15816" y="254851"/>
                    <a:pt x="17057" y="245055"/>
                  </a:cubicBezTo>
                  <a:lnTo>
                    <a:pt x="80575" y="273495"/>
                  </a:lnTo>
                  <a:cubicBezTo>
                    <a:pt x="82246" y="274259"/>
                    <a:pt x="84222" y="273713"/>
                    <a:pt x="85266" y="272200"/>
                  </a:cubicBezTo>
                  <a:cubicBezTo>
                    <a:pt x="85286" y="272169"/>
                    <a:pt x="85266" y="272133"/>
                    <a:pt x="85292" y="272102"/>
                  </a:cubicBezTo>
                  <a:cubicBezTo>
                    <a:pt x="85418" y="271993"/>
                    <a:pt x="85538" y="271874"/>
                    <a:pt x="85646" y="271747"/>
                  </a:cubicBezTo>
                  <a:cubicBezTo>
                    <a:pt x="86659" y="270229"/>
                    <a:pt x="86470" y="268206"/>
                    <a:pt x="85191" y="266903"/>
                  </a:cubicBezTo>
                  <a:cubicBezTo>
                    <a:pt x="84056" y="265769"/>
                    <a:pt x="58253" y="239738"/>
                    <a:pt x="50687" y="234213"/>
                  </a:cubicBezTo>
                  <a:cubicBezTo>
                    <a:pt x="46750" y="231309"/>
                    <a:pt x="44354" y="226769"/>
                    <a:pt x="44181" y="221881"/>
                  </a:cubicBezTo>
                  <a:cubicBezTo>
                    <a:pt x="44427" y="219392"/>
                    <a:pt x="45287" y="217002"/>
                    <a:pt x="46683" y="214924"/>
                  </a:cubicBezTo>
                  <a:cubicBezTo>
                    <a:pt x="48045" y="213026"/>
                    <a:pt x="49830" y="211469"/>
                    <a:pt x="51897" y="210379"/>
                  </a:cubicBezTo>
                  <a:cubicBezTo>
                    <a:pt x="58859" y="205688"/>
                    <a:pt x="63850" y="210897"/>
                    <a:pt x="72706" y="223016"/>
                  </a:cubicBezTo>
                  <a:cubicBezTo>
                    <a:pt x="76190" y="228336"/>
                    <a:pt x="80419" y="233125"/>
                    <a:pt x="85266" y="237241"/>
                  </a:cubicBezTo>
                  <a:cubicBezTo>
                    <a:pt x="92917" y="241660"/>
                    <a:pt x="101141" y="244996"/>
                    <a:pt x="109709" y="247153"/>
                  </a:cubicBezTo>
                  <a:cubicBezTo>
                    <a:pt x="122571" y="251241"/>
                    <a:pt x="137164" y="256006"/>
                    <a:pt x="143899" y="263575"/>
                  </a:cubicBezTo>
                  <a:cubicBezTo>
                    <a:pt x="155930" y="277269"/>
                    <a:pt x="171970" y="314196"/>
                    <a:pt x="171970" y="314575"/>
                  </a:cubicBezTo>
                  <a:cubicBezTo>
                    <a:pt x="172250" y="315251"/>
                    <a:pt x="172724" y="315831"/>
                    <a:pt x="173333" y="316240"/>
                  </a:cubicBezTo>
                  <a:cubicBezTo>
                    <a:pt x="194968" y="329442"/>
                    <a:pt x="217274" y="341515"/>
                    <a:pt x="240158" y="352409"/>
                  </a:cubicBezTo>
                  <a:cubicBezTo>
                    <a:pt x="270660" y="367406"/>
                    <a:pt x="337288" y="388751"/>
                    <a:pt x="386074" y="4035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531;p45"/>
            <p:cNvSpPr/>
            <p:nvPr/>
          </p:nvSpPr>
          <p:spPr>
            <a:xfrm>
              <a:off x="1684649" y="3788841"/>
              <a:ext cx="151230" cy="782866"/>
            </a:xfrm>
            <a:custGeom>
              <a:avLst/>
              <a:gdLst/>
              <a:ahLst/>
              <a:cxnLst/>
              <a:rect l="l" t="t" r="r" b="b"/>
              <a:pathLst>
                <a:path w="190227" h="984737" extrusionOk="0">
                  <a:moveTo>
                    <a:pt x="124682" y="102658"/>
                  </a:moveTo>
                  <a:cubicBezTo>
                    <a:pt x="124682" y="102658"/>
                    <a:pt x="92220" y="297279"/>
                    <a:pt x="49845" y="476920"/>
                  </a:cubicBezTo>
                  <a:cubicBezTo>
                    <a:pt x="7470" y="656562"/>
                    <a:pt x="19579" y="906038"/>
                    <a:pt x="19579" y="906038"/>
                  </a:cubicBezTo>
                  <a:cubicBezTo>
                    <a:pt x="19579" y="906038"/>
                    <a:pt x="-3123" y="953482"/>
                    <a:pt x="17080" y="975956"/>
                  </a:cubicBezTo>
                  <a:cubicBezTo>
                    <a:pt x="37283" y="998431"/>
                    <a:pt x="69520" y="991090"/>
                    <a:pt x="77010" y="991090"/>
                  </a:cubicBezTo>
                  <a:cubicBezTo>
                    <a:pt x="84501" y="991090"/>
                    <a:pt x="136866" y="988594"/>
                    <a:pt x="136866" y="988594"/>
                  </a:cubicBezTo>
                  <a:cubicBezTo>
                    <a:pt x="136866" y="988594"/>
                    <a:pt x="176969" y="751371"/>
                    <a:pt x="192103" y="536773"/>
                  </a:cubicBezTo>
                  <a:cubicBezTo>
                    <a:pt x="207237" y="322175"/>
                    <a:pt x="194600" y="-4638"/>
                    <a:pt x="179619" y="7846"/>
                  </a:cubicBezTo>
                  <a:cubicBezTo>
                    <a:pt x="164637" y="20331"/>
                    <a:pt x="132250" y="85180"/>
                    <a:pt x="132250" y="851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532;p45"/>
            <p:cNvSpPr/>
            <p:nvPr/>
          </p:nvSpPr>
          <p:spPr>
            <a:xfrm>
              <a:off x="1681994" y="3785597"/>
              <a:ext cx="156872" cy="788813"/>
            </a:xfrm>
            <a:custGeom>
              <a:avLst/>
              <a:gdLst/>
              <a:ahLst/>
              <a:cxnLst/>
              <a:rect l="l" t="t" r="r" b="b"/>
              <a:pathLst>
                <a:path w="197323" h="992218" extrusionOk="0">
                  <a:moveTo>
                    <a:pt x="62279" y="999633"/>
                  </a:moveTo>
                  <a:cubicBezTo>
                    <a:pt x="45674" y="1000535"/>
                    <a:pt x="29496" y="994186"/>
                    <a:pt x="17936" y="982230"/>
                  </a:cubicBezTo>
                  <a:cubicBezTo>
                    <a:pt x="-2114" y="959530"/>
                    <a:pt x="16273" y="916021"/>
                    <a:pt x="19451" y="909059"/>
                  </a:cubicBezTo>
                  <a:cubicBezTo>
                    <a:pt x="18695" y="892109"/>
                    <a:pt x="8780" y="652376"/>
                    <a:pt x="49717" y="479788"/>
                  </a:cubicBezTo>
                  <a:cubicBezTo>
                    <a:pt x="91638" y="302345"/>
                    <a:pt x="124176" y="107725"/>
                    <a:pt x="124554" y="105832"/>
                  </a:cubicBezTo>
                  <a:cubicBezTo>
                    <a:pt x="124520" y="105531"/>
                    <a:pt x="124520" y="105226"/>
                    <a:pt x="124554" y="104925"/>
                  </a:cubicBezTo>
                  <a:lnTo>
                    <a:pt x="132122" y="87520"/>
                  </a:lnTo>
                  <a:cubicBezTo>
                    <a:pt x="133560" y="84645"/>
                    <a:pt x="165188" y="21538"/>
                    <a:pt x="180558" y="8748"/>
                  </a:cubicBezTo>
                  <a:cubicBezTo>
                    <a:pt x="182073" y="7381"/>
                    <a:pt x="184282" y="7109"/>
                    <a:pt x="186082" y="8067"/>
                  </a:cubicBezTo>
                  <a:cubicBezTo>
                    <a:pt x="204695" y="17604"/>
                    <a:pt x="212867" y="346233"/>
                    <a:pt x="199248" y="540858"/>
                  </a:cubicBezTo>
                  <a:cubicBezTo>
                    <a:pt x="184114" y="752731"/>
                    <a:pt x="144689" y="990407"/>
                    <a:pt x="144311" y="992837"/>
                  </a:cubicBezTo>
                  <a:cubicBezTo>
                    <a:pt x="144026" y="994593"/>
                    <a:pt x="142532" y="995898"/>
                    <a:pt x="140755" y="995945"/>
                  </a:cubicBezTo>
                  <a:cubicBezTo>
                    <a:pt x="138636" y="995945"/>
                    <a:pt x="88240" y="998442"/>
                    <a:pt x="80749" y="998442"/>
                  </a:cubicBezTo>
                  <a:cubicBezTo>
                    <a:pt x="79226" y="998413"/>
                    <a:pt x="77706" y="998540"/>
                    <a:pt x="76209" y="998820"/>
                  </a:cubicBezTo>
                  <a:cubicBezTo>
                    <a:pt x="71586" y="999348"/>
                    <a:pt x="66934" y="999620"/>
                    <a:pt x="62279" y="999633"/>
                  </a:cubicBezTo>
                  <a:close/>
                  <a:moveTo>
                    <a:pt x="131656" y="107505"/>
                  </a:moveTo>
                  <a:cubicBezTo>
                    <a:pt x="129918" y="118099"/>
                    <a:pt x="97834" y="308028"/>
                    <a:pt x="56897" y="481611"/>
                  </a:cubicBezTo>
                  <a:cubicBezTo>
                    <a:pt x="15051" y="658678"/>
                    <a:pt x="26628" y="907171"/>
                    <a:pt x="26628" y="909673"/>
                  </a:cubicBezTo>
                  <a:cubicBezTo>
                    <a:pt x="26805" y="910263"/>
                    <a:pt x="26805" y="910895"/>
                    <a:pt x="26628" y="911486"/>
                  </a:cubicBezTo>
                  <a:cubicBezTo>
                    <a:pt x="26628" y="911939"/>
                    <a:pt x="5516" y="956886"/>
                    <a:pt x="23601" y="977166"/>
                  </a:cubicBezTo>
                  <a:cubicBezTo>
                    <a:pt x="39266" y="994873"/>
                    <a:pt x="63706" y="992301"/>
                    <a:pt x="75359" y="991316"/>
                  </a:cubicBezTo>
                  <a:cubicBezTo>
                    <a:pt x="77628" y="991316"/>
                    <a:pt x="79447" y="990863"/>
                    <a:pt x="80656" y="990863"/>
                  </a:cubicBezTo>
                  <a:cubicBezTo>
                    <a:pt x="86873" y="990863"/>
                    <a:pt x="126059" y="989050"/>
                    <a:pt x="137256" y="988516"/>
                  </a:cubicBezTo>
                  <a:cubicBezTo>
                    <a:pt x="141949" y="960284"/>
                    <a:pt x="177740" y="739262"/>
                    <a:pt x="191587" y="540330"/>
                  </a:cubicBezTo>
                  <a:cubicBezTo>
                    <a:pt x="206267" y="330788"/>
                    <a:pt x="194840" y="47194"/>
                    <a:pt x="183187" y="16625"/>
                  </a:cubicBezTo>
                  <a:cubicBezTo>
                    <a:pt x="171156" y="29260"/>
                    <a:pt x="149365" y="69593"/>
                    <a:pt x="138921" y="907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533;p45"/>
            <p:cNvSpPr/>
            <p:nvPr/>
          </p:nvSpPr>
          <p:spPr>
            <a:xfrm>
              <a:off x="1673831" y="3359951"/>
              <a:ext cx="376429" cy="1235804"/>
            </a:xfrm>
            <a:custGeom>
              <a:avLst/>
              <a:gdLst/>
              <a:ahLst/>
              <a:cxnLst/>
              <a:rect l="l" t="t" r="r" b="b"/>
              <a:pathLst>
                <a:path w="473496" h="1554471" extrusionOk="0">
                  <a:moveTo>
                    <a:pt x="481611" y="1520498"/>
                  </a:moveTo>
                  <a:cubicBezTo>
                    <a:pt x="476690" y="1496738"/>
                    <a:pt x="440749" y="1481905"/>
                    <a:pt x="405943" y="1467529"/>
                  </a:cubicBezTo>
                  <a:cubicBezTo>
                    <a:pt x="386116" y="1459282"/>
                    <a:pt x="367350" y="1451564"/>
                    <a:pt x="358269" y="1443392"/>
                  </a:cubicBezTo>
                  <a:cubicBezTo>
                    <a:pt x="343925" y="1430465"/>
                    <a:pt x="330236" y="1416827"/>
                    <a:pt x="317257" y="1402530"/>
                  </a:cubicBezTo>
                  <a:cubicBezTo>
                    <a:pt x="318650" y="1389849"/>
                    <a:pt x="317677" y="1377020"/>
                    <a:pt x="314382" y="1364696"/>
                  </a:cubicBezTo>
                  <a:cubicBezTo>
                    <a:pt x="311634" y="1359205"/>
                    <a:pt x="307243" y="1354708"/>
                    <a:pt x="301820" y="1351831"/>
                  </a:cubicBezTo>
                  <a:cubicBezTo>
                    <a:pt x="294935" y="1347218"/>
                    <a:pt x="291073" y="1344265"/>
                    <a:pt x="292135" y="1336699"/>
                  </a:cubicBezTo>
                  <a:cubicBezTo>
                    <a:pt x="292436" y="1334352"/>
                    <a:pt x="293498" y="1325271"/>
                    <a:pt x="295160" y="1311057"/>
                  </a:cubicBezTo>
                  <a:cubicBezTo>
                    <a:pt x="325807" y="1044400"/>
                    <a:pt x="350778" y="879442"/>
                    <a:pt x="369316" y="820798"/>
                  </a:cubicBezTo>
                  <a:cubicBezTo>
                    <a:pt x="401175" y="720459"/>
                    <a:pt x="427053" y="301784"/>
                    <a:pt x="424403" y="225735"/>
                  </a:cubicBezTo>
                  <a:cubicBezTo>
                    <a:pt x="422059" y="154002"/>
                    <a:pt x="406925" y="44281"/>
                    <a:pt x="406925" y="43224"/>
                  </a:cubicBezTo>
                  <a:cubicBezTo>
                    <a:pt x="406684" y="41479"/>
                    <a:pt x="405272" y="40130"/>
                    <a:pt x="403519" y="39971"/>
                  </a:cubicBezTo>
                  <a:lnTo>
                    <a:pt x="36756" y="7506"/>
                  </a:lnTo>
                  <a:cubicBezTo>
                    <a:pt x="34813" y="7390"/>
                    <a:pt x="33078" y="8711"/>
                    <a:pt x="32671" y="10614"/>
                  </a:cubicBezTo>
                  <a:cubicBezTo>
                    <a:pt x="31233" y="17802"/>
                    <a:pt x="2405" y="186466"/>
                    <a:pt x="9968" y="236407"/>
                  </a:cubicBezTo>
                  <a:cubicBezTo>
                    <a:pt x="16635" y="274477"/>
                    <a:pt x="25807" y="312065"/>
                    <a:pt x="37424" y="348927"/>
                  </a:cubicBezTo>
                  <a:cubicBezTo>
                    <a:pt x="40226" y="360959"/>
                    <a:pt x="104848" y="648503"/>
                    <a:pt x="112414" y="671203"/>
                  </a:cubicBezTo>
                  <a:cubicBezTo>
                    <a:pt x="119376" y="692012"/>
                    <a:pt x="112414" y="956097"/>
                    <a:pt x="97279" y="1076183"/>
                  </a:cubicBezTo>
                  <a:cubicBezTo>
                    <a:pt x="88799" y="1144861"/>
                    <a:pt x="92208" y="1214483"/>
                    <a:pt x="107352" y="1282003"/>
                  </a:cubicBezTo>
                  <a:cubicBezTo>
                    <a:pt x="109471" y="1292597"/>
                    <a:pt x="111287" y="1301600"/>
                    <a:pt x="112274" y="1309168"/>
                  </a:cubicBezTo>
                  <a:cubicBezTo>
                    <a:pt x="117117" y="1345868"/>
                    <a:pt x="114698" y="1467014"/>
                    <a:pt x="114698" y="1468073"/>
                  </a:cubicBezTo>
                  <a:lnTo>
                    <a:pt x="109696" y="1537909"/>
                  </a:lnTo>
                  <a:cubicBezTo>
                    <a:pt x="109608" y="1539605"/>
                    <a:pt x="110660" y="1541151"/>
                    <a:pt x="112268" y="1541693"/>
                  </a:cubicBezTo>
                  <a:cubicBezTo>
                    <a:pt x="113564" y="1542224"/>
                    <a:pt x="149048" y="1554405"/>
                    <a:pt x="210639" y="1554405"/>
                  </a:cubicBezTo>
                  <a:cubicBezTo>
                    <a:pt x="272230" y="1554405"/>
                    <a:pt x="403747" y="1561971"/>
                    <a:pt x="405417" y="1561971"/>
                  </a:cubicBezTo>
                  <a:cubicBezTo>
                    <a:pt x="407609" y="1561896"/>
                    <a:pt x="460655" y="1560005"/>
                    <a:pt x="477301" y="1539727"/>
                  </a:cubicBezTo>
                  <a:cubicBezTo>
                    <a:pt x="481591" y="1534308"/>
                    <a:pt x="483178" y="1527229"/>
                    <a:pt x="481611" y="15204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534;p45"/>
            <p:cNvSpPr/>
            <p:nvPr/>
          </p:nvSpPr>
          <p:spPr>
            <a:xfrm>
              <a:off x="1648064" y="2821913"/>
              <a:ext cx="364325" cy="594107"/>
            </a:xfrm>
            <a:custGeom>
              <a:avLst/>
              <a:gdLst/>
              <a:ahLst/>
              <a:cxnLst/>
              <a:rect l="l" t="t" r="r" b="b"/>
              <a:pathLst>
                <a:path w="458270" h="747305" extrusionOk="0">
                  <a:moveTo>
                    <a:pt x="94383" y="7499"/>
                  </a:moveTo>
                  <a:cubicBezTo>
                    <a:pt x="94383" y="7499"/>
                    <a:pt x="20681" y="163982"/>
                    <a:pt x="10012" y="271434"/>
                  </a:cubicBezTo>
                  <a:cubicBezTo>
                    <a:pt x="-657" y="378886"/>
                    <a:pt x="57533" y="645843"/>
                    <a:pt x="57533" y="645843"/>
                  </a:cubicBezTo>
                  <a:cubicBezTo>
                    <a:pt x="57533" y="645843"/>
                    <a:pt x="34831" y="713342"/>
                    <a:pt x="51403" y="724086"/>
                  </a:cubicBezTo>
                  <a:cubicBezTo>
                    <a:pt x="67974" y="734830"/>
                    <a:pt x="444277" y="754805"/>
                    <a:pt x="444277" y="754805"/>
                  </a:cubicBezTo>
                  <a:cubicBezTo>
                    <a:pt x="444277" y="754805"/>
                    <a:pt x="466977" y="751697"/>
                    <a:pt x="466977" y="732105"/>
                  </a:cubicBezTo>
                  <a:cubicBezTo>
                    <a:pt x="466977" y="712513"/>
                    <a:pt x="460849" y="698356"/>
                    <a:pt x="457746" y="681481"/>
                  </a:cubicBezTo>
                  <a:cubicBezTo>
                    <a:pt x="454643" y="664606"/>
                    <a:pt x="462361" y="319253"/>
                    <a:pt x="428612" y="242601"/>
                  </a:cubicBezTo>
                  <a:cubicBezTo>
                    <a:pt x="394862" y="165948"/>
                    <a:pt x="325783" y="72271"/>
                    <a:pt x="325783" y="7227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535;p45"/>
            <p:cNvSpPr/>
            <p:nvPr/>
          </p:nvSpPr>
          <p:spPr>
            <a:xfrm>
              <a:off x="1645043" y="2819167"/>
              <a:ext cx="370596" cy="599865"/>
            </a:xfrm>
            <a:custGeom>
              <a:avLst/>
              <a:gdLst/>
              <a:ahLst/>
              <a:cxnLst/>
              <a:rect l="l" t="t" r="r" b="b"/>
              <a:pathLst>
                <a:path w="466159" h="754547" extrusionOk="0">
                  <a:moveTo>
                    <a:pt x="448532" y="762046"/>
                  </a:moveTo>
                  <a:cubicBezTo>
                    <a:pt x="409260" y="760002"/>
                    <a:pt x="70196" y="741690"/>
                    <a:pt x="53160" y="730794"/>
                  </a:cubicBezTo>
                  <a:cubicBezTo>
                    <a:pt x="36125" y="719897"/>
                    <a:pt x="53160" y="662691"/>
                    <a:pt x="57398" y="649072"/>
                  </a:cubicBezTo>
                  <a:cubicBezTo>
                    <a:pt x="53463" y="630760"/>
                    <a:pt x="-336" y="377885"/>
                    <a:pt x="10030" y="274510"/>
                  </a:cubicBezTo>
                  <a:cubicBezTo>
                    <a:pt x="20701" y="167664"/>
                    <a:pt x="94023" y="10878"/>
                    <a:pt x="94779" y="9669"/>
                  </a:cubicBezTo>
                  <a:cubicBezTo>
                    <a:pt x="95558" y="8019"/>
                    <a:pt x="97405" y="7159"/>
                    <a:pt x="99169" y="7625"/>
                  </a:cubicBezTo>
                  <a:lnTo>
                    <a:pt x="330942" y="72096"/>
                  </a:lnTo>
                  <a:cubicBezTo>
                    <a:pt x="331742" y="72340"/>
                    <a:pt x="332437" y="72845"/>
                    <a:pt x="332911" y="73534"/>
                  </a:cubicBezTo>
                  <a:cubicBezTo>
                    <a:pt x="333667" y="74440"/>
                    <a:pt x="402601" y="168346"/>
                    <a:pt x="436198" y="244545"/>
                  </a:cubicBezTo>
                  <a:cubicBezTo>
                    <a:pt x="462531" y="304400"/>
                    <a:pt x="463896" y="523311"/>
                    <a:pt x="464575" y="628566"/>
                  </a:cubicBezTo>
                  <a:cubicBezTo>
                    <a:pt x="464575" y="657697"/>
                    <a:pt x="464953" y="680778"/>
                    <a:pt x="465557" y="684334"/>
                  </a:cubicBezTo>
                  <a:cubicBezTo>
                    <a:pt x="466616" y="689774"/>
                    <a:pt x="467978" y="695078"/>
                    <a:pt x="469266" y="700225"/>
                  </a:cubicBezTo>
                  <a:cubicBezTo>
                    <a:pt x="472739" y="711718"/>
                    <a:pt x="474622" y="723633"/>
                    <a:pt x="474866" y="735637"/>
                  </a:cubicBezTo>
                  <a:cubicBezTo>
                    <a:pt x="474866" y="753646"/>
                    <a:pt x="457680" y="760759"/>
                    <a:pt x="448532" y="762046"/>
                  </a:cubicBezTo>
                  <a:close/>
                  <a:moveTo>
                    <a:pt x="100454" y="15419"/>
                  </a:moveTo>
                  <a:cubicBezTo>
                    <a:pt x="90466" y="37287"/>
                    <a:pt x="27510" y="177655"/>
                    <a:pt x="17748" y="275266"/>
                  </a:cubicBezTo>
                  <a:cubicBezTo>
                    <a:pt x="7230" y="381203"/>
                    <a:pt x="64663" y="646044"/>
                    <a:pt x="65275" y="648463"/>
                  </a:cubicBezTo>
                  <a:cubicBezTo>
                    <a:pt x="65427" y="649136"/>
                    <a:pt x="65427" y="649834"/>
                    <a:pt x="65275" y="650507"/>
                  </a:cubicBezTo>
                  <a:cubicBezTo>
                    <a:pt x="56118" y="677369"/>
                    <a:pt x="47644" y="718079"/>
                    <a:pt x="57706" y="724360"/>
                  </a:cubicBezTo>
                  <a:cubicBezTo>
                    <a:pt x="70343" y="731925"/>
                    <a:pt x="298485" y="746531"/>
                    <a:pt x="448690" y="754628"/>
                  </a:cubicBezTo>
                  <a:cubicBezTo>
                    <a:pt x="448690" y="754628"/>
                    <a:pt x="467758" y="751750"/>
                    <a:pt x="467758" y="735407"/>
                  </a:cubicBezTo>
                  <a:cubicBezTo>
                    <a:pt x="467512" y="724039"/>
                    <a:pt x="465704" y="712759"/>
                    <a:pt x="462384" y="701885"/>
                  </a:cubicBezTo>
                  <a:cubicBezTo>
                    <a:pt x="461089" y="696588"/>
                    <a:pt x="459662" y="691216"/>
                    <a:pt x="458602" y="685466"/>
                  </a:cubicBezTo>
                  <a:cubicBezTo>
                    <a:pt x="457843" y="681379"/>
                    <a:pt x="457768" y="664051"/>
                    <a:pt x="457465" y="628336"/>
                  </a:cubicBezTo>
                  <a:cubicBezTo>
                    <a:pt x="456786" y="523694"/>
                    <a:pt x="455424" y="305757"/>
                    <a:pt x="429696" y="247417"/>
                  </a:cubicBezTo>
                  <a:cubicBezTo>
                    <a:pt x="398444" y="176214"/>
                    <a:pt x="335716" y="89346"/>
                    <a:pt x="328072" y="788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536;p45"/>
            <p:cNvSpPr/>
            <p:nvPr/>
          </p:nvSpPr>
          <p:spPr>
            <a:xfrm>
              <a:off x="1966033" y="2360816"/>
              <a:ext cx="92929" cy="150228"/>
            </a:xfrm>
            <a:custGeom>
              <a:avLst/>
              <a:gdLst/>
              <a:ahLst/>
              <a:cxnLst/>
              <a:rect l="l" t="t" r="r" b="b"/>
              <a:pathLst>
                <a:path w="116892" h="188966" extrusionOk="0">
                  <a:moveTo>
                    <a:pt x="8706" y="167329"/>
                  </a:moveTo>
                  <a:cubicBezTo>
                    <a:pt x="8706" y="167329"/>
                    <a:pt x="33297" y="85983"/>
                    <a:pt x="37915" y="61392"/>
                  </a:cubicBezTo>
                  <a:cubicBezTo>
                    <a:pt x="41378" y="44864"/>
                    <a:pt x="47053" y="28881"/>
                    <a:pt x="54787" y="13871"/>
                  </a:cubicBezTo>
                  <a:lnTo>
                    <a:pt x="54787" y="73726"/>
                  </a:lnTo>
                  <a:cubicBezTo>
                    <a:pt x="54787" y="73726"/>
                    <a:pt x="73177" y="52228"/>
                    <a:pt x="93152" y="26130"/>
                  </a:cubicBezTo>
                  <a:cubicBezTo>
                    <a:pt x="113127" y="32"/>
                    <a:pt x="131517" y="1612"/>
                    <a:pt x="123799" y="29238"/>
                  </a:cubicBezTo>
                  <a:cubicBezTo>
                    <a:pt x="116080" y="56865"/>
                    <a:pt x="96180" y="87516"/>
                    <a:pt x="94665" y="92119"/>
                  </a:cubicBezTo>
                  <a:cubicBezTo>
                    <a:pt x="89876" y="111962"/>
                    <a:pt x="83729" y="131455"/>
                    <a:pt x="76275" y="150459"/>
                  </a:cubicBezTo>
                  <a:cubicBezTo>
                    <a:pt x="67287" y="166953"/>
                    <a:pt x="56473" y="182385"/>
                    <a:pt x="44041" y="196465"/>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537;p45"/>
            <p:cNvSpPr/>
            <p:nvPr/>
          </p:nvSpPr>
          <p:spPr>
            <a:xfrm>
              <a:off x="1963025" y="2357938"/>
              <a:ext cx="98971" cy="156183"/>
            </a:xfrm>
            <a:custGeom>
              <a:avLst/>
              <a:gdLst/>
              <a:ahLst/>
              <a:cxnLst/>
              <a:rect l="l" t="t" r="r" b="b"/>
              <a:pathLst>
                <a:path w="124492" h="196456" extrusionOk="0">
                  <a:moveTo>
                    <a:pt x="47830" y="203936"/>
                  </a:moveTo>
                  <a:cubicBezTo>
                    <a:pt x="46954" y="203925"/>
                    <a:pt x="46105" y="203633"/>
                    <a:pt x="45408" y="203104"/>
                  </a:cubicBezTo>
                  <a:lnTo>
                    <a:pt x="10146" y="173895"/>
                  </a:lnTo>
                  <a:cubicBezTo>
                    <a:pt x="8941" y="172945"/>
                    <a:pt x="8431" y="171362"/>
                    <a:pt x="8851" y="169886"/>
                  </a:cubicBezTo>
                  <a:cubicBezTo>
                    <a:pt x="8851" y="169127"/>
                    <a:pt x="33444" y="88465"/>
                    <a:pt x="37985" y="64403"/>
                  </a:cubicBezTo>
                  <a:cubicBezTo>
                    <a:pt x="41507" y="47479"/>
                    <a:pt x="47312" y="31109"/>
                    <a:pt x="55237" y="15747"/>
                  </a:cubicBezTo>
                  <a:cubicBezTo>
                    <a:pt x="56053" y="14224"/>
                    <a:pt x="57797" y="13444"/>
                    <a:pt x="59475" y="13856"/>
                  </a:cubicBezTo>
                  <a:cubicBezTo>
                    <a:pt x="61161" y="14299"/>
                    <a:pt x="62340" y="15819"/>
                    <a:pt x="62350" y="17563"/>
                  </a:cubicBezTo>
                  <a:lnTo>
                    <a:pt x="62350" y="67050"/>
                  </a:lnTo>
                  <a:cubicBezTo>
                    <a:pt x="69463" y="58502"/>
                    <a:pt x="81419" y="43821"/>
                    <a:pt x="93903" y="27553"/>
                  </a:cubicBezTo>
                  <a:cubicBezTo>
                    <a:pt x="106387" y="11284"/>
                    <a:pt x="118571" y="4850"/>
                    <a:pt x="126743" y="8484"/>
                  </a:cubicBezTo>
                  <a:cubicBezTo>
                    <a:pt x="130528" y="10375"/>
                    <a:pt x="136203" y="16050"/>
                    <a:pt x="131284" y="33909"/>
                  </a:cubicBezTo>
                  <a:cubicBezTo>
                    <a:pt x="125026" y="53102"/>
                    <a:pt x="116678" y="71549"/>
                    <a:pt x="106390" y="88918"/>
                  </a:cubicBezTo>
                  <a:cubicBezTo>
                    <a:pt x="104346" y="92474"/>
                    <a:pt x="102303" y="96487"/>
                    <a:pt x="102000" y="97015"/>
                  </a:cubicBezTo>
                  <a:cubicBezTo>
                    <a:pt x="101697" y="97543"/>
                    <a:pt x="101093" y="100421"/>
                    <a:pt x="100187" y="103749"/>
                  </a:cubicBezTo>
                  <a:cubicBezTo>
                    <a:pt x="96081" y="121497"/>
                    <a:pt x="90616" y="138903"/>
                    <a:pt x="83843" y="155811"/>
                  </a:cubicBezTo>
                  <a:cubicBezTo>
                    <a:pt x="74767" y="172678"/>
                    <a:pt x="63746" y="188426"/>
                    <a:pt x="51003" y="202726"/>
                  </a:cubicBezTo>
                  <a:cubicBezTo>
                    <a:pt x="50195" y="203607"/>
                    <a:pt x="49019" y="204057"/>
                    <a:pt x="47830" y="203936"/>
                  </a:cubicBezTo>
                  <a:close/>
                  <a:moveTo>
                    <a:pt x="16880" y="169655"/>
                  </a:moveTo>
                  <a:lnTo>
                    <a:pt x="47148" y="194852"/>
                  </a:lnTo>
                  <a:cubicBezTo>
                    <a:pt x="58441" y="181896"/>
                    <a:pt x="68240" y="167710"/>
                    <a:pt x="76357" y="152560"/>
                  </a:cubicBezTo>
                  <a:cubicBezTo>
                    <a:pt x="83079" y="136098"/>
                    <a:pt x="88541" y="119150"/>
                    <a:pt x="92701" y="101861"/>
                  </a:cubicBezTo>
                  <a:cubicBezTo>
                    <a:pt x="93610" y="98235"/>
                    <a:pt x="94289" y="95645"/>
                    <a:pt x="94670" y="94295"/>
                  </a:cubicBezTo>
                  <a:cubicBezTo>
                    <a:pt x="96040" y="91047"/>
                    <a:pt x="97659" y="87911"/>
                    <a:pt x="99511" y="84911"/>
                  </a:cubicBezTo>
                  <a:cubicBezTo>
                    <a:pt x="109540" y="68218"/>
                    <a:pt x="117662" y="50450"/>
                    <a:pt x="123726" y="31943"/>
                  </a:cubicBezTo>
                  <a:cubicBezTo>
                    <a:pt x="126526" y="22031"/>
                    <a:pt x="125466" y="16809"/>
                    <a:pt x="123195" y="15366"/>
                  </a:cubicBezTo>
                  <a:cubicBezTo>
                    <a:pt x="120923" y="13923"/>
                    <a:pt x="111239" y="17179"/>
                    <a:pt x="99663" y="32166"/>
                  </a:cubicBezTo>
                  <a:cubicBezTo>
                    <a:pt x="79914" y="58044"/>
                    <a:pt x="61374" y="79684"/>
                    <a:pt x="61223" y="79912"/>
                  </a:cubicBezTo>
                  <a:cubicBezTo>
                    <a:pt x="59864" y="81500"/>
                    <a:pt x="57475" y="81687"/>
                    <a:pt x="55888" y="80329"/>
                  </a:cubicBezTo>
                  <a:cubicBezTo>
                    <a:pt x="55054" y="79617"/>
                    <a:pt x="54572" y="78576"/>
                    <a:pt x="54564" y="77480"/>
                  </a:cubicBezTo>
                  <a:lnTo>
                    <a:pt x="54564" y="34727"/>
                  </a:lnTo>
                  <a:cubicBezTo>
                    <a:pt x="50417" y="44681"/>
                    <a:pt x="47275" y="55021"/>
                    <a:pt x="45180" y="65599"/>
                  </a:cubicBezTo>
                  <a:cubicBezTo>
                    <a:pt x="41171" y="88224"/>
                    <a:pt x="21042" y="155798"/>
                    <a:pt x="16880" y="1696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538;p45"/>
            <p:cNvSpPr/>
            <p:nvPr/>
          </p:nvSpPr>
          <p:spPr>
            <a:xfrm>
              <a:off x="1886799" y="2487729"/>
              <a:ext cx="110909" cy="122061"/>
            </a:xfrm>
            <a:custGeom>
              <a:avLst/>
              <a:gdLst/>
              <a:ahLst/>
              <a:cxnLst/>
              <a:rect l="l" t="t" r="r" b="b"/>
              <a:pathLst>
                <a:path w="139508" h="153536" extrusionOk="0">
                  <a:moveTo>
                    <a:pt x="8706" y="69018"/>
                  </a:moveTo>
                  <a:lnTo>
                    <a:pt x="108439" y="7580"/>
                  </a:lnTo>
                  <a:cubicBezTo>
                    <a:pt x="108439" y="7580"/>
                    <a:pt x="136058" y="4472"/>
                    <a:pt x="143776" y="36712"/>
                  </a:cubicBezTo>
                  <a:cubicBezTo>
                    <a:pt x="151495" y="68951"/>
                    <a:pt x="146802" y="50558"/>
                    <a:pt x="146802" y="50558"/>
                  </a:cubicBezTo>
                  <a:lnTo>
                    <a:pt x="68561" y="16103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539;p45"/>
            <p:cNvSpPr/>
            <p:nvPr/>
          </p:nvSpPr>
          <p:spPr>
            <a:xfrm>
              <a:off x="1883967" y="2484795"/>
              <a:ext cx="116875" cy="128075"/>
            </a:xfrm>
            <a:custGeom>
              <a:avLst/>
              <a:gdLst/>
              <a:ahLst/>
              <a:cxnLst/>
              <a:rect l="l" t="t" r="r" b="b"/>
              <a:pathLst>
                <a:path w="147013" h="161101" extrusionOk="0">
                  <a:moveTo>
                    <a:pt x="72127" y="168583"/>
                  </a:moveTo>
                  <a:lnTo>
                    <a:pt x="72127" y="168583"/>
                  </a:lnTo>
                  <a:cubicBezTo>
                    <a:pt x="70868" y="168544"/>
                    <a:pt x="69710" y="167894"/>
                    <a:pt x="69018" y="166842"/>
                  </a:cubicBezTo>
                  <a:lnTo>
                    <a:pt x="9316" y="74753"/>
                  </a:lnTo>
                  <a:cubicBezTo>
                    <a:pt x="8772" y="73903"/>
                    <a:pt x="8580" y="72872"/>
                    <a:pt x="8787" y="71883"/>
                  </a:cubicBezTo>
                  <a:cubicBezTo>
                    <a:pt x="9036" y="70883"/>
                    <a:pt x="9660" y="70015"/>
                    <a:pt x="10528" y="69461"/>
                  </a:cubicBezTo>
                  <a:lnTo>
                    <a:pt x="110261" y="8095"/>
                  </a:lnTo>
                  <a:cubicBezTo>
                    <a:pt x="110743" y="7798"/>
                    <a:pt x="111287" y="7616"/>
                    <a:pt x="111849" y="7564"/>
                  </a:cubicBezTo>
                  <a:cubicBezTo>
                    <a:pt x="111849" y="7564"/>
                    <a:pt x="142874" y="4539"/>
                    <a:pt x="151198" y="39648"/>
                  </a:cubicBezTo>
                  <a:cubicBezTo>
                    <a:pt x="153164" y="47678"/>
                    <a:pt x="154376" y="52889"/>
                    <a:pt x="155058" y="56295"/>
                  </a:cubicBezTo>
                  <a:cubicBezTo>
                    <a:pt x="155190" y="56987"/>
                    <a:pt x="155363" y="57668"/>
                    <a:pt x="155576" y="58339"/>
                  </a:cubicBezTo>
                  <a:lnTo>
                    <a:pt x="155576" y="58339"/>
                  </a:lnTo>
                  <a:cubicBezTo>
                    <a:pt x="156094" y="62501"/>
                    <a:pt x="155197" y="62726"/>
                    <a:pt x="153079" y="63182"/>
                  </a:cubicBezTo>
                  <a:cubicBezTo>
                    <a:pt x="151916" y="63716"/>
                    <a:pt x="150540" y="63441"/>
                    <a:pt x="149673" y="62501"/>
                  </a:cubicBezTo>
                  <a:lnTo>
                    <a:pt x="75670" y="167000"/>
                  </a:lnTo>
                  <a:cubicBezTo>
                    <a:pt x="74849" y="168114"/>
                    <a:pt x="73505" y="168715"/>
                    <a:pt x="72127" y="168583"/>
                  </a:cubicBezTo>
                  <a:close/>
                  <a:moveTo>
                    <a:pt x="17568" y="73921"/>
                  </a:moveTo>
                  <a:lnTo>
                    <a:pt x="72277" y="158064"/>
                  </a:lnTo>
                  <a:lnTo>
                    <a:pt x="146432" y="53265"/>
                  </a:lnTo>
                  <a:cubicBezTo>
                    <a:pt x="145829" y="50540"/>
                    <a:pt x="144920" y="46681"/>
                    <a:pt x="143632" y="41384"/>
                  </a:cubicBezTo>
                  <a:cubicBezTo>
                    <a:pt x="137429" y="15278"/>
                    <a:pt x="117527" y="14825"/>
                    <a:pt x="113367" y="15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540;p45"/>
            <p:cNvSpPr/>
            <p:nvPr/>
          </p:nvSpPr>
          <p:spPr>
            <a:xfrm>
              <a:off x="1662170" y="2447352"/>
              <a:ext cx="308942" cy="384681"/>
            </a:xfrm>
            <a:custGeom>
              <a:avLst/>
              <a:gdLst/>
              <a:ahLst/>
              <a:cxnLst/>
              <a:rect l="l" t="t" r="r" b="b"/>
              <a:pathLst>
                <a:path w="388606" h="483876" extrusionOk="0">
                  <a:moveTo>
                    <a:pt x="277679" y="79964"/>
                  </a:moveTo>
                  <a:cubicBezTo>
                    <a:pt x="277679" y="79964"/>
                    <a:pt x="202464" y="1646"/>
                    <a:pt x="184077" y="7849"/>
                  </a:cubicBezTo>
                  <a:cubicBezTo>
                    <a:pt x="165689" y="14052"/>
                    <a:pt x="174845" y="46214"/>
                    <a:pt x="174845" y="46214"/>
                  </a:cubicBezTo>
                  <a:cubicBezTo>
                    <a:pt x="174845" y="46214"/>
                    <a:pt x="130352" y="29264"/>
                    <a:pt x="128764" y="41599"/>
                  </a:cubicBezTo>
                  <a:lnTo>
                    <a:pt x="127249" y="53858"/>
                  </a:lnTo>
                  <a:cubicBezTo>
                    <a:pt x="127249" y="53858"/>
                    <a:pt x="47494" y="101454"/>
                    <a:pt x="26006" y="152226"/>
                  </a:cubicBezTo>
                  <a:cubicBezTo>
                    <a:pt x="4518" y="202998"/>
                    <a:pt x="1413" y="251959"/>
                    <a:pt x="26006" y="279578"/>
                  </a:cubicBezTo>
                  <a:cubicBezTo>
                    <a:pt x="50599" y="307196"/>
                    <a:pt x="110377" y="405414"/>
                    <a:pt x="110377" y="405414"/>
                  </a:cubicBezTo>
                  <a:lnTo>
                    <a:pt x="111890" y="453011"/>
                  </a:lnTo>
                  <a:lnTo>
                    <a:pt x="263832" y="491376"/>
                  </a:lnTo>
                  <a:lnTo>
                    <a:pt x="277679" y="426905"/>
                  </a:lnTo>
                  <a:cubicBezTo>
                    <a:pt x="277679" y="426905"/>
                    <a:pt x="349794" y="426905"/>
                    <a:pt x="355922" y="416161"/>
                  </a:cubicBezTo>
                  <a:cubicBezTo>
                    <a:pt x="362050" y="405417"/>
                    <a:pt x="365153" y="287522"/>
                    <a:pt x="365153" y="287522"/>
                  </a:cubicBezTo>
                  <a:lnTo>
                    <a:pt x="397312" y="247569"/>
                  </a:lnTo>
                  <a:cubicBezTo>
                    <a:pt x="397312" y="247569"/>
                    <a:pt x="339047" y="180072"/>
                    <a:pt x="329816" y="160097"/>
                  </a:cubicBezTo>
                  <a:cubicBezTo>
                    <a:pt x="315003" y="131803"/>
                    <a:pt x="297545" y="104971"/>
                    <a:pt x="277679" y="79964"/>
                  </a:cubicBezTo>
                  <a:close/>
                </a:path>
              </a:pathLst>
            </a:custGeom>
            <a:solidFill>
              <a:srgbClr val="E0A46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541;p45"/>
            <p:cNvSpPr/>
            <p:nvPr/>
          </p:nvSpPr>
          <p:spPr>
            <a:xfrm>
              <a:off x="1659493" y="2444425"/>
              <a:ext cx="315109" cy="390498"/>
            </a:xfrm>
            <a:custGeom>
              <a:avLst/>
              <a:gdLst/>
              <a:ahLst/>
              <a:cxnLst/>
              <a:rect l="l" t="t" r="r" b="b"/>
              <a:pathLst>
                <a:path w="396364" h="491193" extrusionOk="0">
                  <a:moveTo>
                    <a:pt x="267202" y="498691"/>
                  </a:moveTo>
                  <a:lnTo>
                    <a:pt x="266295" y="498691"/>
                  </a:lnTo>
                  <a:lnTo>
                    <a:pt x="114350" y="460326"/>
                  </a:lnTo>
                  <a:cubicBezTo>
                    <a:pt x="112687" y="459945"/>
                    <a:pt x="111501" y="458476"/>
                    <a:pt x="111475" y="456770"/>
                  </a:cubicBezTo>
                  <a:lnTo>
                    <a:pt x="110265" y="410147"/>
                  </a:lnTo>
                  <a:cubicBezTo>
                    <a:pt x="104363" y="400463"/>
                    <a:pt x="49729" y="311401"/>
                    <a:pt x="27029" y="285673"/>
                  </a:cubicBezTo>
                  <a:cubicBezTo>
                    <a:pt x="2814" y="258433"/>
                    <a:pt x="2588" y="210533"/>
                    <a:pt x="26423" y="154312"/>
                  </a:cubicBezTo>
                  <a:cubicBezTo>
                    <a:pt x="46704" y="106487"/>
                    <a:pt x="115865" y="62525"/>
                    <a:pt x="127669" y="55337"/>
                  </a:cubicBezTo>
                  <a:lnTo>
                    <a:pt x="128964" y="44894"/>
                  </a:lnTo>
                  <a:cubicBezTo>
                    <a:pt x="129173" y="42384"/>
                    <a:pt x="130621" y="40141"/>
                    <a:pt x="132823" y="38916"/>
                  </a:cubicBezTo>
                  <a:cubicBezTo>
                    <a:pt x="140917" y="34072"/>
                    <a:pt x="162182" y="40211"/>
                    <a:pt x="173607" y="44063"/>
                  </a:cubicBezTo>
                  <a:cubicBezTo>
                    <a:pt x="171794" y="33316"/>
                    <a:pt x="170807" y="13263"/>
                    <a:pt x="186773" y="7966"/>
                  </a:cubicBezTo>
                  <a:cubicBezTo>
                    <a:pt x="206458" y="1310"/>
                    <a:pt x="271447" y="67747"/>
                    <a:pt x="284312" y="81063"/>
                  </a:cubicBezTo>
                  <a:lnTo>
                    <a:pt x="284312" y="81063"/>
                  </a:lnTo>
                  <a:cubicBezTo>
                    <a:pt x="304427" y="106226"/>
                    <a:pt x="322159" y="133205"/>
                    <a:pt x="337281" y="161652"/>
                  </a:cubicBezTo>
                  <a:cubicBezTo>
                    <a:pt x="346134" y="180946"/>
                    <a:pt x="403640" y="247611"/>
                    <a:pt x="404171" y="248292"/>
                  </a:cubicBezTo>
                  <a:cubicBezTo>
                    <a:pt x="405370" y="249683"/>
                    <a:pt x="405370" y="251745"/>
                    <a:pt x="404171" y="253136"/>
                  </a:cubicBezTo>
                  <a:lnTo>
                    <a:pt x="372768" y="292029"/>
                  </a:lnTo>
                  <a:cubicBezTo>
                    <a:pt x="372162" y="314729"/>
                    <a:pt x="369287" y="410603"/>
                    <a:pt x="363083" y="421422"/>
                  </a:cubicBezTo>
                  <a:cubicBezTo>
                    <a:pt x="356880" y="432241"/>
                    <a:pt x="308375" y="433909"/>
                    <a:pt x="284602" y="434059"/>
                  </a:cubicBezTo>
                  <a:lnTo>
                    <a:pt x="271437" y="495503"/>
                  </a:lnTo>
                  <a:cubicBezTo>
                    <a:pt x="271232" y="496502"/>
                    <a:pt x="270631" y="497375"/>
                    <a:pt x="269771" y="497924"/>
                  </a:cubicBezTo>
                  <a:cubicBezTo>
                    <a:pt x="269020" y="498453"/>
                    <a:pt x="268119" y="498719"/>
                    <a:pt x="267202" y="498691"/>
                  </a:cubicBezTo>
                  <a:close/>
                  <a:moveTo>
                    <a:pt x="118966" y="453289"/>
                  </a:moveTo>
                  <a:lnTo>
                    <a:pt x="264327" y="489978"/>
                  </a:lnTo>
                  <a:lnTo>
                    <a:pt x="277342" y="429444"/>
                  </a:lnTo>
                  <a:cubicBezTo>
                    <a:pt x="277674" y="427667"/>
                    <a:pt x="279241" y="426387"/>
                    <a:pt x="281049" y="426416"/>
                  </a:cubicBezTo>
                  <a:cubicBezTo>
                    <a:pt x="318883" y="426416"/>
                    <a:pt x="353086" y="422406"/>
                    <a:pt x="355961" y="417563"/>
                  </a:cubicBezTo>
                  <a:cubicBezTo>
                    <a:pt x="359670" y="411131"/>
                    <a:pt x="363529" y="347266"/>
                    <a:pt x="364739" y="290439"/>
                  </a:cubicBezTo>
                  <a:cubicBezTo>
                    <a:pt x="364749" y="289610"/>
                    <a:pt x="365044" y="288810"/>
                    <a:pt x="365573" y="288170"/>
                  </a:cubicBezTo>
                  <a:lnTo>
                    <a:pt x="395838" y="250714"/>
                  </a:lnTo>
                  <a:cubicBezTo>
                    <a:pt x="385245" y="238305"/>
                    <a:pt x="338254" y="183065"/>
                    <a:pt x="329857" y="164753"/>
                  </a:cubicBezTo>
                  <a:cubicBezTo>
                    <a:pt x="315176" y="136906"/>
                    <a:pt x="297898" y="110510"/>
                    <a:pt x="278249" y="85917"/>
                  </a:cubicBezTo>
                  <a:cubicBezTo>
                    <a:pt x="242155" y="48083"/>
                    <a:pt x="198732" y="11533"/>
                    <a:pt x="188659" y="14864"/>
                  </a:cubicBezTo>
                  <a:cubicBezTo>
                    <a:pt x="173895" y="19785"/>
                    <a:pt x="181846" y="48310"/>
                    <a:pt x="181924" y="48611"/>
                  </a:cubicBezTo>
                  <a:cubicBezTo>
                    <a:pt x="182323" y="49971"/>
                    <a:pt x="181911" y="51439"/>
                    <a:pt x="180865" y="52395"/>
                  </a:cubicBezTo>
                  <a:cubicBezTo>
                    <a:pt x="179805" y="53379"/>
                    <a:pt x="178277" y="53672"/>
                    <a:pt x="176928" y="53151"/>
                  </a:cubicBezTo>
                  <a:cubicBezTo>
                    <a:pt x="160962" y="47098"/>
                    <a:pt x="140909" y="42332"/>
                    <a:pt x="136294" y="45122"/>
                  </a:cubicBezTo>
                  <a:lnTo>
                    <a:pt x="134481" y="57757"/>
                  </a:lnTo>
                  <a:cubicBezTo>
                    <a:pt x="134323" y="58912"/>
                    <a:pt x="133657" y="59940"/>
                    <a:pt x="132668" y="60557"/>
                  </a:cubicBezTo>
                  <a:cubicBezTo>
                    <a:pt x="131836" y="61012"/>
                    <a:pt x="53668" y="108078"/>
                    <a:pt x="32947" y="156959"/>
                  </a:cubicBezTo>
                  <a:cubicBezTo>
                    <a:pt x="10245" y="209927"/>
                    <a:pt x="10245" y="255708"/>
                    <a:pt x="32266" y="280376"/>
                  </a:cubicBezTo>
                  <a:cubicBezTo>
                    <a:pt x="56782" y="307920"/>
                    <a:pt x="114594" y="402732"/>
                    <a:pt x="117091" y="406744"/>
                  </a:cubicBezTo>
                  <a:cubicBezTo>
                    <a:pt x="117422" y="407319"/>
                    <a:pt x="117598" y="407971"/>
                    <a:pt x="117609" y="4086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542;p45"/>
            <p:cNvSpPr/>
            <p:nvPr/>
          </p:nvSpPr>
          <p:spPr>
            <a:xfrm>
              <a:off x="1659008" y="2444380"/>
              <a:ext cx="219931" cy="312356"/>
            </a:xfrm>
            <a:custGeom>
              <a:avLst/>
              <a:gdLst/>
              <a:ahLst/>
              <a:cxnLst/>
              <a:rect l="l" t="t" r="r" b="b"/>
              <a:pathLst>
                <a:path w="276643" h="392900" extrusionOk="0">
                  <a:moveTo>
                    <a:pt x="284305" y="81053"/>
                  </a:moveTo>
                  <a:cubicBezTo>
                    <a:pt x="271445" y="67737"/>
                    <a:pt x="206521" y="1375"/>
                    <a:pt x="186768" y="7957"/>
                  </a:cubicBezTo>
                  <a:cubicBezTo>
                    <a:pt x="170805" y="13254"/>
                    <a:pt x="171787" y="33306"/>
                    <a:pt x="173605" y="44050"/>
                  </a:cubicBezTo>
                  <a:cubicBezTo>
                    <a:pt x="162178" y="40191"/>
                    <a:pt x="140915" y="34063"/>
                    <a:pt x="132819" y="38906"/>
                  </a:cubicBezTo>
                  <a:cubicBezTo>
                    <a:pt x="130617" y="40131"/>
                    <a:pt x="129169" y="42372"/>
                    <a:pt x="128959" y="44884"/>
                  </a:cubicBezTo>
                  <a:lnTo>
                    <a:pt x="127664" y="55325"/>
                  </a:lnTo>
                  <a:cubicBezTo>
                    <a:pt x="115861" y="62515"/>
                    <a:pt x="46699" y="106478"/>
                    <a:pt x="26421" y="154299"/>
                  </a:cubicBezTo>
                  <a:cubicBezTo>
                    <a:pt x="2592" y="210524"/>
                    <a:pt x="2812" y="258423"/>
                    <a:pt x="27027" y="285661"/>
                  </a:cubicBezTo>
                  <a:cubicBezTo>
                    <a:pt x="45715" y="307001"/>
                    <a:pt x="86121" y="371169"/>
                    <a:pt x="102695" y="397814"/>
                  </a:cubicBezTo>
                  <a:cubicBezTo>
                    <a:pt x="103319" y="398782"/>
                    <a:pt x="104348" y="399422"/>
                    <a:pt x="105493" y="399554"/>
                  </a:cubicBezTo>
                  <a:cubicBezTo>
                    <a:pt x="110520" y="400093"/>
                    <a:pt x="115571" y="400373"/>
                    <a:pt x="120627" y="400386"/>
                  </a:cubicBezTo>
                  <a:cubicBezTo>
                    <a:pt x="126527" y="400481"/>
                    <a:pt x="132425" y="400077"/>
                    <a:pt x="138258" y="399176"/>
                  </a:cubicBezTo>
                  <a:cubicBezTo>
                    <a:pt x="182676" y="391307"/>
                    <a:pt x="211732" y="342651"/>
                    <a:pt x="212944" y="340608"/>
                  </a:cubicBezTo>
                  <a:cubicBezTo>
                    <a:pt x="213434" y="339580"/>
                    <a:pt x="213434" y="338383"/>
                    <a:pt x="212944" y="337355"/>
                  </a:cubicBezTo>
                  <a:cubicBezTo>
                    <a:pt x="212587" y="336254"/>
                    <a:pt x="211709" y="335404"/>
                    <a:pt x="210598" y="335083"/>
                  </a:cubicBezTo>
                  <a:cubicBezTo>
                    <a:pt x="209463" y="334705"/>
                    <a:pt x="183886" y="326005"/>
                    <a:pt x="182523" y="290968"/>
                  </a:cubicBezTo>
                  <a:cubicBezTo>
                    <a:pt x="181389" y="262290"/>
                    <a:pt x="195388" y="252302"/>
                    <a:pt x="200838" y="249578"/>
                  </a:cubicBezTo>
                  <a:cubicBezTo>
                    <a:pt x="206813" y="255631"/>
                    <a:pt x="225885" y="272430"/>
                    <a:pt x="243588" y="262140"/>
                  </a:cubicBezTo>
                  <a:cubicBezTo>
                    <a:pt x="247103" y="260425"/>
                    <a:pt x="249540" y="257081"/>
                    <a:pt x="250097" y="253211"/>
                  </a:cubicBezTo>
                  <a:cubicBezTo>
                    <a:pt x="250854" y="245182"/>
                    <a:pt x="241697" y="237168"/>
                    <a:pt x="231938" y="228618"/>
                  </a:cubicBezTo>
                  <a:cubicBezTo>
                    <a:pt x="225535" y="223699"/>
                    <a:pt x="220096" y="217641"/>
                    <a:pt x="215894" y="210746"/>
                  </a:cubicBezTo>
                  <a:cubicBezTo>
                    <a:pt x="212185" y="201212"/>
                    <a:pt x="218469" y="187971"/>
                    <a:pt x="223460" y="177302"/>
                  </a:cubicBezTo>
                  <a:cubicBezTo>
                    <a:pt x="225400" y="173526"/>
                    <a:pt x="227045" y="169604"/>
                    <a:pt x="228381" y="165574"/>
                  </a:cubicBezTo>
                  <a:cubicBezTo>
                    <a:pt x="229112" y="163357"/>
                    <a:pt x="228775" y="160928"/>
                    <a:pt x="227472" y="158990"/>
                  </a:cubicBezTo>
                  <a:cubicBezTo>
                    <a:pt x="224144" y="153996"/>
                    <a:pt x="214838" y="152774"/>
                    <a:pt x="204016" y="151424"/>
                  </a:cubicBezTo>
                  <a:cubicBezTo>
                    <a:pt x="197981" y="150914"/>
                    <a:pt x="192019" y="149746"/>
                    <a:pt x="186235" y="147943"/>
                  </a:cubicBezTo>
                  <a:cubicBezTo>
                    <a:pt x="191078" y="141727"/>
                    <a:pt x="218697" y="127056"/>
                    <a:pt x="232394" y="119491"/>
                  </a:cubicBezTo>
                  <a:cubicBezTo>
                    <a:pt x="241322" y="114725"/>
                    <a:pt x="249040" y="110562"/>
                    <a:pt x="252975" y="107913"/>
                  </a:cubicBezTo>
                  <a:cubicBezTo>
                    <a:pt x="254943" y="107006"/>
                    <a:pt x="259191" y="104431"/>
                    <a:pt x="258122" y="100347"/>
                  </a:cubicBezTo>
                  <a:cubicBezTo>
                    <a:pt x="257052" y="96262"/>
                    <a:pt x="252219" y="95806"/>
                    <a:pt x="244653" y="95050"/>
                  </a:cubicBezTo>
                  <a:cubicBezTo>
                    <a:pt x="237377" y="94687"/>
                    <a:pt x="230189" y="93289"/>
                    <a:pt x="223307" y="90895"/>
                  </a:cubicBezTo>
                  <a:cubicBezTo>
                    <a:pt x="242622" y="88308"/>
                    <a:pt x="262102" y="87168"/>
                    <a:pt x="281586" y="87487"/>
                  </a:cubicBezTo>
                  <a:cubicBezTo>
                    <a:pt x="283114" y="87479"/>
                    <a:pt x="284487" y="86554"/>
                    <a:pt x="285067" y="85143"/>
                  </a:cubicBezTo>
                  <a:cubicBezTo>
                    <a:pt x="285631" y="83747"/>
                    <a:pt x="285336" y="82151"/>
                    <a:pt x="284305" y="810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543;p45"/>
            <p:cNvSpPr/>
            <p:nvPr/>
          </p:nvSpPr>
          <p:spPr>
            <a:xfrm>
              <a:off x="1878952" y="2552027"/>
              <a:ext cx="62202" cy="146266"/>
            </a:xfrm>
            <a:custGeom>
              <a:avLst/>
              <a:gdLst/>
              <a:ahLst/>
              <a:cxnLst/>
              <a:rect l="l" t="t" r="r" b="b"/>
              <a:pathLst>
                <a:path w="78242" h="183983" extrusionOk="0">
                  <a:moveTo>
                    <a:pt x="77003" y="191483"/>
                  </a:moveTo>
                  <a:cubicBezTo>
                    <a:pt x="68070" y="190149"/>
                    <a:pt x="59965" y="185502"/>
                    <a:pt x="54301" y="178467"/>
                  </a:cubicBezTo>
                  <a:cubicBezTo>
                    <a:pt x="52819" y="176994"/>
                    <a:pt x="52809" y="174600"/>
                    <a:pt x="54280" y="173116"/>
                  </a:cubicBezTo>
                  <a:lnTo>
                    <a:pt x="54301" y="173095"/>
                  </a:lnTo>
                  <a:cubicBezTo>
                    <a:pt x="55798" y="171642"/>
                    <a:pt x="58178" y="171642"/>
                    <a:pt x="59675" y="173095"/>
                  </a:cubicBezTo>
                  <a:cubicBezTo>
                    <a:pt x="69209" y="182705"/>
                    <a:pt x="74809" y="183914"/>
                    <a:pt x="77381" y="183914"/>
                  </a:cubicBezTo>
                  <a:cubicBezTo>
                    <a:pt x="78441" y="184044"/>
                    <a:pt x="79500" y="183681"/>
                    <a:pt x="80256" y="182930"/>
                  </a:cubicBezTo>
                  <a:cubicBezTo>
                    <a:pt x="81621" y="181394"/>
                    <a:pt x="83947" y="181195"/>
                    <a:pt x="85553" y="182477"/>
                  </a:cubicBezTo>
                  <a:cubicBezTo>
                    <a:pt x="87107" y="183741"/>
                    <a:pt x="87405" y="185997"/>
                    <a:pt x="86234" y="187624"/>
                  </a:cubicBezTo>
                  <a:cubicBezTo>
                    <a:pt x="84230" y="189949"/>
                    <a:pt x="81355" y="191348"/>
                    <a:pt x="78288" y="191483"/>
                  </a:cubicBezTo>
                  <a:close/>
                  <a:moveTo>
                    <a:pt x="35460" y="51947"/>
                  </a:moveTo>
                  <a:cubicBezTo>
                    <a:pt x="31834" y="53242"/>
                    <a:pt x="31298" y="61028"/>
                    <a:pt x="34325" y="69428"/>
                  </a:cubicBezTo>
                  <a:cubicBezTo>
                    <a:pt x="37353" y="77828"/>
                    <a:pt x="42725" y="83578"/>
                    <a:pt x="46282" y="82290"/>
                  </a:cubicBezTo>
                  <a:cubicBezTo>
                    <a:pt x="49838" y="81003"/>
                    <a:pt x="50366" y="73225"/>
                    <a:pt x="47341" y="64812"/>
                  </a:cubicBezTo>
                  <a:cubicBezTo>
                    <a:pt x="44386" y="56412"/>
                    <a:pt x="39089" y="50662"/>
                    <a:pt x="35457" y="51947"/>
                  </a:cubicBezTo>
                  <a:close/>
                  <a:moveTo>
                    <a:pt x="16241" y="40900"/>
                  </a:moveTo>
                  <a:cubicBezTo>
                    <a:pt x="16998" y="35150"/>
                    <a:pt x="21007" y="19563"/>
                    <a:pt x="29482" y="15854"/>
                  </a:cubicBezTo>
                  <a:cubicBezTo>
                    <a:pt x="34559" y="14248"/>
                    <a:pt x="40104" y="15429"/>
                    <a:pt x="44088" y="18962"/>
                  </a:cubicBezTo>
                  <a:cubicBezTo>
                    <a:pt x="45841" y="20132"/>
                    <a:pt x="48211" y="19658"/>
                    <a:pt x="49382" y="17905"/>
                  </a:cubicBezTo>
                  <a:cubicBezTo>
                    <a:pt x="49382" y="17905"/>
                    <a:pt x="49385" y="17902"/>
                    <a:pt x="49385" y="17902"/>
                  </a:cubicBezTo>
                  <a:cubicBezTo>
                    <a:pt x="50553" y="16146"/>
                    <a:pt x="50079" y="13776"/>
                    <a:pt x="48325" y="12605"/>
                  </a:cubicBezTo>
                  <a:cubicBezTo>
                    <a:pt x="42197" y="7536"/>
                    <a:pt x="33831" y="6122"/>
                    <a:pt x="26379" y="8899"/>
                  </a:cubicBezTo>
                  <a:cubicBezTo>
                    <a:pt x="12392" y="15177"/>
                    <a:pt x="8748" y="38787"/>
                    <a:pt x="8748" y="39771"/>
                  </a:cubicBezTo>
                  <a:lnTo>
                    <a:pt x="8748" y="39771"/>
                  </a:lnTo>
                  <a:cubicBezTo>
                    <a:pt x="8440" y="41835"/>
                    <a:pt x="9862" y="43762"/>
                    <a:pt x="11926" y="44073"/>
                  </a:cubicBezTo>
                  <a:lnTo>
                    <a:pt x="12457" y="44073"/>
                  </a:lnTo>
                  <a:cubicBezTo>
                    <a:pt x="14317" y="44065"/>
                    <a:pt x="15907" y="42731"/>
                    <a:pt x="16239" y="409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544;p45"/>
            <p:cNvSpPr/>
            <p:nvPr/>
          </p:nvSpPr>
          <p:spPr>
            <a:xfrm>
              <a:off x="1815439" y="2697842"/>
              <a:ext cx="35283" cy="24414"/>
            </a:xfrm>
            <a:custGeom>
              <a:avLst/>
              <a:gdLst/>
              <a:ahLst/>
              <a:cxnLst/>
              <a:rect l="l" t="t" r="r" b="b"/>
              <a:pathLst>
                <a:path w="44381" h="30709" extrusionOk="0">
                  <a:moveTo>
                    <a:pt x="49419" y="38208"/>
                  </a:moveTo>
                  <a:cubicBezTo>
                    <a:pt x="47800" y="38221"/>
                    <a:pt x="46357" y="37180"/>
                    <a:pt x="45862" y="35636"/>
                  </a:cubicBezTo>
                  <a:lnTo>
                    <a:pt x="39281" y="15951"/>
                  </a:lnTo>
                  <a:lnTo>
                    <a:pt x="13553" y="22763"/>
                  </a:lnTo>
                  <a:cubicBezTo>
                    <a:pt x="11463" y="23284"/>
                    <a:pt x="9347" y="22012"/>
                    <a:pt x="8826" y="19922"/>
                  </a:cubicBezTo>
                  <a:cubicBezTo>
                    <a:pt x="8824" y="19919"/>
                    <a:pt x="8824" y="19917"/>
                    <a:pt x="8824" y="19914"/>
                  </a:cubicBezTo>
                  <a:cubicBezTo>
                    <a:pt x="8300" y="17824"/>
                    <a:pt x="9572" y="15708"/>
                    <a:pt x="11660" y="15185"/>
                  </a:cubicBezTo>
                  <a:lnTo>
                    <a:pt x="40794" y="7619"/>
                  </a:lnTo>
                  <a:cubicBezTo>
                    <a:pt x="42728" y="7122"/>
                    <a:pt x="44718" y="8215"/>
                    <a:pt x="45334" y="10116"/>
                  </a:cubicBezTo>
                  <a:lnTo>
                    <a:pt x="52900" y="32816"/>
                  </a:lnTo>
                  <a:cubicBezTo>
                    <a:pt x="53547" y="34802"/>
                    <a:pt x="52462" y="36934"/>
                    <a:pt x="50478" y="37584"/>
                  </a:cubicBezTo>
                  <a:cubicBezTo>
                    <a:pt x="50167" y="37856"/>
                    <a:pt x="49807" y="38069"/>
                    <a:pt x="49419" y="382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545;p45"/>
            <p:cNvSpPr/>
            <p:nvPr/>
          </p:nvSpPr>
          <p:spPr>
            <a:xfrm>
              <a:off x="1707595" y="2777968"/>
              <a:ext cx="202487" cy="115922"/>
            </a:xfrm>
            <a:custGeom>
              <a:avLst/>
              <a:gdLst/>
              <a:ahLst/>
              <a:cxnLst/>
              <a:rect l="l" t="t" r="r" b="b"/>
              <a:pathLst>
                <a:path w="254701" h="145814" extrusionOk="0">
                  <a:moveTo>
                    <a:pt x="14834" y="7499"/>
                  </a:moveTo>
                  <a:cubicBezTo>
                    <a:pt x="19450" y="7499"/>
                    <a:pt x="258866" y="82714"/>
                    <a:pt x="258866" y="82714"/>
                  </a:cubicBezTo>
                  <a:lnTo>
                    <a:pt x="263407" y="153313"/>
                  </a:lnTo>
                  <a:lnTo>
                    <a:pt x="8706" y="7658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546;p45"/>
            <p:cNvSpPr/>
            <p:nvPr/>
          </p:nvSpPr>
          <p:spPr>
            <a:xfrm>
              <a:off x="1704583" y="2774961"/>
              <a:ext cx="208520" cy="122174"/>
            </a:xfrm>
            <a:custGeom>
              <a:avLst/>
              <a:gdLst/>
              <a:ahLst/>
              <a:cxnLst/>
              <a:rect l="l" t="t" r="r" b="b"/>
              <a:pathLst>
                <a:path w="262289" h="153678" extrusionOk="0">
                  <a:moveTo>
                    <a:pt x="267199" y="160579"/>
                  </a:moveTo>
                  <a:lnTo>
                    <a:pt x="266140" y="160579"/>
                  </a:lnTo>
                  <a:lnTo>
                    <a:pt x="11439" y="84001"/>
                  </a:lnTo>
                  <a:cubicBezTo>
                    <a:pt x="9729" y="83481"/>
                    <a:pt x="8600" y="81852"/>
                    <a:pt x="8714" y="80067"/>
                  </a:cubicBezTo>
                  <a:lnTo>
                    <a:pt x="14842" y="10980"/>
                  </a:lnTo>
                  <a:cubicBezTo>
                    <a:pt x="15034" y="9027"/>
                    <a:pt x="16663" y="7528"/>
                    <a:pt x="18626" y="7499"/>
                  </a:cubicBezTo>
                  <a:cubicBezTo>
                    <a:pt x="23317" y="7499"/>
                    <a:pt x="191606" y="60467"/>
                    <a:pt x="263793" y="83170"/>
                  </a:cubicBezTo>
                  <a:cubicBezTo>
                    <a:pt x="265264" y="83690"/>
                    <a:pt x="266298" y="85019"/>
                    <a:pt x="266443" y="86573"/>
                  </a:cubicBezTo>
                  <a:lnTo>
                    <a:pt x="270983" y="157173"/>
                  </a:lnTo>
                  <a:cubicBezTo>
                    <a:pt x="271149" y="159214"/>
                    <a:pt x="269631" y="161003"/>
                    <a:pt x="267590" y="161172"/>
                  </a:cubicBezTo>
                  <a:cubicBezTo>
                    <a:pt x="267461" y="161180"/>
                    <a:pt x="267329" y="161180"/>
                    <a:pt x="267199" y="161172"/>
                  </a:cubicBezTo>
                  <a:close/>
                  <a:moveTo>
                    <a:pt x="16508" y="77342"/>
                  </a:moveTo>
                  <a:lnTo>
                    <a:pt x="263112" y="151573"/>
                  </a:lnTo>
                  <a:lnTo>
                    <a:pt x="259027" y="89070"/>
                  </a:lnTo>
                  <a:cubicBezTo>
                    <a:pt x="172081" y="62208"/>
                    <a:pt x="45942" y="22708"/>
                    <a:pt x="22030" y="160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547;p45"/>
            <p:cNvSpPr/>
            <p:nvPr/>
          </p:nvSpPr>
          <p:spPr>
            <a:xfrm>
              <a:off x="1741676" y="2823115"/>
              <a:ext cx="639352" cy="329451"/>
            </a:xfrm>
            <a:custGeom>
              <a:avLst/>
              <a:gdLst/>
              <a:ahLst/>
              <a:cxnLst/>
              <a:rect l="l" t="t" r="r" b="b"/>
              <a:pathLst>
                <a:path w="804216" h="414404" extrusionOk="0">
                  <a:moveTo>
                    <a:pt x="16424" y="289819"/>
                  </a:moveTo>
                  <a:cubicBezTo>
                    <a:pt x="16424" y="289819"/>
                    <a:pt x="301857" y="414145"/>
                    <a:pt x="380165" y="421786"/>
                  </a:cubicBezTo>
                  <a:cubicBezTo>
                    <a:pt x="458473" y="429427"/>
                    <a:pt x="812922" y="61231"/>
                    <a:pt x="812922" y="61231"/>
                  </a:cubicBezTo>
                  <a:lnTo>
                    <a:pt x="771449" y="7499"/>
                  </a:lnTo>
                  <a:cubicBezTo>
                    <a:pt x="771449" y="7499"/>
                    <a:pt x="481411" y="156339"/>
                    <a:pt x="446074" y="168606"/>
                  </a:cubicBezTo>
                  <a:cubicBezTo>
                    <a:pt x="410736" y="180872"/>
                    <a:pt x="117670" y="87262"/>
                    <a:pt x="96180" y="82722"/>
                  </a:cubicBezTo>
                  <a:cubicBezTo>
                    <a:pt x="74690" y="78181"/>
                    <a:pt x="27093" y="85747"/>
                    <a:pt x="8706" y="110340"/>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548;p45"/>
            <p:cNvSpPr/>
            <p:nvPr/>
          </p:nvSpPr>
          <p:spPr>
            <a:xfrm>
              <a:off x="2347645" y="2672076"/>
              <a:ext cx="173901" cy="193859"/>
            </a:xfrm>
            <a:custGeom>
              <a:avLst/>
              <a:gdLst/>
              <a:ahLst/>
              <a:cxnLst/>
              <a:rect l="l" t="t" r="r" b="b"/>
              <a:pathLst>
                <a:path w="218743" h="243848" extrusionOk="0">
                  <a:moveTo>
                    <a:pt x="8706" y="197615"/>
                  </a:moveTo>
                  <a:lnTo>
                    <a:pt x="51702" y="137759"/>
                  </a:lnTo>
                  <a:lnTo>
                    <a:pt x="70092" y="82522"/>
                  </a:lnTo>
                  <a:cubicBezTo>
                    <a:pt x="73200" y="73291"/>
                    <a:pt x="102326" y="53388"/>
                    <a:pt x="111558" y="41057"/>
                  </a:cubicBezTo>
                  <a:cubicBezTo>
                    <a:pt x="120789" y="28725"/>
                    <a:pt x="129948" y="1169"/>
                    <a:pt x="139176" y="8820"/>
                  </a:cubicBezTo>
                  <a:cubicBezTo>
                    <a:pt x="148405" y="16471"/>
                    <a:pt x="146745" y="33413"/>
                    <a:pt x="143794" y="41057"/>
                  </a:cubicBezTo>
                  <a:cubicBezTo>
                    <a:pt x="140844" y="48700"/>
                    <a:pt x="125329" y="65647"/>
                    <a:pt x="123817" y="73291"/>
                  </a:cubicBezTo>
                  <a:cubicBezTo>
                    <a:pt x="122304" y="80934"/>
                    <a:pt x="215906" y="56416"/>
                    <a:pt x="215906" y="56416"/>
                  </a:cubicBezTo>
                  <a:cubicBezTo>
                    <a:pt x="215906" y="56416"/>
                    <a:pt x="231041" y="61032"/>
                    <a:pt x="226650" y="73291"/>
                  </a:cubicBezTo>
                  <a:cubicBezTo>
                    <a:pt x="221157" y="84719"/>
                    <a:pt x="214456" y="95522"/>
                    <a:pt x="206662" y="105523"/>
                  </a:cubicBezTo>
                  <a:cubicBezTo>
                    <a:pt x="206662" y="105523"/>
                    <a:pt x="188272" y="163863"/>
                    <a:pt x="174425" y="177634"/>
                  </a:cubicBezTo>
                  <a:cubicBezTo>
                    <a:pt x="160579" y="191406"/>
                    <a:pt x="96185" y="209871"/>
                    <a:pt x="96185" y="209871"/>
                  </a:cubicBezTo>
                  <a:lnTo>
                    <a:pt x="50177" y="251347"/>
                  </a:lnTo>
                  <a:close/>
                </a:path>
              </a:pathLst>
            </a:custGeom>
            <a:solidFill>
              <a:srgbClr val="E0A46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549;p45"/>
            <p:cNvSpPr/>
            <p:nvPr/>
          </p:nvSpPr>
          <p:spPr>
            <a:xfrm>
              <a:off x="1728991" y="2668988"/>
              <a:ext cx="796096" cy="705815"/>
            </a:xfrm>
            <a:custGeom>
              <a:avLst/>
              <a:gdLst/>
              <a:ahLst/>
              <a:cxnLst/>
              <a:rect l="l" t="t" r="r" b="b"/>
              <a:pathLst>
                <a:path w="1001379" h="887818" extrusionOk="0">
                  <a:moveTo>
                    <a:pt x="58880" y="837877"/>
                  </a:moveTo>
                  <a:cubicBezTo>
                    <a:pt x="56834" y="837921"/>
                    <a:pt x="55138" y="836299"/>
                    <a:pt x="55094" y="834252"/>
                  </a:cubicBezTo>
                  <a:cubicBezTo>
                    <a:pt x="55094" y="834251"/>
                    <a:pt x="55094" y="834251"/>
                    <a:pt x="55094" y="834250"/>
                  </a:cubicBezTo>
                  <a:cubicBezTo>
                    <a:pt x="55073" y="833367"/>
                    <a:pt x="55371" y="832506"/>
                    <a:pt x="55930" y="831823"/>
                  </a:cubicBezTo>
                  <a:cubicBezTo>
                    <a:pt x="99590" y="774322"/>
                    <a:pt x="160807" y="691534"/>
                    <a:pt x="204620" y="624035"/>
                  </a:cubicBezTo>
                  <a:cubicBezTo>
                    <a:pt x="205770" y="622281"/>
                    <a:pt x="208121" y="621789"/>
                    <a:pt x="209878" y="622939"/>
                  </a:cubicBezTo>
                  <a:cubicBezTo>
                    <a:pt x="209878" y="622939"/>
                    <a:pt x="209878" y="622939"/>
                    <a:pt x="209878" y="622939"/>
                  </a:cubicBezTo>
                  <a:cubicBezTo>
                    <a:pt x="211631" y="624089"/>
                    <a:pt x="212123" y="626441"/>
                    <a:pt x="210976" y="628197"/>
                  </a:cubicBezTo>
                  <a:lnTo>
                    <a:pt x="210976" y="628197"/>
                  </a:lnTo>
                  <a:cubicBezTo>
                    <a:pt x="167011" y="695846"/>
                    <a:pt x="105643" y="778780"/>
                    <a:pt x="61919" y="836364"/>
                  </a:cubicBezTo>
                  <a:cubicBezTo>
                    <a:pt x="61209" y="837330"/>
                    <a:pt x="60077" y="837893"/>
                    <a:pt x="58880" y="837877"/>
                  </a:cubicBezTo>
                  <a:close/>
                  <a:moveTo>
                    <a:pt x="17715" y="893873"/>
                  </a:moveTo>
                  <a:cubicBezTo>
                    <a:pt x="17715" y="893873"/>
                    <a:pt x="26040" y="883279"/>
                    <a:pt x="39584" y="865640"/>
                  </a:cubicBezTo>
                  <a:cubicBezTo>
                    <a:pt x="39687" y="865523"/>
                    <a:pt x="39783" y="865399"/>
                    <a:pt x="39871" y="865270"/>
                  </a:cubicBezTo>
                  <a:cubicBezTo>
                    <a:pt x="41032" y="863544"/>
                    <a:pt x="40584" y="861204"/>
                    <a:pt x="38866" y="860030"/>
                  </a:cubicBezTo>
                  <a:cubicBezTo>
                    <a:pt x="37136" y="858859"/>
                    <a:pt x="34784" y="859311"/>
                    <a:pt x="33611" y="861040"/>
                  </a:cubicBezTo>
                  <a:lnTo>
                    <a:pt x="11820" y="889187"/>
                  </a:lnTo>
                  <a:cubicBezTo>
                    <a:pt x="11792" y="889221"/>
                    <a:pt x="11766" y="889252"/>
                    <a:pt x="11742" y="889286"/>
                  </a:cubicBezTo>
                  <a:cubicBezTo>
                    <a:pt x="10494" y="890909"/>
                    <a:pt x="10800" y="893236"/>
                    <a:pt x="12424" y="894483"/>
                  </a:cubicBezTo>
                  <a:cubicBezTo>
                    <a:pt x="12424" y="894483"/>
                    <a:pt x="12424" y="894484"/>
                    <a:pt x="12424" y="894484"/>
                  </a:cubicBezTo>
                  <a:cubicBezTo>
                    <a:pt x="13092" y="895014"/>
                    <a:pt x="13918" y="895308"/>
                    <a:pt x="14770" y="895318"/>
                  </a:cubicBezTo>
                  <a:cubicBezTo>
                    <a:pt x="15923" y="895320"/>
                    <a:pt x="17011" y="894786"/>
                    <a:pt x="17715" y="893873"/>
                  </a:cubicBezTo>
                  <a:close/>
                  <a:moveTo>
                    <a:pt x="40115" y="702050"/>
                  </a:moveTo>
                  <a:cubicBezTo>
                    <a:pt x="58505" y="695997"/>
                    <a:pt x="197960" y="600201"/>
                    <a:pt x="203861" y="596113"/>
                  </a:cubicBezTo>
                  <a:cubicBezTo>
                    <a:pt x="204127" y="595976"/>
                    <a:pt x="204376" y="595808"/>
                    <a:pt x="204601" y="595611"/>
                  </a:cubicBezTo>
                  <a:cubicBezTo>
                    <a:pt x="206174" y="594238"/>
                    <a:pt x="206337" y="591847"/>
                    <a:pt x="204964" y="590275"/>
                  </a:cubicBezTo>
                  <a:cubicBezTo>
                    <a:pt x="204964" y="590275"/>
                    <a:pt x="204961" y="590273"/>
                    <a:pt x="204961" y="590273"/>
                  </a:cubicBezTo>
                  <a:cubicBezTo>
                    <a:pt x="203589" y="588698"/>
                    <a:pt x="201201" y="588535"/>
                    <a:pt x="199626" y="589907"/>
                  </a:cubicBezTo>
                  <a:cubicBezTo>
                    <a:pt x="199626" y="589907"/>
                    <a:pt x="199623" y="589910"/>
                    <a:pt x="199623" y="589910"/>
                  </a:cubicBezTo>
                  <a:cubicBezTo>
                    <a:pt x="159445" y="617529"/>
                    <a:pt x="52146" y="690171"/>
                    <a:pt x="37693" y="695015"/>
                  </a:cubicBezTo>
                  <a:cubicBezTo>
                    <a:pt x="35603" y="695349"/>
                    <a:pt x="34181" y="697313"/>
                    <a:pt x="34515" y="699402"/>
                  </a:cubicBezTo>
                  <a:cubicBezTo>
                    <a:pt x="34515" y="699402"/>
                    <a:pt x="34515" y="699403"/>
                    <a:pt x="34515" y="699403"/>
                  </a:cubicBezTo>
                  <a:cubicBezTo>
                    <a:pt x="34849" y="701492"/>
                    <a:pt x="36812" y="702915"/>
                    <a:pt x="38903" y="702581"/>
                  </a:cubicBezTo>
                  <a:cubicBezTo>
                    <a:pt x="38903" y="702581"/>
                    <a:pt x="38903" y="702581"/>
                    <a:pt x="38903" y="702581"/>
                  </a:cubicBezTo>
                  <a:close/>
                  <a:moveTo>
                    <a:pt x="1008826" y="78462"/>
                  </a:moveTo>
                  <a:cubicBezTo>
                    <a:pt x="1003371" y="90060"/>
                    <a:pt x="996618" y="101001"/>
                    <a:pt x="988698" y="111077"/>
                  </a:cubicBezTo>
                  <a:cubicBezTo>
                    <a:pt x="986579" y="117886"/>
                    <a:pt x="969401" y="170476"/>
                    <a:pt x="955782" y="184173"/>
                  </a:cubicBezTo>
                  <a:cubicBezTo>
                    <a:pt x="942163" y="197870"/>
                    <a:pt x="884730" y="214439"/>
                    <a:pt x="876708" y="217088"/>
                  </a:cubicBezTo>
                  <a:lnTo>
                    <a:pt x="832225" y="257134"/>
                  </a:lnTo>
                  <a:cubicBezTo>
                    <a:pt x="832090" y="257393"/>
                    <a:pt x="832124" y="257715"/>
                    <a:pt x="831922" y="257950"/>
                  </a:cubicBezTo>
                  <a:cubicBezTo>
                    <a:pt x="817319" y="272781"/>
                    <a:pt x="482331" y="619722"/>
                    <a:pt x="398414" y="619722"/>
                  </a:cubicBezTo>
                  <a:lnTo>
                    <a:pt x="395766" y="619722"/>
                  </a:lnTo>
                  <a:cubicBezTo>
                    <a:pt x="346020" y="614897"/>
                    <a:pt x="216195" y="564529"/>
                    <a:pt x="125550" y="527332"/>
                  </a:cubicBezTo>
                  <a:cubicBezTo>
                    <a:pt x="125307" y="527433"/>
                    <a:pt x="125056" y="527508"/>
                    <a:pt x="124797" y="527558"/>
                  </a:cubicBezTo>
                  <a:lnTo>
                    <a:pt x="12804" y="536714"/>
                  </a:lnTo>
                  <a:lnTo>
                    <a:pt x="12429" y="536714"/>
                  </a:lnTo>
                  <a:cubicBezTo>
                    <a:pt x="10466" y="536719"/>
                    <a:pt x="8839" y="535193"/>
                    <a:pt x="8720" y="533233"/>
                  </a:cubicBezTo>
                  <a:cubicBezTo>
                    <a:pt x="8544" y="531168"/>
                    <a:pt x="10062" y="529347"/>
                    <a:pt x="12123" y="529148"/>
                  </a:cubicBezTo>
                  <a:lnTo>
                    <a:pt x="110460" y="521118"/>
                  </a:lnTo>
                  <a:cubicBezTo>
                    <a:pt x="66609" y="502969"/>
                    <a:pt x="34715" y="489112"/>
                    <a:pt x="30889" y="487447"/>
                  </a:cubicBezTo>
                  <a:cubicBezTo>
                    <a:pt x="28972" y="486618"/>
                    <a:pt x="28086" y="484393"/>
                    <a:pt x="28912" y="482474"/>
                  </a:cubicBezTo>
                  <a:cubicBezTo>
                    <a:pt x="28912" y="482466"/>
                    <a:pt x="28912" y="482458"/>
                    <a:pt x="28912" y="482450"/>
                  </a:cubicBezTo>
                  <a:cubicBezTo>
                    <a:pt x="29721" y="480570"/>
                    <a:pt x="31896" y="479697"/>
                    <a:pt x="33779" y="480503"/>
                  </a:cubicBezTo>
                  <a:lnTo>
                    <a:pt x="33906" y="480560"/>
                  </a:lnTo>
                  <a:cubicBezTo>
                    <a:pt x="36781" y="481772"/>
                    <a:pt x="319707" y="604656"/>
                    <a:pt x="396435" y="612224"/>
                  </a:cubicBezTo>
                  <a:cubicBezTo>
                    <a:pt x="458398" y="618316"/>
                    <a:pt x="705425" y="375278"/>
                    <a:pt x="794197" y="285442"/>
                  </a:cubicBezTo>
                  <a:lnTo>
                    <a:pt x="749203" y="229943"/>
                  </a:lnTo>
                  <a:cubicBezTo>
                    <a:pt x="748069" y="228798"/>
                    <a:pt x="747794" y="227055"/>
                    <a:pt x="748522" y="225615"/>
                  </a:cubicBezTo>
                  <a:cubicBezTo>
                    <a:pt x="667303" y="267075"/>
                    <a:pt x="490521" y="356785"/>
                    <a:pt x="463024" y="366298"/>
                  </a:cubicBezTo>
                  <a:cubicBezTo>
                    <a:pt x="437753" y="375154"/>
                    <a:pt x="301700" y="336864"/>
                    <a:pt x="158458" y="294264"/>
                  </a:cubicBezTo>
                  <a:cubicBezTo>
                    <a:pt x="133639" y="286696"/>
                    <a:pt x="115705" y="281474"/>
                    <a:pt x="111090" y="280492"/>
                  </a:cubicBezTo>
                  <a:cubicBezTo>
                    <a:pt x="91643" y="276405"/>
                    <a:pt x="45181" y="283139"/>
                    <a:pt x="27853" y="306748"/>
                  </a:cubicBezTo>
                  <a:cubicBezTo>
                    <a:pt x="26576" y="308380"/>
                    <a:pt x="24240" y="308714"/>
                    <a:pt x="22556" y="307505"/>
                  </a:cubicBezTo>
                  <a:cubicBezTo>
                    <a:pt x="20886" y="306251"/>
                    <a:pt x="20546" y="303881"/>
                    <a:pt x="21797" y="302211"/>
                  </a:cubicBezTo>
                  <a:cubicBezTo>
                    <a:pt x="21797" y="302211"/>
                    <a:pt x="21800" y="302208"/>
                    <a:pt x="21800" y="302208"/>
                  </a:cubicBezTo>
                  <a:cubicBezTo>
                    <a:pt x="40643" y="277011"/>
                    <a:pt x="89221" y="268018"/>
                    <a:pt x="113058" y="273152"/>
                  </a:cubicBezTo>
                  <a:cubicBezTo>
                    <a:pt x="117899" y="274136"/>
                    <a:pt x="135074" y="279280"/>
                    <a:pt x="160955" y="286999"/>
                  </a:cubicBezTo>
                  <a:cubicBezTo>
                    <a:pt x="242829" y="311364"/>
                    <a:pt x="434497" y="368329"/>
                    <a:pt x="460908" y="359188"/>
                  </a:cubicBezTo>
                  <a:cubicBezTo>
                    <a:pt x="494697" y="347455"/>
                    <a:pt x="768549" y="207098"/>
                    <a:pt x="784885" y="198688"/>
                  </a:cubicBezTo>
                  <a:lnTo>
                    <a:pt x="827071" y="139972"/>
                  </a:lnTo>
                  <a:lnTo>
                    <a:pt x="845308" y="85263"/>
                  </a:lnTo>
                  <a:cubicBezTo>
                    <a:pt x="847199" y="79588"/>
                    <a:pt x="854992" y="72551"/>
                    <a:pt x="867630" y="61654"/>
                  </a:cubicBezTo>
                  <a:cubicBezTo>
                    <a:pt x="874734" y="55940"/>
                    <a:pt x="881321" y="49615"/>
                    <a:pt x="887315" y="42746"/>
                  </a:cubicBezTo>
                  <a:cubicBezTo>
                    <a:pt x="890254" y="38382"/>
                    <a:pt x="892907" y="33834"/>
                    <a:pt x="895259" y="29127"/>
                  </a:cubicBezTo>
                  <a:cubicBezTo>
                    <a:pt x="901161" y="18306"/>
                    <a:pt x="906233" y="8999"/>
                    <a:pt x="913042" y="7712"/>
                  </a:cubicBezTo>
                  <a:cubicBezTo>
                    <a:pt x="915747" y="7088"/>
                    <a:pt x="918585" y="7855"/>
                    <a:pt x="920608" y="9756"/>
                  </a:cubicBezTo>
                  <a:cubicBezTo>
                    <a:pt x="930969" y="18381"/>
                    <a:pt x="930143" y="36693"/>
                    <a:pt x="926283" y="46303"/>
                  </a:cubicBezTo>
                  <a:cubicBezTo>
                    <a:pt x="923646" y="51493"/>
                    <a:pt x="920502" y="56409"/>
                    <a:pt x="916902" y="60983"/>
                  </a:cubicBezTo>
                  <a:cubicBezTo>
                    <a:pt x="913527" y="65420"/>
                    <a:pt x="910445" y="70070"/>
                    <a:pt x="907671" y="74905"/>
                  </a:cubicBezTo>
                  <a:cubicBezTo>
                    <a:pt x="936804" y="70779"/>
                    <a:pt x="965622" y="64661"/>
                    <a:pt x="993922" y="56596"/>
                  </a:cubicBezTo>
                  <a:cubicBezTo>
                    <a:pt x="994585" y="56370"/>
                    <a:pt x="995303" y="56370"/>
                    <a:pt x="995966" y="56596"/>
                  </a:cubicBezTo>
                  <a:cubicBezTo>
                    <a:pt x="1001340" y="58220"/>
                    <a:pt x="1005925" y="61779"/>
                    <a:pt x="1008828" y="66583"/>
                  </a:cubicBezTo>
                  <a:cubicBezTo>
                    <a:pt x="1010504" y="70365"/>
                    <a:pt x="1010504" y="74680"/>
                    <a:pt x="1008828" y="78462"/>
                  </a:cubicBezTo>
                  <a:close/>
                  <a:moveTo>
                    <a:pt x="823890" y="255075"/>
                  </a:moveTo>
                  <a:lnTo>
                    <a:pt x="786053" y="206420"/>
                  </a:lnTo>
                  <a:cubicBezTo>
                    <a:pt x="780671" y="209181"/>
                    <a:pt x="768673" y="215330"/>
                    <a:pt x="752470" y="223605"/>
                  </a:cubicBezTo>
                  <a:cubicBezTo>
                    <a:pt x="753247" y="223706"/>
                    <a:pt x="753974" y="224053"/>
                    <a:pt x="754542" y="224595"/>
                  </a:cubicBezTo>
                  <a:cubicBezTo>
                    <a:pt x="754726" y="224776"/>
                    <a:pt x="754894" y="224975"/>
                    <a:pt x="755039" y="225188"/>
                  </a:cubicBezTo>
                  <a:lnTo>
                    <a:pt x="799561" y="280021"/>
                  </a:lnTo>
                  <a:cubicBezTo>
                    <a:pt x="811587" y="267808"/>
                    <a:pt x="820064" y="259067"/>
                    <a:pt x="823895" y="255075"/>
                  </a:cubicBezTo>
                  <a:close/>
                  <a:moveTo>
                    <a:pt x="1001786" y="70065"/>
                  </a:moveTo>
                  <a:cubicBezTo>
                    <a:pt x="999960" y="67355"/>
                    <a:pt x="997305" y="65312"/>
                    <a:pt x="994217" y="64237"/>
                  </a:cubicBezTo>
                  <a:cubicBezTo>
                    <a:pt x="906746" y="86937"/>
                    <a:pt x="901602" y="82246"/>
                    <a:pt x="899936" y="80658"/>
                  </a:cubicBezTo>
                  <a:cubicBezTo>
                    <a:pt x="898789" y="79570"/>
                    <a:pt x="898276" y="77972"/>
                    <a:pt x="898577" y="76421"/>
                  </a:cubicBezTo>
                  <a:cubicBezTo>
                    <a:pt x="901299" y="69218"/>
                    <a:pt x="905244" y="62538"/>
                    <a:pt x="910232" y="56671"/>
                  </a:cubicBezTo>
                  <a:cubicBezTo>
                    <a:pt x="913447" y="52573"/>
                    <a:pt x="916283" y="48191"/>
                    <a:pt x="918707" y="43580"/>
                  </a:cubicBezTo>
                  <a:cubicBezTo>
                    <a:pt x="921279" y="37224"/>
                    <a:pt x="922869" y="22015"/>
                    <a:pt x="915226" y="15656"/>
                  </a:cubicBezTo>
                  <a:cubicBezTo>
                    <a:pt x="914620" y="15138"/>
                    <a:pt x="914319" y="15203"/>
                    <a:pt x="914242" y="15203"/>
                  </a:cubicBezTo>
                  <a:cubicBezTo>
                    <a:pt x="910913" y="15809"/>
                    <a:pt x="905389" y="26024"/>
                    <a:pt x="901682" y="32759"/>
                  </a:cubicBezTo>
                  <a:cubicBezTo>
                    <a:pt x="899149" y="37773"/>
                    <a:pt x="896266" y="42601"/>
                    <a:pt x="893054" y="47212"/>
                  </a:cubicBezTo>
                  <a:cubicBezTo>
                    <a:pt x="886747" y="54519"/>
                    <a:pt x="879783" y="61232"/>
                    <a:pt x="872248" y="67265"/>
                  </a:cubicBezTo>
                  <a:cubicBezTo>
                    <a:pt x="864573" y="72999"/>
                    <a:pt x="857813" y="79860"/>
                    <a:pt x="852195" y="87618"/>
                  </a:cubicBezTo>
                  <a:lnTo>
                    <a:pt x="833958" y="142630"/>
                  </a:lnTo>
                  <a:cubicBezTo>
                    <a:pt x="833844" y="142985"/>
                    <a:pt x="833668" y="143319"/>
                    <a:pt x="833440" y="143614"/>
                  </a:cubicBezTo>
                  <a:lnTo>
                    <a:pt x="792145" y="201395"/>
                  </a:lnTo>
                  <a:lnTo>
                    <a:pt x="809398" y="223792"/>
                  </a:lnTo>
                  <a:lnTo>
                    <a:pt x="829342" y="249626"/>
                  </a:lnTo>
                  <a:lnTo>
                    <a:pt x="872395" y="210960"/>
                  </a:lnTo>
                  <a:cubicBezTo>
                    <a:pt x="872799" y="210569"/>
                    <a:pt x="873294" y="210281"/>
                    <a:pt x="873836" y="210126"/>
                  </a:cubicBezTo>
                  <a:cubicBezTo>
                    <a:pt x="891542" y="205057"/>
                    <a:pt x="939744" y="189620"/>
                    <a:pt x="950488" y="178876"/>
                  </a:cubicBezTo>
                  <a:cubicBezTo>
                    <a:pt x="961232" y="168132"/>
                    <a:pt x="976744" y="124242"/>
                    <a:pt x="981738" y="108277"/>
                  </a:cubicBezTo>
                  <a:cubicBezTo>
                    <a:pt x="981875" y="107852"/>
                    <a:pt x="982108" y="107463"/>
                    <a:pt x="982419" y="107142"/>
                  </a:cubicBezTo>
                  <a:cubicBezTo>
                    <a:pt x="989933" y="97419"/>
                    <a:pt x="996424" y="86944"/>
                    <a:pt x="1001791" y="75890"/>
                  </a:cubicBezTo>
                  <a:cubicBezTo>
                    <a:pt x="1002635" y="74040"/>
                    <a:pt x="1002635" y="71914"/>
                    <a:pt x="1001791" y="700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9" name="Google Shape;359;p26"/>
          <p:cNvSpPr txBox="1">
            <a:spLocks/>
          </p:cNvSpPr>
          <p:nvPr/>
        </p:nvSpPr>
        <p:spPr>
          <a:xfrm>
            <a:off x="4244065" y="839263"/>
            <a:ext cx="4308764" cy="370717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GB" dirty="0" smtClean="0"/>
              <a:t>       </a:t>
            </a:r>
            <a:endParaRPr lang="en-GB" dirty="0"/>
          </a:p>
        </p:txBody>
      </p:sp>
      <p:sp>
        <p:nvSpPr>
          <p:cNvPr id="3" name="CaixaDeTexto 2"/>
          <p:cNvSpPr txBox="1"/>
          <p:nvPr/>
        </p:nvSpPr>
        <p:spPr>
          <a:xfrm>
            <a:off x="3928956" y="1371031"/>
            <a:ext cx="4599561" cy="2677656"/>
          </a:xfrm>
          <a:prstGeom prst="rect">
            <a:avLst/>
          </a:prstGeom>
          <a:noFill/>
        </p:spPr>
        <p:txBody>
          <a:bodyPr wrap="square" rtlCol="0">
            <a:spAutoFit/>
          </a:bodyPr>
          <a:lstStyle/>
          <a:p>
            <a:r>
              <a:rPr lang="en-GB" dirty="0" smtClean="0">
                <a:solidFill>
                  <a:schemeClr val="dk1"/>
                </a:solidFill>
                <a:latin typeface="Asap"/>
                <a:ea typeface="Asap"/>
                <a:cs typeface="Asap"/>
                <a:sym typeface="Asap"/>
              </a:rPr>
              <a:t>      </a:t>
            </a:r>
            <a:r>
              <a:rPr lang="en-GB" dirty="0">
                <a:solidFill>
                  <a:schemeClr val="dk1"/>
                </a:solidFill>
                <a:latin typeface="Asap"/>
                <a:ea typeface="Asap"/>
                <a:cs typeface="Asap"/>
              </a:rPr>
              <a:t>In conclusion, the goals </a:t>
            </a:r>
            <a:r>
              <a:rPr lang="en-GB" dirty="0" smtClean="0">
                <a:solidFill>
                  <a:schemeClr val="dk1"/>
                </a:solidFill>
                <a:latin typeface="Asap"/>
                <a:ea typeface="Asap"/>
                <a:cs typeface="Asap"/>
              </a:rPr>
              <a:t>of </a:t>
            </a:r>
            <a:r>
              <a:rPr lang="en-GB" dirty="0">
                <a:solidFill>
                  <a:schemeClr val="dk1"/>
                </a:solidFill>
                <a:latin typeface="Asap"/>
                <a:ea typeface="Asap"/>
                <a:cs typeface="Asap"/>
              </a:rPr>
              <a:t>this project were successfully achieved, as </a:t>
            </a:r>
            <a:r>
              <a:rPr lang="en-GB" dirty="0">
                <a:solidFill>
                  <a:schemeClr val="dk1"/>
                </a:solidFill>
                <a:latin typeface="Asap"/>
                <a:ea typeface="Asap"/>
                <a:cs typeface="Asap"/>
                <a:sym typeface="Asap"/>
              </a:rPr>
              <a:t>both </a:t>
            </a:r>
            <a:r>
              <a:rPr lang="en-GB" dirty="0">
                <a:solidFill>
                  <a:schemeClr val="dk1"/>
                </a:solidFill>
                <a:latin typeface="Asap"/>
                <a:ea typeface="Asap"/>
                <a:cs typeface="Asap"/>
                <a:sym typeface="Asap"/>
              </a:rPr>
              <a:t>the Binary SMOTE and Gradient SMOTE hypotheses led to improvements in the performance metrics of the Random Forest model when dealing with class imbalance. </a:t>
            </a:r>
            <a:r>
              <a:rPr lang="en-GB" dirty="0">
                <a:solidFill>
                  <a:schemeClr val="dk1"/>
                </a:solidFill>
                <a:latin typeface="Asap"/>
                <a:ea typeface="Asap"/>
                <a:cs typeface="Asap"/>
                <a:sym typeface="Asap"/>
              </a:rPr>
              <a:t>However, the enhancements were not </a:t>
            </a:r>
            <a:r>
              <a:rPr lang="en-GB" dirty="0">
                <a:solidFill>
                  <a:schemeClr val="dk1"/>
                </a:solidFill>
                <a:latin typeface="Asap"/>
                <a:ea typeface="Asap"/>
                <a:cs typeface="Asap"/>
                <a:sym typeface="Asap"/>
              </a:rPr>
              <a:t>substantial, the </a:t>
            </a:r>
            <a:r>
              <a:rPr lang="en-GB" dirty="0">
                <a:solidFill>
                  <a:schemeClr val="dk1"/>
                </a:solidFill>
                <a:latin typeface="Asap"/>
                <a:ea typeface="Asap"/>
                <a:cs typeface="Asap"/>
                <a:sym typeface="Asap"/>
              </a:rPr>
              <a:t>higher the imbalance, the better the results, especially in balanced </a:t>
            </a:r>
            <a:r>
              <a:rPr lang="en-GB" dirty="0">
                <a:solidFill>
                  <a:schemeClr val="dk1"/>
                </a:solidFill>
                <a:latin typeface="Asap"/>
                <a:ea typeface="Asap"/>
                <a:cs typeface="Asap"/>
                <a:sym typeface="Asap"/>
              </a:rPr>
              <a:t>accuracy.</a:t>
            </a:r>
          </a:p>
          <a:p>
            <a:r>
              <a:rPr lang="en-GB" dirty="0">
                <a:solidFill>
                  <a:schemeClr val="dk1"/>
                </a:solidFill>
                <a:latin typeface="Asap"/>
                <a:ea typeface="Asap"/>
                <a:cs typeface="Asap"/>
                <a:sym typeface="Asap"/>
              </a:rPr>
              <a:t> </a:t>
            </a:r>
            <a:r>
              <a:rPr lang="en-GB" dirty="0">
                <a:solidFill>
                  <a:schemeClr val="dk1"/>
                </a:solidFill>
                <a:latin typeface="Asap"/>
                <a:ea typeface="Asap"/>
                <a:cs typeface="Asap"/>
                <a:sym typeface="Asap"/>
              </a:rPr>
              <a:t>     This </a:t>
            </a:r>
            <a:r>
              <a:rPr lang="en-GB" dirty="0">
                <a:solidFill>
                  <a:schemeClr val="dk1"/>
                </a:solidFill>
                <a:latin typeface="Asap"/>
                <a:ea typeface="Asap"/>
                <a:cs typeface="Asap"/>
                <a:sym typeface="Asap"/>
              </a:rPr>
              <a:t>suggests that while SMOTE can aid in addressing class imbalance, additional strategies or further </a:t>
            </a:r>
            <a:r>
              <a:rPr lang="en-GB" dirty="0">
                <a:solidFill>
                  <a:schemeClr val="dk1"/>
                </a:solidFill>
                <a:latin typeface="Asap"/>
                <a:ea typeface="Asap"/>
                <a:cs typeface="Asap"/>
                <a:sym typeface="Asap"/>
              </a:rPr>
              <a:t>optimization (SMOTE optimization) </a:t>
            </a:r>
            <a:r>
              <a:rPr lang="en-GB" dirty="0">
                <a:solidFill>
                  <a:schemeClr val="dk1"/>
                </a:solidFill>
                <a:latin typeface="Asap"/>
                <a:ea typeface="Asap"/>
                <a:cs typeface="Asap"/>
                <a:sym typeface="Asap"/>
              </a:rPr>
              <a:t>may be necessary to achieve significant performance improvements.</a:t>
            </a:r>
            <a:endParaRPr lang="pt-PT" dirty="0">
              <a:solidFill>
                <a:schemeClr val="dk1"/>
              </a:solidFill>
              <a:latin typeface="Asap"/>
              <a:ea typeface="Asap"/>
              <a:cs typeface="Asap"/>
              <a:sym typeface="Asap"/>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1189" name="Google Shape;1189;p44"/>
          <p:cNvSpPr txBox="1">
            <a:spLocks noGrp="1"/>
          </p:cNvSpPr>
          <p:nvPr>
            <p:ph type="title"/>
          </p:nvPr>
        </p:nvSpPr>
        <p:spPr>
          <a:xfrm>
            <a:off x="713225" y="1628845"/>
            <a:ext cx="3190800" cy="86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sp>
        <p:nvSpPr>
          <p:cNvPr id="1190" name="Google Shape;1190;p44"/>
          <p:cNvSpPr txBox="1">
            <a:spLocks noGrp="1"/>
          </p:cNvSpPr>
          <p:nvPr>
            <p:ph type="subTitle" idx="1"/>
          </p:nvPr>
        </p:nvSpPr>
        <p:spPr>
          <a:xfrm>
            <a:off x="793457" y="2459955"/>
            <a:ext cx="3190800" cy="4989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Do you have any questions</a:t>
            </a:r>
            <a:r>
              <a:rPr lang="en" b="1" dirty="0" smtClean="0"/>
              <a:t>?</a:t>
            </a:r>
          </a:p>
        </p:txBody>
      </p:sp>
      <p:sp>
        <p:nvSpPr>
          <p:cNvPr id="1191" name="Google Shape;1191;p44"/>
          <p:cNvSpPr txBox="1"/>
          <p:nvPr/>
        </p:nvSpPr>
        <p:spPr>
          <a:xfrm>
            <a:off x="713225" y="4168619"/>
            <a:ext cx="3187800" cy="26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dirty="0">
                <a:solidFill>
                  <a:schemeClr val="dk1"/>
                </a:solidFill>
                <a:latin typeface="Asap"/>
                <a:ea typeface="Asap"/>
                <a:cs typeface="Asap"/>
                <a:sym typeface="Asap"/>
              </a:rPr>
              <a:t>Please keep this slide for attribution</a:t>
            </a:r>
            <a:endParaRPr sz="1100" dirty="0">
              <a:solidFill>
                <a:schemeClr val="dk1"/>
              </a:solidFill>
              <a:latin typeface="Asap"/>
              <a:ea typeface="Asap"/>
              <a:cs typeface="Asap"/>
              <a:sym typeface="Asap"/>
            </a:endParaRPr>
          </a:p>
        </p:txBody>
      </p:sp>
      <p:grpSp>
        <p:nvGrpSpPr>
          <p:cNvPr id="1207" name="Google Shape;1207;p44"/>
          <p:cNvGrpSpPr/>
          <p:nvPr/>
        </p:nvGrpSpPr>
        <p:grpSpPr>
          <a:xfrm>
            <a:off x="4546486" y="754384"/>
            <a:ext cx="3694113" cy="3634873"/>
            <a:chOff x="4546486" y="754384"/>
            <a:chExt cx="3694113" cy="3634873"/>
          </a:xfrm>
        </p:grpSpPr>
        <p:sp>
          <p:nvSpPr>
            <p:cNvPr id="1208" name="Google Shape;1208;p44"/>
            <p:cNvSpPr/>
            <p:nvPr/>
          </p:nvSpPr>
          <p:spPr>
            <a:xfrm>
              <a:off x="4967719" y="4216555"/>
              <a:ext cx="2851057" cy="172701"/>
            </a:xfrm>
            <a:custGeom>
              <a:avLst/>
              <a:gdLst/>
              <a:ahLst/>
              <a:cxnLst/>
              <a:rect l="l" t="t" r="r" b="b"/>
              <a:pathLst>
                <a:path w="4617096" h="279678" extrusionOk="0">
                  <a:moveTo>
                    <a:pt x="4617097" y="139839"/>
                  </a:moveTo>
                  <a:cubicBezTo>
                    <a:pt x="4617097" y="217070"/>
                    <a:pt x="3583524" y="279678"/>
                    <a:pt x="2308549" y="279678"/>
                  </a:cubicBezTo>
                  <a:cubicBezTo>
                    <a:pt x="1033573" y="279678"/>
                    <a:pt x="0" y="217070"/>
                    <a:pt x="0" y="139839"/>
                  </a:cubicBezTo>
                  <a:cubicBezTo>
                    <a:pt x="0" y="62608"/>
                    <a:pt x="1033573" y="0"/>
                    <a:pt x="2308549" y="0"/>
                  </a:cubicBezTo>
                  <a:cubicBezTo>
                    <a:pt x="3583524" y="0"/>
                    <a:pt x="4617097" y="62608"/>
                    <a:pt x="4617097" y="1398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9" name="Google Shape;1209;p44"/>
            <p:cNvSpPr/>
            <p:nvPr/>
          </p:nvSpPr>
          <p:spPr>
            <a:xfrm>
              <a:off x="6199364" y="4125830"/>
              <a:ext cx="183146" cy="149264"/>
            </a:xfrm>
            <a:custGeom>
              <a:avLst/>
              <a:gdLst/>
              <a:ahLst/>
              <a:cxnLst/>
              <a:rect l="l" t="t" r="r" b="b"/>
              <a:pathLst>
                <a:path w="296593" h="241723" extrusionOk="0">
                  <a:moveTo>
                    <a:pt x="146460" y="31064"/>
                  </a:moveTo>
                  <a:cubicBezTo>
                    <a:pt x="126667" y="77656"/>
                    <a:pt x="95326" y="118429"/>
                    <a:pt x="55398" y="149545"/>
                  </a:cubicBezTo>
                  <a:cubicBezTo>
                    <a:pt x="36796" y="163403"/>
                    <a:pt x="21718" y="181450"/>
                    <a:pt x="11385" y="202217"/>
                  </a:cubicBezTo>
                  <a:cubicBezTo>
                    <a:pt x="4211" y="218996"/>
                    <a:pt x="11997" y="238415"/>
                    <a:pt x="28776" y="245589"/>
                  </a:cubicBezTo>
                  <a:cubicBezTo>
                    <a:pt x="28776" y="245593"/>
                    <a:pt x="28780" y="245593"/>
                    <a:pt x="28780" y="245593"/>
                  </a:cubicBezTo>
                  <a:cubicBezTo>
                    <a:pt x="32997" y="247396"/>
                    <a:pt x="37540" y="248301"/>
                    <a:pt x="42123" y="248253"/>
                  </a:cubicBezTo>
                  <a:lnTo>
                    <a:pt x="267826" y="248253"/>
                  </a:lnTo>
                  <a:cubicBezTo>
                    <a:pt x="281576" y="248321"/>
                    <a:pt x="293929" y="239875"/>
                    <a:pt x="298854" y="227039"/>
                  </a:cubicBezTo>
                  <a:cubicBezTo>
                    <a:pt x="305924" y="207556"/>
                    <a:pt x="310684" y="173354"/>
                    <a:pt x="293800" y="119527"/>
                  </a:cubicBezTo>
                  <a:lnTo>
                    <a:pt x="271721" y="6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0" name="Google Shape;1210;p44"/>
            <p:cNvSpPr/>
            <p:nvPr/>
          </p:nvSpPr>
          <p:spPr>
            <a:xfrm>
              <a:off x="6196019" y="4122474"/>
              <a:ext cx="189834" cy="155961"/>
            </a:xfrm>
            <a:custGeom>
              <a:avLst/>
              <a:gdLst/>
              <a:ahLst/>
              <a:cxnLst/>
              <a:rect l="l" t="t" r="r" b="b"/>
              <a:pathLst>
                <a:path w="307423" h="252569" extrusionOk="0">
                  <a:moveTo>
                    <a:pt x="47067" y="259100"/>
                  </a:moveTo>
                  <a:cubicBezTo>
                    <a:pt x="41916" y="259105"/>
                    <a:pt x="36818" y="258054"/>
                    <a:pt x="32086" y="256014"/>
                  </a:cubicBezTo>
                  <a:cubicBezTo>
                    <a:pt x="22695" y="252027"/>
                    <a:pt x="15283" y="244454"/>
                    <a:pt x="11508" y="234974"/>
                  </a:cubicBezTo>
                  <a:cubicBezTo>
                    <a:pt x="7674" y="225510"/>
                    <a:pt x="7794" y="214907"/>
                    <a:pt x="11834" y="205532"/>
                  </a:cubicBezTo>
                  <a:cubicBezTo>
                    <a:pt x="22586" y="183904"/>
                    <a:pt x="38263" y="165104"/>
                    <a:pt x="57609" y="150643"/>
                  </a:cubicBezTo>
                  <a:cubicBezTo>
                    <a:pt x="96745" y="120078"/>
                    <a:pt x="127470" y="80077"/>
                    <a:pt x="146913" y="34387"/>
                  </a:cubicBezTo>
                  <a:cubicBezTo>
                    <a:pt x="147614" y="32737"/>
                    <a:pt x="149090" y="31538"/>
                    <a:pt x="150849" y="31188"/>
                  </a:cubicBezTo>
                  <a:lnTo>
                    <a:pt x="276106" y="6643"/>
                  </a:lnTo>
                  <a:cubicBezTo>
                    <a:pt x="277510" y="6349"/>
                    <a:pt x="278975" y="6639"/>
                    <a:pt x="280162" y="7448"/>
                  </a:cubicBezTo>
                  <a:cubicBezTo>
                    <a:pt x="281353" y="8249"/>
                    <a:pt x="282182" y="9492"/>
                    <a:pt x="282459" y="10900"/>
                  </a:cubicBezTo>
                  <a:lnTo>
                    <a:pt x="304542" y="123897"/>
                  </a:lnTo>
                  <a:cubicBezTo>
                    <a:pt x="321736" y="178620"/>
                    <a:pt x="316666" y="214191"/>
                    <a:pt x="309370" y="234302"/>
                  </a:cubicBezTo>
                  <a:cubicBezTo>
                    <a:pt x="303649" y="249182"/>
                    <a:pt x="289376" y="259020"/>
                    <a:pt x="273434" y="259076"/>
                  </a:cubicBezTo>
                  <a:lnTo>
                    <a:pt x="47075" y="259076"/>
                  </a:lnTo>
                  <a:close/>
                  <a:moveTo>
                    <a:pt x="155738" y="41268"/>
                  </a:moveTo>
                  <a:cubicBezTo>
                    <a:pt x="135494" y="87598"/>
                    <a:pt x="104024" y="128150"/>
                    <a:pt x="64164" y="159254"/>
                  </a:cubicBezTo>
                  <a:cubicBezTo>
                    <a:pt x="46222" y="172641"/>
                    <a:pt x="31668" y="190044"/>
                    <a:pt x="21660" y="210070"/>
                  </a:cubicBezTo>
                  <a:cubicBezTo>
                    <a:pt x="15798" y="223796"/>
                    <a:pt x="22324" y="240076"/>
                    <a:pt x="36347" y="246063"/>
                  </a:cubicBezTo>
                  <a:cubicBezTo>
                    <a:pt x="39884" y="247572"/>
                    <a:pt x="43534" y="248075"/>
                    <a:pt x="47481" y="248276"/>
                  </a:cubicBezTo>
                  <a:lnTo>
                    <a:pt x="273402" y="248276"/>
                  </a:lnTo>
                  <a:cubicBezTo>
                    <a:pt x="284837" y="248248"/>
                    <a:pt x="295090" y="241211"/>
                    <a:pt x="299222" y="230548"/>
                  </a:cubicBezTo>
                  <a:cubicBezTo>
                    <a:pt x="305930" y="212086"/>
                    <a:pt x="310489" y="178995"/>
                    <a:pt x="294076" y="126585"/>
                  </a:cubicBezTo>
                  <a:lnTo>
                    <a:pt x="272883" y="1832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1" name="Google Shape;1211;p44"/>
            <p:cNvSpPr/>
            <p:nvPr/>
          </p:nvSpPr>
          <p:spPr>
            <a:xfrm>
              <a:off x="6196048" y="4166931"/>
              <a:ext cx="189807" cy="111562"/>
            </a:xfrm>
            <a:custGeom>
              <a:avLst/>
              <a:gdLst/>
              <a:ahLst/>
              <a:cxnLst/>
              <a:rect l="l" t="t" r="r" b="b"/>
              <a:pathLst>
                <a:path w="307379" h="180668" extrusionOk="0">
                  <a:moveTo>
                    <a:pt x="304498" y="51879"/>
                  </a:moveTo>
                  <a:lnTo>
                    <a:pt x="297424" y="15665"/>
                  </a:lnTo>
                  <a:cubicBezTo>
                    <a:pt x="297010" y="13549"/>
                    <a:pt x="295372" y="11879"/>
                    <a:pt x="293264" y="11424"/>
                  </a:cubicBezTo>
                  <a:cubicBezTo>
                    <a:pt x="291155" y="10953"/>
                    <a:pt x="288970" y="11794"/>
                    <a:pt x="287715" y="13553"/>
                  </a:cubicBezTo>
                  <a:lnTo>
                    <a:pt x="276525" y="29125"/>
                  </a:lnTo>
                  <a:cubicBezTo>
                    <a:pt x="267801" y="20808"/>
                    <a:pt x="246535" y="6531"/>
                    <a:pt x="203368" y="6531"/>
                  </a:cubicBezTo>
                  <a:cubicBezTo>
                    <a:pt x="159593" y="6531"/>
                    <a:pt x="134891" y="21105"/>
                    <a:pt x="124614" y="29097"/>
                  </a:cubicBezTo>
                  <a:lnTo>
                    <a:pt x="121443" y="22896"/>
                  </a:lnTo>
                  <a:cubicBezTo>
                    <a:pt x="120586" y="21234"/>
                    <a:pt x="118940" y="20128"/>
                    <a:pt x="117077" y="19963"/>
                  </a:cubicBezTo>
                  <a:cubicBezTo>
                    <a:pt x="115222" y="19846"/>
                    <a:pt x="113428" y="20655"/>
                    <a:pt x="112285" y="22119"/>
                  </a:cubicBezTo>
                  <a:cubicBezTo>
                    <a:pt x="96512" y="43236"/>
                    <a:pt x="78127" y="62261"/>
                    <a:pt x="57561" y="78746"/>
                  </a:cubicBezTo>
                  <a:cubicBezTo>
                    <a:pt x="38227" y="93204"/>
                    <a:pt x="22554" y="111999"/>
                    <a:pt x="11807" y="133619"/>
                  </a:cubicBezTo>
                  <a:cubicBezTo>
                    <a:pt x="3486" y="153151"/>
                    <a:pt x="12543" y="175736"/>
                    <a:pt x="32058" y="184102"/>
                  </a:cubicBezTo>
                  <a:cubicBezTo>
                    <a:pt x="36827" y="186146"/>
                    <a:pt x="41961" y="187200"/>
                    <a:pt x="47152" y="187200"/>
                  </a:cubicBezTo>
                  <a:lnTo>
                    <a:pt x="273330" y="187200"/>
                  </a:lnTo>
                  <a:cubicBezTo>
                    <a:pt x="289312" y="187156"/>
                    <a:pt x="303613" y="177273"/>
                    <a:pt x="309311" y="162341"/>
                  </a:cubicBezTo>
                  <a:cubicBezTo>
                    <a:pt x="309319" y="162317"/>
                    <a:pt x="309327" y="162293"/>
                    <a:pt x="309339" y="162272"/>
                  </a:cubicBezTo>
                  <a:cubicBezTo>
                    <a:pt x="316618" y="142162"/>
                    <a:pt x="321692" y="106603"/>
                    <a:pt x="304498" y="518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2" name="Google Shape;1212;p44"/>
            <p:cNvSpPr/>
            <p:nvPr/>
          </p:nvSpPr>
          <p:spPr>
            <a:xfrm>
              <a:off x="6199341" y="4252624"/>
              <a:ext cx="181677" cy="22367"/>
            </a:xfrm>
            <a:custGeom>
              <a:avLst/>
              <a:gdLst/>
              <a:ahLst/>
              <a:cxnLst/>
              <a:rect l="l" t="t" r="r" b="b"/>
              <a:pathLst>
                <a:path w="294214" h="36222" extrusionOk="0">
                  <a:moveTo>
                    <a:pt x="8831" y="6531"/>
                  </a:moveTo>
                  <a:cubicBezTo>
                    <a:pt x="7314" y="24960"/>
                    <a:pt x="21027" y="41124"/>
                    <a:pt x="39452" y="42641"/>
                  </a:cubicBezTo>
                  <a:cubicBezTo>
                    <a:pt x="39456" y="42641"/>
                    <a:pt x="39460" y="42641"/>
                    <a:pt x="39464" y="42641"/>
                  </a:cubicBezTo>
                  <a:cubicBezTo>
                    <a:pt x="40365" y="42717"/>
                    <a:pt x="41270" y="42757"/>
                    <a:pt x="42176" y="42753"/>
                  </a:cubicBezTo>
                  <a:lnTo>
                    <a:pt x="267879" y="42753"/>
                  </a:lnTo>
                  <a:cubicBezTo>
                    <a:pt x="281628" y="42822"/>
                    <a:pt x="293981" y="34376"/>
                    <a:pt x="298907" y="21540"/>
                  </a:cubicBezTo>
                  <a:cubicBezTo>
                    <a:pt x="300584" y="16832"/>
                    <a:pt x="301928" y="12007"/>
                    <a:pt x="302930" y="711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3" name="Google Shape;1213;p44"/>
            <p:cNvSpPr/>
            <p:nvPr/>
          </p:nvSpPr>
          <p:spPr>
            <a:xfrm>
              <a:off x="6195997" y="4249284"/>
              <a:ext cx="188356" cy="29048"/>
            </a:xfrm>
            <a:custGeom>
              <a:avLst/>
              <a:gdLst/>
              <a:ahLst/>
              <a:cxnLst/>
              <a:rect l="l" t="t" r="r" b="b"/>
              <a:pathLst>
                <a:path w="305030" h="47042" extrusionOk="0">
                  <a:moveTo>
                    <a:pt x="273460" y="53573"/>
                  </a:moveTo>
                  <a:lnTo>
                    <a:pt x="47580" y="53573"/>
                  </a:lnTo>
                  <a:cubicBezTo>
                    <a:pt x="46509" y="53573"/>
                    <a:pt x="45439" y="53529"/>
                    <a:pt x="44361" y="53433"/>
                  </a:cubicBezTo>
                  <a:cubicBezTo>
                    <a:pt x="23067" y="51698"/>
                    <a:pt x="7100" y="32883"/>
                    <a:pt x="8847" y="11505"/>
                  </a:cubicBezTo>
                  <a:cubicBezTo>
                    <a:pt x="9080" y="8696"/>
                    <a:pt x="11426" y="6531"/>
                    <a:pt x="14247" y="6531"/>
                  </a:cubicBezTo>
                  <a:lnTo>
                    <a:pt x="14247" y="6531"/>
                  </a:lnTo>
                  <a:lnTo>
                    <a:pt x="308354" y="7111"/>
                  </a:lnTo>
                  <a:cubicBezTo>
                    <a:pt x="309976" y="7115"/>
                    <a:pt x="311509" y="7843"/>
                    <a:pt x="312539" y="9094"/>
                  </a:cubicBezTo>
                  <a:cubicBezTo>
                    <a:pt x="313557" y="10362"/>
                    <a:pt x="313960" y="12012"/>
                    <a:pt x="313638" y="13605"/>
                  </a:cubicBezTo>
                  <a:cubicBezTo>
                    <a:pt x="312587" y="18759"/>
                    <a:pt x="311163" y="23833"/>
                    <a:pt x="309380" y="28783"/>
                  </a:cubicBezTo>
                  <a:cubicBezTo>
                    <a:pt x="303671" y="43667"/>
                    <a:pt x="289402" y="53513"/>
                    <a:pt x="273460" y="53573"/>
                  </a:cubicBezTo>
                  <a:close/>
                  <a:moveTo>
                    <a:pt x="19675" y="17359"/>
                  </a:moveTo>
                  <a:cubicBezTo>
                    <a:pt x="20990" y="30875"/>
                    <a:pt x="31778" y="41514"/>
                    <a:pt x="45310" y="42645"/>
                  </a:cubicBezTo>
                  <a:cubicBezTo>
                    <a:pt x="46063" y="42717"/>
                    <a:pt x="46823" y="42749"/>
                    <a:pt x="47580" y="42741"/>
                  </a:cubicBezTo>
                  <a:lnTo>
                    <a:pt x="273436" y="42741"/>
                  </a:lnTo>
                  <a:cubicBezTo>
                    <a:pt x="284872" y="42713"/>
                    <a:pt x="295124" y="35676"/>
                    <a:pt x="299257" y="25012"/>
                  </a:cubicBezTo>
                  <a:cubicBezTo>
                    <a:pt x="300085" y="22703"/>
                    <a:pt x="300846" y="20321"/>
                    <a:pt x="301510" y="1791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4" name="Google Shape;1214;p44"/>
            <p:cNvSpPr/>
            <p:nvPr/>
          </p:nvSpPr>
          <p:spPr>
            <a:xfrm>
              <a:off x="4834229" y="1391809"/>
              <a:ext cx="3257831" cy="2319003"/>
            </a:xfrm>
            <a:custGeom>
              <a:avLst/>
              <a:gdLst/>
              <a:ahLst/>
              <a:cxnLst/>
              <a:rect l="l" t="t" r="r" b="b"/>
              <a:pathLst>
                <a:path w="5275839" h="3755471" extrusionOk="0">
                  <a:moveTo>
                    <a:pt x="146855" y="2760500"/>
                  </a:moveTo>
                  <a:cubicBezTo>
                    <a:pt x="-239172" y="1733436"/>
                    <a:pt x="252062" y="985472"/>
                    <a:pt x="781828" y="831348"/>
                  </a:cubicBezTo>
                  <a:cubicBezTo>
                    <a:pt x="1525897" y="614868"/>
                    <a:pt x="2223065" y="1402386"/>
                    <a:pt x="2704485" y="1290689"/>
                  </a:cubicBezTo>
                  <a:cubicBezTo>
                    <a:pt x="3091961" y="1200785"/>
                    <a:pt x="3156612" y="255256"/>
                    <a:pt x="3715824" y="62170"/>
                  </a:cubicBezTo>
                  <a:cubicBezTo>
                    <a:pt x="4408517" y="-176811"/>
                    <a:pt x="5275108" y="376912"/>
                    <a:pt x="5284487" y="1285064"/>
                  </a:cubicBezTo>
                  <a:cubicBezTo>
                    <a:pt x="5293722" y="2187442"/>
                    <a:pt x="4366380" y="2971194"/>
                    <a:pt x="3745841" y="3281896"/>
                  </a:cubicBezTo>
                  <a:cubicBezTo>
                    <a:pt x="3132803" y="3589278"/>
                    <a:pt x="2127226" y="3824506"/>
                    <a:pt x="1568179" y="3747156"/>
                  </a:cubicBezTo>
                  <a:cubicBezTo>
                    <a:pt x="931754" y="3658982"/>
                    <a:pt x="377178" y="3373087"/>
                    <a:pt x="146855" y="276050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5" name="Google Shape;1215;p44"/>
            <p:cNvSpPr/>
            <p:nvPr/>
          </p:nvSpPr>
          <p:spPr>
            <a:xfrm>
              <a:off x="4546486" y="4075429"/>
              <a:ext cx="3694113" cy="8912"/>
            </a:xfrm>
            <a:custGeom>
              <a:avLst/>
              <a:gdLst/>
              <a:ahLst/>
              <a:cxnLst/>
              <a:rect l="l" t="t" r="r" b="b"/>
              <a:pathLst>
                <a:path w="5982370" h="14433" extrusionOk="0">
                  <a:moveTo>
                    <a:pt x="5984039" y="20964"/>
                  </a:moveTo>
                  <a:lnTo>
                    <a:pt x="15935" y="20964"/>
                  </a:lnTo>
                  <a:cubicBezTo>
                    <a:pt x="11951" y="20968"/>
                    <a:pt x="8720" y="17737"/>
                    <a:pt x="8716" y="13754"/>
                  </a:cubicBezTo>
                  <a:cubicBezTo>
                    <a:pt x="8716" y="13754"/>
                    <a:pt x="8716" y="13750"/>
                    <a:pt x="8716" y="13750"/>
                  </a:cubicBezTo>
                  <a:cubicBezTo>
                    <a:pt x="8712" y="9766"/>
                    <a:pt x="11943" y="6535"/>
                    <a:pt x="15927" y="6531"/>
                  </a:cubicBezTo>
                  <a:cubicBezTo>
                    <a:pt x="15931" y="6531"/>
                    <a:pt x="15931" y="6531"/>
                    <a:pt x="15935" y="6531"/>
                  </a:cubicBezTo>
                  <a:lnTo>
                    <a:pt x="5984039" y="6531"/>
                  </a:lnTo>
                  <a:cubicBezTo>
                    <a:pt x="5988027" y="6624"/>
                    <a:pt x="5991182" y="9931"/>
                    <a:pt x="5991085" y="13919"/>
                  </a:cubicBezTo>
                  <a:cubicBezTo>
                    <a:pt x="5990997" y="17769"/>
                    <a:pt x="5987894" y="20872"/>
                    <a:pt x="5984039" y="209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6" name="Google Shape;1216;p44"/>
            <p:cNvSpPr/>
            <p:nvPr/>
          </p:nvSpPr>
          <p:spPr>
            <a:xfrm>
              <a:off x="6687933" y="2917305"/>
              <a:ext cx="607834" cy="1166956"/>
            </a:xfrm>
            <a:custGeom>
              <a:avLst/>
              <a:gdLst/>
              <a:ahLst/>
              <a:cxnLst/>
              <a:rect l="l" t="t" r="r" b="b"/>
              <a:pathLst>
                <a:path w="984346" h="1889807" extrusionOk="0">
                  <a:moveTo>
                    <a:pt x="497443" y="1742062"/>
                  </a:moveTo>
                  <a:lnTo>
                    <a:pt x="480249" y="1742062"/>
                  </a:lnTo>
                  <a:cubicBezTo>
                    <a:pt x="465848" y="1741627"/>
                    <a:pt x="454417" y="1730578"/>
                    <a:pt x="453499" y="1716374"/>
                  </a:cubicBezTo>
                  <a:lnTo>
                    <a:pt x="447934" y="1642694"/>
                  </a:lnTo>
                  <a:lnTo>
                    <a:pt x="118683" y="1738823"/>
                  </a:lnTo>
                  <a:cubicBezTo>
                    <a:pt x="104798" y="1742919"/>
                    <a:pt x="90222" y="1734984"/>
                    <a:pt x="86127" y="1721098"/>
                  </a:cubicBezTo>
                  <a:cubicBezTo>
                    <a:pt x="85419" y="1718700"/>
                    <a:pt x="85058" y="1716213"/>
                    <a:pt x="85056" y="1713710"/>
                  </a:cubicBezTo>
                  <a:lnTo>
                    <a:pt x="85056" y="1694372"/>
                  </a:lnTo>
                  <a:cubicBezTo>
                    <a:pt x="85170" y="1683069"/>
                    <a:pt x="92480" y="1673102"/>
                    <a:pt x="103223" y="1669593"/>
                  </a:cubicBezTo>
                  <a:lnTo>
                    <a:pt x="425047" y="1556174"/>
                  </a:lnTo>
                  <a:lnTo>
                    <a:pt x="425047" y="995900"/>
                  </a:lnTo>
                  <a:cubicBezTo>
                    <a:pt x="425047" y="992910"/>
                    <a:pt x="427470" y="990488"/>
                    <a:pt x="430459" y="990488"/>
                  </a:cubicBezTo>
                  <a:cubicBezTo>
                    <a:pt x="433448" y="990488"/>
                    <a:pt x="435871" y="992910"/>
                    <a:pt x="435871" y="995900"/>
                  </a:cubicBezTo>
                  <a:lnTo>
                    <a:pt x="435871" y="1560013"/>
                  </a:lnTo>
                  <a:cubicBezTo>
                    <a:pt x="435868" y="1562311"/>
                    <a:pt x="434416" y="1564355"/>
                    <a:pt x="432250" y="1565111"/>
                  </a:cubicBezTo>
                  <a:lnTo>
                    <a:pt x="106704" y="1679842"/>
                  </a:lnTo>
                  <a:cubicBezTo>
                    <a:pt x="100331" y="1681874"/>
                    <a:pt x="95972" y="1687757"/>
                    <a:pt x="95880" y="1694444"/>
                  </a:cubicBezTo>
                  <a:lnTo>
                    <a:pt x="95880" y="1713710"/>
                  </a:lnTo>
                  <a:cubicBezTo>
                    <a:pt x="95891" y="1722196"/>
                    <a:pt x="102770" y="1729065"/>
                    <a:pt x="111255" y="1729069"/>
                  </a:cubicBezTo>
                  <a:cubicBezTo>
                    <a:pt x="112725" y="1729073"/>
                    <a:pt x="114188" y="1728860"/>
                    <a:pt x="115596" y="1728437"/>
                  </a:cubicBezTo>
                  <a:lnTo>
                    <a:pt x="451302" y="1630434"/>
                  </a:lnTo>
                  <a:cubicBezTo>
                    <a:pt x="454171" y="1629593"/>
                    <a:pt x="457181" y="1631242"/>
                    <a:pt x="458022" y="1634111"/>
                  </a:cubicBezTo>
                  <a:cubicBezTo>
                    <a:pt x="458127" y="1634474"/>
                    <a:pt x="458195" y="1634848"/>
                    <a:pt x="458223" y="1635226"/>
                  </a:cubicBezTo>
                  <a:lnTo>
                    <a:pt x="464295" y="1715609"/>
                  </a:lnTo>
                  <a:cubicBezTo>
                    <a:pt x="464802" y="1724212"/>
                    <a:pt x="471803" y="1731000"/>
                    <a:pt x="480418" y="1731242"/>
                  </a:cubicBezTo>
                  <a:lnTo>
                    <a:pt x="497427" y="1731242"/>
                  </a:lnTo>
                  <a:cubicBezTo>
                    <a:pt x="506155" y="1731154"/>
                    <a:pt x="513381" y="1724438"/>
                    <a:pt x="514102" y="1715738"/>
                  </a:cubicBezTo>
                  <a:lnTo>
                    <a:pt x="519582" y="1635262"/>
                  </a:lnTo>
                  <a:cubicBezTo>
                    <a:pt x="519771" y="1632289"/>
                    <a:pt x="522330" y="1630031"/>
                    <a:pt x="525304" y="1630220"/>
                  </a:cubicBezTo>
                  <a:cubicBezTo>
                    <a:pt x="525710" y="1630245"/>
                    <a:pt x="526113" y="1630317"/>
                    <a:pt x="526503" y="1630434"/>
                  </a:cubicBezTo>
                  <a:lnTo>
                    <a:pt x="861026" y="1728743"/>
                  </a:lnTo>
                  <a:cubicBezTo>
                    <a:pt x="869178" y="1731073"/>
                    <a:pt x="877680" y="1726373"/>
                    <a:pt x="880038" y="1718229"/>
                  </a:cubicBezTo>
                  <a:cubicBezTo>
                    <a:pt x="880441" y="1716857"/>
                    <a:pt x="880642" y="1715432"/>
                    <a:pt x="880642" y="1714004"/>
                  </a:cubicBezTo>
                  <a:lnTo>
                    <a:pt x="880642" y="1694666"/>
                  </a:lnTo>
                  <a:cubicBezTo>
                    <a:pt x="880590" y="1688046"/>
                    <a:pt x="876284" y="1682208"/>
                    <a:pt x="869975" y="1680208"/>
                  </a:cubicBezTo>
                  <a:lnTo>
                    <a:pt x="544103" y="1565421"/>
                  </a:lnTo>
                  <a:cubicBezTo>
                    <a:pt x="541934" y="1564661"/>
                    <a:pt x="540482" y="1562617"/>
                    <a:pt x="540482" y="1560319"/>
                  </a:cubicBezTo>
                  <a:lnTo>
                    <a:pt x="540482" y="995900"/>
                  </a:lnTo>
                  <a:cubicBezTo>
                    <a:pt x="540482" y="992910"/>
                    <a:pt x="542904" y="990488"/>
                    <a:pt x="545894" y="990488"/>
                  </a:cubicBezTo>
                  <a:cubicBezTo>
                    <a:pt x="548883" y="990488"/>
                    <a:pt x="551306" y="992910"/>
                    <a:pt x="551306" y="995900"/>
                  </a:cubicBezTo>
                  <a:lnTo>
                    <a:pt x="551306" y="1556476"/>
                  </a:lnTo>
                  <a:lnTo>
                    <a:pt x="873411" y="1669947"/>
                  </a:lnTo>
                  <a:cubicBezTo>
                    <a:pt x="884123" y="1673416"/>
                    <a:pt x="891398" y="1683367"/>
                    <a:pt x="891450" y="1694625"/>
                  </a:cubicBezTo>
                  <a:lnTo>
                    <a:pt x="891450" y="1714004"/>
                  </a:lnTo>
                  <a:cubicBezTo>
                    <a:pt x="891446" y="1716454"/>
                    <a:pt x="891100" y="1718893"/>
                    <a:pt x="890420" y="1721247"/>
                  </a:cubicBezTo>
                  <a:cubicBezTo>
                    <a:pt x="886412" y="1735145"/>
                    <a:pt x="871898" y="1743161"/>
                    <a:pt x="858000" y="1739153"/>
                  </a:cubicBezTo>
                  <a:cubicBezTo>
                    <a:pt x="857996" y="1739149"/>
                    <a:pt x="857988" y="1739149"/>
                    <a:pt x="857980" y="1739145"/>
                  </a:cubicBezTo>
                  <a:lnTo>
                    <a:pt x="529927" y="1642722"/>
                  </a:lnTo>
                  <a:lnTo>
                    <a:pt x="524898" y="1716527"/>
                  </a:lnTo>
                  <a:cubicBezTo>
                    <a:pt x="523727" y="1730856"/>
                    <a:pt x="511820" y="1741929"/>
                    <a:pt x="497443" y="1742062"/>
                  </a:cubicBezTo>
                  <a:close/>
                  <a:moveTo>
                    <a:pt x="163870" y="1823238"/>
                  </a:moveTo>
                  <a:cubicBezTo>
                    <a:pt x="163870" y="1783089"/>
                    <a:pt x="131217" y="1750436"/>
                    <a:pt x="91067" y="1750436"/>
                  </a:cubicBezTo>
                  <a:lnTo>
                    <a:pt x="90926" y="1750436"/>
                  </a:lnTo>
                  <a:cubicBezTo>
                    <a:pt x="50688" y="1750436"/>
                    <a:pt x="17967" y="1783157"/>
                    <a:pt x="17967" y="1823379"/>
                  </a:cubicBezTo>
                  <a:cubicBezTo>
                    <a:pt x="17967" y="1863601"/>
                    <a:pt x="50688" y="1896338"/>
                    <a:pt x="90926" y="1896338"/>
                  </a:cubicBezTo>
                  <a:cubicBezTo>
                    <a:pt x="131164" y="1896338"/>
                    <a:pt x="163850" y="1863613"/>
                    <a:pt x="163850" y="1823238"/>
                  </a:cubicBezTo>
                  <a:close/>
                  <a:moveTo>
                    <a:pt x="91067" y="1761272"/>
                  </a:moveTo>
                  <a:cubicBezTo>
                    <a:pt x="125241" y="1761272"/>
                    <a:pt x="153034" y="1789076"/>
                    <a:pt x="153034" y="1823391"/>
                  </a:cubicBezTo>
                  <a:cubicBezTo>
                    <a:pt x="153034" y="1857706"/>
                    <a:pt x="125173" y="1885514"/>
                    <a:pt x="90906" y="1885514"/>
                  </a:cubicBezTo>
                  <a:cubicBezTo>
                    <a:pt x="56640" y="1885514"/>
                    <a:pt x="28771" y="1857638"/>
                    <a:pt x="28771" y="1823379"/>
                  </a:cubicBezTo>
                  <a:cubicBezTo>
                    <a:pt x="28771" y="1789120"/>
                    <a:pt x="56644" y="1761260"/>
                    <a:pt x="90906" y="1761260"/>
                  </a:cubicBezTo>
                  <a:close/>
                  <a:moveTo>
                    <a:pt x="131836" y="1823391"/>
                  </a:moveTo>
                  <a:cubicBezTo>
                    <a:pt x="131836" y="1820401"/>
                    <a:pt x="129413" y="1817979"/>
                    <a:pt x="126424" y="1817979"/>
                  </a:cubicBezTo>
                  <a:cubicBezTo>
                    <a:pt x="123435" y="1817979"/>
                    <a:pt x="121012" y="1820401"/>
                    <a:pt x="121012" y="1823391"/>
                  </a:cubicBezTo>
                  <a:cubicBezTo>
                    <a:pt x="121017" y="1840013"/>
                    <a:pt x="107547" y="1853489"/>
                    <a:pt x="90926" y="1853493"/>
                  </a:cubicBezTo>
                  <a:cubicBezTo>
                    <a:pt x="74306" y="1853497"/>
                    <a:pt x="60829" y="1840029"/>
                    <a:pt x="60824" y="1823407"/>
                  </a:cubicBezTo>
                  <a:cubicBezTo>
                    <a:pt x="60820" y="1806789"/>
                    <a:pt x="74290" y="1793309"/>
                    <a:pt x="90910" y="1793305"/>
                  </a:cubicBezTo>
                  <a:cubicBezTo>
                    <a:pt x="93899" y="1793305"/>
                    <a:pt x="96322" y="1790883"/>
                    <a:pt x="96322" y="1787893"/>
                  </a:cubicBezTo>
                  <a:cubicBezTo>
                    <a:pt x="96322" y="1784903"/>
                    <a:pt x="93899" y="1782481"/>
                    <a:pt x="90910" y="1782481"/>
                  </a:cubicBezTo>
                  <a:cubicBezTo>
                    <a:pt x="68314" y="1782489"/>
                    <a:pt x="50002" y="1800810"/>
                    <a:pt x="50008" y="1823407"/>
                  </a:cubicBezTo>
                  <a:cubicBezTo>
                    <a:pt x="50015" y="1846005"/>
                    <a:pt x="68338" y="1864317"/>
                    <a:pt x="90934" y="1864309"/>
                  </a:cubicBezTo>
                  <a:cubicBezTo>
                    <a:pt x="113528" y="1864301"/>
                    <a:pt x="131839" y="1845985"/>
                    <a:pt x="131836" y="1823391"/>
                  </a:cubicBezTo>
                  <a:close/>
                  <a:moveTo>
                    <a:pt x="561727" y="1823391"/>
                  </a:moveTo>
                  <a:cubicBezTo>
                    <a:pt x="561816" y="1783185"/>
                    <a:pt x="529296" y="1750520"/>
                    <a:pt x="489090" y="1750431"/>
                  </a:cubicBezTo>
                  <a:cubicBezTo>
                    <a:pt x="489086" y="1750431"/>
                    <a:pt x="489082" y="1750431"/>
                    <a:pt x="489078" y="1750431"/>
                  </a:cubicBezTo>
                  <a:lnTo>
                    <a:pt x="488780" y="1750431"/>
                  </a:lnTo>
                  <a:cubicBezTo>
                    <a:pt x="448562" y="1750431"/>
                    <a:pt x="415836" y="1783153"/>
                    <a:pt x="415836" y="1823375"/>
                  </a:cubicBezTo>
                  <a:cubicBezTo>
                    <a:pt x="415836" y="1863597"/>
                    <a:pt x="448562" y="1896335"/>
                    <a:pt x="488780" y="1896335"/>
                  </a:cubicBezTo>
                  <a:cubicBezTo>
                    <a:pt x="528998" y="1896335"/>
                    <a:pt x="561707" y="1863613"/>
                    <a:pt x="561707" y="1823395"/>
                  </a:cubicBezTo>
                  <a:close/>
                  <a:moveTo>
                    <a:pt x="489062" y="1761255"/>
                  </a:moveTo>
                  <a:cubicBezTo>
                    <a:pt x="523284" y="1761332"/>
                    <a:pt x="550968" y="1789136"/>
                    <a:pt x="550891" y="1823359"/>
                  </a:cubicBezTo>
                  <a:cubicBezTo>
                    <a:pt x="550891" y="1823367"/>
                    <a:pt x="550891" y="1823371"/>
                    <a:pt x="550891" y="1823379"/>
                  </a:cubicBezTo>
                  <a:cubicBezTo>
                    <a:pt x="550891" y="1857638"/>
                    <a:pt x="523031" y="1885514"/>
                    <a:pt x="488768" y="1885514"/>
                  </a:cubicBezTo>
                  <a:cubicBezTo>
                    <a:pt x="454505" y="1885514"/>
                    <a:pt x="426648" y="1857638"/>
                    <a:pt x="426648" y="1823379"/>
                  </a:cubicBezTo>
                  <a:cubicBezTo>
                    <a:pt x="426648" y="1789120"/>
                    <a:pt x="454509" y="1761260"/>
                    <a:pt x="488768" y="1761260"/>
                  </a:cubicBezTo>
                  <a:lnTo>
                    <a:pt x="488768" y="1755847"/>
                  </a:lnTo>
                  <a:close/>
                  <a:moveTo>
                    <a:pt x="530410" y="1823222"/>
                  </a:moveTo>
                  <a:cubicBezTo>
                    <a:pt x="530491" y="1820232"/>
                    <a:pt x="528137" y="1817746"/>
                    <a:pt x="525147" y="1817665"/>
                  </a:cubicBezTo>
                  <a:cubicBezTo>
                    <a:pt x="522161" y="1817585"/>
                    <a:pt x="519671" y="1819939"/>
                    <a:pt x="519590" y="1822928"/>
                  </a:cubicBezTo>
                  <a:cubicBezTo>
                    <a:pt x="519586" y="1823025"/>
                    <a:pt x="519586" y="1823126"/>
                    <a:pt x="519590" y="1823222"/>
                  </a:cubicBezTo>
                  <a:cubicBezTo>
                    <a:pt x="519594" y="1839840"/>
                    <a:pt x="506122" y="1853312"/>
                    <a:pt x="489504" y="1853316"/>
                  </a:cubicBezTo>
                  <a:cubicBezTo>
                    <a:pt x="472886" y="1853320"/>
                    <a:pt x="459414" y="1839848"/>
                    <a:pt x="459410" y="1823230"/>
                  </a:cubicBezTo>
                  <a:cubicBezTo>
                    <a:pt x="459406" y="1806612"/>
                    <a:pt x="472878" y="1793140"/>
                    <a:pt x="489496" y="1793136"/>
                  </a:cubicBezTo>
                  <a:cubicBezTo>
                    <a:pt x="489496" y="1793136"/>
                    <a:pt x="489500" y="1793136"/>
                    <a:pt x="489500" y="1793136"/>
                  </a:cubicBezTo>
                  <a:cubicBezTo>
                    <a:pt x="492490" y="1793136"/>
                    <a:pt x="494912" y="1790714"/>
                    <a:pt x="494912" y="1787724"/>
                  </a:cubicBezTo>
                  <a:cubicBezTo>
                    <a:pt x="494912" y="1784734"/>
                    <a:pt x="492490" y="1782312"/>
                    <a:pt x="489500" y="1782312"/>
                  </a:cubicBezTo>
                  <a:cubicBezTo>
                    <a:pt x="466902" y="1782308"/>
                    <a:pt x="448586" y="1800624"/>
                    <a:pt x="448582" y="1823222"/>
                  </a:cubicBezTo>
                  <a:cubicBezTo>
                    <a:pt x="448578" y="1845820"/>
                    <a:pt x="466894" y="1864136"/>
                    <a:pt x="489492" y="1864140"/>
                  </a:cubicBezTo>
                  <a:cubicBezTo>
                    <a:pt x="512090" y="1864140"/>
                    <a:pt x="530406" y="1845828"/>
                    <a:pt x="530410" y="1823230"/>
                  </a:cubicBezTo>
                  <a:cubicBezTo>
                    <a:pt x="530410" y="1823226"/>
                    <a:pt x="530410" y="1823226"/>
                    <a:pt x="530410" y="1823222"/>
                  </a:cubicBezTo>
                  <a:close/>
                  <a:moveTo>
                    <a:pt x="959597" y="1823379"/>
                  </a:moveTo>
                  <a:cubicBezTo>
                    <a:pt x="959686" y="1783173"/>
                    <a:pt x="927165" y="1750508"/>
                    <a:pt x="886959" y="1750419"/>
                  </a:cubicBezTo>
                  <a:cubicBezTo>
                    <a:pt x="886951" y="1750419"/>
                    <a:pt x="886943" y="1750419"/>
                    <a:pt x="886935" y="1750419"/>
                  </a:cubicBezTo>
                  <a:lnTo>
                    <a:pt x="886654" y="1750419"/>
                  </a:lnTo>
                  <a:cubicBezTo>
                    <a:pt x="846415" y="1750419"/>
                    <a:pt x="813706" y="1783141"/>
                    <a:pt x="813706" y="1823363"/>
                  </a:cubicBezTo>
                  <a:cubicBezTo>
                    <a:pt x="813706" y="1863585"/>
                    <a:pt x="846432" y="1896323"/>
                    <a:pt x="886654" y="1896323"/>
                  </a:cubicBezTo>
                  <a:cubicBezTo>
                    <a:pt x="926875" y="1896323"/>
                    <a:pt x="959577" y="1863613"/>
                    <a:pt x="959577" y="1823395"/>
                  </a:cubicBezTo>
                  <a:close/>
                  <a:moveTo>
                    <a:pt x="886919" y="1761243"/>
                  </a:moveTo>
                  <a:cubicBezTo>
                    <a:pt x="921142" y="1761304"/>
                    <a:pt x="948833" y="1789100"/>
                    <a:pt x="948773" y="1823323"/>
                  </a:cubicBezTo>
                  <a:cubicBezTo>
                    <a:pt x="948773" y="1823335"/>
                    <a:pt x="948773" y="1823351"/>
                    <a:pt x="948773" y="1823363"/>
                  </a:cubicBezTo>
                  <a:cubicBezTo>
                    <a:pt x="948773" y="1857622"/>
                    <a:pt x="920912" y="1885498"/>
                    <a:pt x="886654" y="1885498"/>
                  </a:cubicBezTo>
                  <a:cubicBezTo>
                    <a:pt x="852395" y="1885498"/>
                    <a:pt x="824510" y="1857638"/>
                    <a:pt x="824510" y="1823379"/>
                  </a:cubicBezTo>
                  <a:cubicBezTo>
                    <a:pt x="824510" y="1789120"/>
                    <a:pt x="852371" y="1761260"/>
                    <a:pt x="886633" y="1761260"/>
                  </a:cubicBezTo>
                  <a:lnTo>
                    <a:pt x="886633" y="1755847"/>
                  </a:lnTo>
                  <a:close/>
                  <a:moveTo>
                    <a:pt x="927560" y="1823363"/>
                  </a:moveTo>
                  <a:cubicBezTo>
                    <a:pt x="927560" y="1820373"/>
                    <a:pt x="925137" y="1817951"/>
                    <a:pt x="922147" y="1817951"/>
                  </a:cubicBezTo>
                  <a:cubicBezTo>
                    <a:pt x="919158" y="1817951"/>
                    <a:pt x="916735" y="1820373"/>
                    <a:pt x="916735" y="1823363"/>
                  </a:cubicBezTo>
                  <a:cubicBezTo>
                    <a:pt x="916739" y="1839981"/>
                    <a:pt x="903268" y="1853453"/>
                    <a:pt x="886649" y="1853457"/>
                  </a:cubicBezTo>
                  <a:cubicBezTo>
                    <a:pt x="870031" y="1853461"/>
                    <a:pt x="856560" y="1839989"/>
                    <a:pt x="856555" y="1823371"/>
                  </a:cubicBezTo>
                  <a:cubicBezTo>
                    <a:pt x="856551" y="1806753"/>
                    <a:pt x="870023" y="1793281"/>
                    <a:pt x="886641" y="1793277"/>
                  </a:cubicBezTo>
                  <a:cubicBezTo>
                    <a:pt x="886645" y="1793277"/>
                    <a:pt x="886645" y="1793277"/>
                    <a:pt x="886649" y="1793277"/>
                  </a:cubicBezTo>
                  <a:cubicBezTo>
                    <a:pt x="889639" y="1793277"/>
                    <a:pt x="892061" y="1790855"/>
                    <a:pt x="892061" y="1787865"/>
                  </a:cubicBezTo>
                  <a:cubicBezTo>
                    <a:pt x="892061" y="1784875"/>
                    <a:pt x="889639" y="1782453"/>
                    <a:pt x="886649" y="1782453"/>
                  </a:cubicBezTo>
                  <a:cubicBezTo>
                    <a:pt x="864052" y="1782449"/>
                    <a:pt x="845735" y="1800765"/>
                    <a:pt x="845731" y="1823363"/>
                  </a:cubicBezTo>
                  <a:cubicBezTo>
                    <a:pt x="845727" y="1845961"/>
                    <a:pt x="864044" y="1864277"/>
                    <a:pt x="886641" y="1864281"/>
                  </a:cubicBezTo>
                  <a:cubicBezTo>
                    <a:pt x="909239" y="1864281"/>
                    <a:pt x="927556" y="1845969"/>
                    <a:pt x="927560" y="1823371"/>
                  </a:cubicBezTo>
                  <a:cubicBezTo>
                    <a:pt x="927560" y="1823367"/>
                    <a:pt x="927560" y="1823367"/>
                    <a:pt x="927560" y="1823363"/>
                  </a:cubicBezTo>
                  <a:close/>
                  <a:moveTo>
                    <a:pt x="584510" y="785214"/>
                  </a:moveTo>
                  <a:lnTo>
                    <a:pt x="584510" y="604948"/>
                  </a:lnTo>
                  <a:cubicBezTo>
                    <a:pt x="584510" y="601958"/>
                    <a:pt x="582088" y="599536"/>
                    <a:pt x="579098" y="599536"/>
                  </a:cubicBezTo>
                  <a:cubicBezTo>
                    <a:pt x="576109" y="599536"/>
                    <a:pt x="573686" y="601958"/>
                    <a:pt x="573686" y="604948"/>
                  </a:cubicBezTo>
                  <a:lnTo>
                    <a:pt x="573686" y="785214"/>
                  </a:lnTo>
                  <a:cubicBezTo>
                    <a:pt x="573686" y="788204"/>
                    <a:pt x="576109" y="790626"/>
                    <a:pt x="579098" y="790626"/>
                  </a:cubicBezTo>
                  <a:cubicBezTo>
                    <a:pt x="582088" y="790626"/>
                    <a:pt x="584510" y="788204"/>
                    <a:pt x="584510" y="785214"/>
                  </a:cubicBezTo>
                  <a:close/>
                  <a:moveTo>
                    <a:pt x="660850" y="785214"/>
                  </a:moveTo>
                  <a:lnTo>
                    <a:pt x="660850" y="604948"/>
                  </a:lnTo>
                  <a:cubicBezTo>
                    <a:pt x="660850" y="601958"/>
                    <a:pt x="658427" y="599536"/>
                    <a:pt x="655438" y="599536"/>
                  </a:cubicBezTo>
                  <a:cubicBezTo>
                    <a:pt x="652448" y="599536"/>
                    <a:pt x="650026" y="601958"/>
                    <a:pt x="650026" y="604948"/>
                  </a:cubicBezTo>
                  <a:lnTo>
                    <a:pt x="650026" y="785214"/>
                  </a:lnTo>
                  <a:cubicBezTo>
                    <a:pt x="650026" y="788204"/>
                    <a:pt x="652448" y="790626"/>
                    <a:pt x="655438" y="790626"/>
                  </a:cubicBezTo>
                  <a:cubicBezTo>
                    <a:pt x="658427" y="790626"/>
                    <a:pt x="660850" y="788204"/>
                    <a:pt x="660850" y="785214"/>
                  </a:cubicBezTo>
                  <a:close/>
                  <a:moveTo>
                    <a:pt x="926823" y="525735"/>
                  </a:moveTo>
                  <a:cubicBezTo>
                    <a:pt x="965255" y="510630"/>
                    <a:pt x="991204" y="474331"/>
                    <a:pt x="993063" y="433079"/>
                  </a:cubicBezTo>
                  <a:lnTo>
                    <a:pt x="993063" y="117613"/>
                  </a:lnTo>
                  <a:cubicBezTo>
                    <a:pt x="993063" y="56210"/>
                    <a:pt x="955742" y="16483"/>
                    <a:pt x="895687" y="13915"/>
                  </a:cubicBezTo>
                  <a:cubicBezTo>
                    <a:pt x="892468" y="14016"/>
                    <a:pt x="890174" y="16100"/>
                    <a:pt x="890054" y="19102"/>
                  </a:cubicBezTo>
                  <a:cubicBezTo>
                    <a:pt x="889929" y="22088"/>
                    <a:pt x="892251" y="24611"/>
                    <a:pt x="895236" y="24735"/>
                  </a:cubicBezTo>
                  <a:cubicBezTo>
                    <a:pt x="895236" y="24735"/>
                    <a:pt x="895240" y="24735"/>
                    <a:pt x="895240" y="24735"/>
                  </a:cubicBezTo>
                  <a:cubicBezTo>
                    <a:pt x="948918" y="27017"/>
                    <a:pt x="982263" y="62603"/>
                    <a:pt x="982263" y="117609"/>
                  </a:cubicBezTo>
                  <a:lnTo>
                    <a:pt x="982263" y="432809"/>
                  </a:lnTo>
                  <a:cubicBezTo>
                    <a:pt x="980541" y="469700"/>
                    <a:pt x="957299" y="502135"/>
                    <a:pt x="922916" y="515619"/>
                  </a:cubicBezTo>
                  <a:cubicBezTo>
                    <a:pt x="920128" y="516706"/>
                    <a:pt x="918751" y="519848"/>
                    <a:pt x="919838" y="522633"/>
                  </a:cubicBezTo>
                  <a:cubicBezTo>
                    <a:pt x="920651" y="524713"/>
                    <a:pt x="922658" y="526085"/>
                    <a:pt x="924892" y="526081"/>
                  </a:cubicBezTo>
                  <a:cubicBezTo>
                    <a:pt x="925556" y="526089"/>
                    <a:pt x="926216" y="525968"/>
                    <a:pt x="926839" y="525735"/>
                  </a:cubicBezTo>
                  <a:close/>
                  <a:moveTo>
                    <a:pt x="858926" y="544084"/>
                  </a:moveTo>
                  <a:cubicBezTo>
                    <a:pt x="891221" y="535038"/>
                    <a:pt x="914019" y="506228"/>
                    <a:pt x="915408" y="472717"/>
                  </a:cubicBezTo>
                  <a:lnTo>
                    <a:pt x="915408" y="118220"/>
                  </a:lnTo>
                  <a:cubicBezTo>
                    <a:pt x="915408" y="89317"/>
                    <a:pt x="904612" y="64358"/>
                    <a:pt x="885008" y="47925"/>
                  </a:cubicBezTo>
                  <a:cubicBezTo>
                    <a:pt x="863179" y="29632"/>
                    <a:pt x="832513" y="22856"/>
                    <a:pt x="798605" y="28900"/>
                  </a:cubicBezTo>
                  <a:cubicBezTo>
                    <a:pt x="665863" y="53353"/>
                    <a:pt x="526978" y="47220"/>
                    <a:pt x="396945" y="11244"/>
                  </a:cubicBezTo>
                  <a:cubicBezTo>
                    <a:pt x="363515" y="2194"/>
                    <a:pt x="333288" y="6266"/>
                    <a:pt x="311781" y="22699"/>
                  </a:cubicBezTo>
                  <a:cubicBezTo>
                    <a:pt x="292221" y="37668"/>
                    <a:pt x="281876" y="61103"/>
                    <a:pt x="281876" y="90501"/>
                  </a:cubicBezTo>
                  <a:lnTo>
                    <a:pt x="281876" y="445066"/>
                  </a:lnTo>
                  <a:cubicBezTo>
                    <a:pt x="283582" y="478604"/>
                    <a:pt x="304775" y="508396"/>
                    <a:pt x="336197" y="521067"/>
                  </a:cubicBezTo>
                  <a:cubicBezTo>
                    <a:pt x="504726" y="578165"/>
                    <a:pt x="686019" y="586152"/>
                    <a:pt x="858917" y="544096"/>
                  </a:cubicBezTo>
                  <a:close/>
                  <a:moveTo>
                    <a:pt x="394100" y="21673"/>
                  </a:moveTo>
                  <a:cubicBezTo>
                    <a:pt x="525678" y="58089"/>
                    <a:pt x="666274" y="64261"/>
                    <a:pt x="800552" y="39543"/>
                  </a:cubicBezTo>
                  <a:cubicBezTo>
                    <a:pt x="831246" y="34075"/>
                    <a:pt x="858728" y="40010"/>
                    <a:pt x="878079" y="56214"/>
                  </a:cubicBezTo>
                  <a:cubicBezTo>
                    <a:pt x="895425" y="70760"/>
                    <a:pt x="904600" y="92195"/>
                    <a:pt x="904600" y="118208"/>
                  </a:cubicBezTo>
                  <a:lnTo>
                    <a:pt x="904600" y="472363"/>
                  </a:lnTo>
                  <a:cubicBezTo>
                    <a:pt x="903389" y="501093"/>
                    <a:pt x="883865" y="525795"/>
                    <a:pt x="856193" y="533614"/>
                  </a:cubicBezTo>
                  <a:cubicBezTo>
                    <a:pt x="685447" y="575119"/>
                    <a:pt x="506424" y="567245"/>
                    <a:pt x="339984" y="510907"/>
                  </a:cubicBezTo>
                  <a:cubicBezTo>
                    <a:pt x="312743" y="499914"/>
                    <a:pt x="294197" y="473856"/>
                    <a:pt x="292716" y="444784"/>
                  </a:cubicBezTo>
                  <a:lnTo>
                    <a:pt x="292716" y="90488"/>
                  </a:lnTo>
                  <a:cubicBezTo>
                    <a:pt x="292716" y="64599"/>
                    <a:pt x="301568" y="44122"/>
                    <a:pt x="318364" y="31286"/>
                  </a:cubicBezTo>
                  <a:cubicBezTo>
                    <a:pt x="330435" y="22031"/>
                    <a:pt x="345931" y="17332"/>
                    <a:pt x="363430" y="17332"/>
                  </a:cubicBezTo>
                  <a:cubicBezTo>
                    <a:pt x="373100" y="17332"/>
                    <a:pt x="383405" y="18772"/>
                    <a:pt x="394100" y="21673"/>
                  </a:cubicBezTo>
                  <a:close/>
                  <a:moveTo>
                    <a:pt x="910012" y="472512"/>
                  </a:moveTo>
                  <a:lnTo>
                    <a:pt x="910012" y="472512"/>
                  </a:lnTo>
                  <a:close/>
                  <a:moveTo>
                    <a:pt x="968964" y="924027"/>
                  </a:moveTo>
                  <a:cubicBezTo>
                    <a:pt x="968880" y="858878"/>
                    <a:pt x="915850" y="805916"/>
                    <a:pt x="850697" y="805916"/>
                  </a:cubicBezTo>
                  <a:lnTo>
                    <a:pt x="674631" y="805916"/>
                  </a:lnTo>
                  <a:cubicBezTo>
                    <a:pt x="671642" y="805836"/>
                    <a:pt x="669155" y="808190"/>
                    <a:pt x="669074" y="811180"/>
                  </a:cubicBezTo>
                  <a:cubicBezTo>
                    <a:pt x="668994" y="814165"/>
                    <a:pt x="671348" y="816656"/>
                    <a:pt x="674338" y="816736"/>
                  </a:cubicBezTo>
                  <a:cubicBezTo>
                    <a:pt x="674434" y="816740"/>
                    <a:pt x="674535" y="816740"/>
                    <a:pt x="674631" y="816736"/>
                  </a:cubicBezTo>
                  <a:lnTo>
                    <a:pt x="850665" y="816736"/>
                  </a:lnTo>
                  <a:cubicBezTo>
                    <a:pt x="909843" y="816736"/>
                    <a:pt x="958040" y="864853"/>
                    <a:pt x="958124" y="924325"/>
                  </a:cubicBezTo>
                  <a:cubicBezTo>
                    <a:pt x="958124" y="949832"/>
                    <a:pt x="937378" y="970574"/>
                    <a:pt x="911730" y="970574"/>
                  </a:cubicBezTo>
                  <a:lnTo>
                    <a:pt x="707103" y="970574"/>
                  </a:lnTo>
                  <a:cubicBezTo>
                    <a:pt x="704114" y="970574"/>
                    <a:pt x="701691" y="972997"/>
                    <a:pt x="701691" y="975986"/>
                  </a:cubicBezTo>
                  <a:cubicBezTo>
                    <a:pt x="701691" y="978976"/>
                    <a:pt x="704114" y="981398"/>
                    <a:pt x="707103" y="981398"/>
                  </a:cubicBezTo>
                  <a:lnTo>
                    <a:pt x="911887" y="981398"/>
                  </a:lnTo>
                  <a:cubicBezTo>
                    <a:pt x="943357" y="981398"/>
                    <a:pt x="968964" y="955791"/>
                    <a:pt x="968964" y="924027"/>
                  </a:cubicBezTo>
                  <a:close/>
                  <a:moveTo>
                    <a:pt x="704142" y="924325"/>
                  </a:moveTo>
                  <a:cubicBezTo>
                    <a:pt x="704142" y="859031"/>
                    <a:pt x="651028" y="805916"/>
                    <a:pt x="585733" y="805916"/>
                  </a:cubicBezTo>
                  <a:lnTo>
                    <a:pt x="126815" y="805916"/>
                  </a:lnTo>
                  <a:cubicBezTo>
                    <a:pt x="61509" y="806013"/>
                    <a:pt x="8640" y="859018"/>
                    <a:pt x="8716" y="924325"/>
                  </a:cubicBezTo>
                  <a:cubicBezTo>
                    <a:pt x="8716" y="955791"/>
                    <a:pt x="34324" y="981398"/>
                    <a:pt x="65790" y="981398"/>
                  </a:cubicBezTo>
                  <a:lnTo>
                    <a:pt x="647060" y="981398"/>
                  </a:lnTo>
                  <a:cubicBezTo>
                    <a:pt x="678538" y="981398"/>
                    <a:pt x="704142" y="955791"/>
                    <a:pt x="704142" y="924325"/>
                  </a:cubicBezTo>
                  <a:close/>
                  <a:moveTo>
                    <a:pt x="585733" y="816736"/>
                  </a:moveTo>
                  <a:cubicBezTo>
                    <a:pt x="645052" y="816736"/>
                    <a:pt x="693322" y="865022"/>
                    <a:pt x="693322" y="924325"/>
                  </a:cubicBezTo>
                  <a:cubicBezTo>
                    <a:pt x="693294" y="949868"/>
                    <a:pt x="672591" y="970562"/>
                    <a:pt x="647048" y="970574"/>
                  </a:cubicBezTo>
                  <a:lnTo>
                    <a:pt x="65790" y="970574"/>
                  </a:lnTo>
                  <a:cubicBezTo>
                    <a:pt x="40248" y="970546"/>
                    <a:pt x="19553" y="949844"/>
                    <a:pt x="19540" y="924301"/>
                  </a:cubicBezTo>
                  <a:cubicBezTo>
                    <a:pt x="19427" y="895792"/>
                    <a:pt x="30729" y="868422"/>
                    <a:pt x="50926" y="848299"/>
                  </a:cubicBezTo>
                  <a:cubicBezTo>
                    <a:pt x="71190" y="827975"/>
                    <a:pt x="98149" y="816773"/>
                    <a:pt x="127141" y="8167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7" name="Google Shape;1217;p44"/>
            <p:cNvSpPr/>
            <p:nvPr/>
          </p:nvSpPr>
          <p:spPr>
            <a:xfrm>
              <a:off x="5318498" y="3247940"/>
              <a:ext cx="680367" cy="835957"/>
            </a:xfrm>
            <a:custGeom>
              <a:avLst/>
              <a:gdLst/>
              <a:ahLst/>
              <a:cxnLst/>
              <a:rect l="l" t="t" r="r" b="b"/>
              <a:pathLst>
                <a:path w="1101809" h="1353776" extrusionOk="0">
                  <a:moveTo>
                    <a:pt x="1105114" y="1360307"/>
                  </a:moveTo>
                  <a:lnTo>
                    <a:pt x="235357" y="1360307"/>
                  </a:lnTo>
                  <a:cubicBezTo>
                    <a:pt x="232371" y="1360307"/>
                    <a:pt x="229949" y="1357885"/>
                    <a:pt x="229945" y="1354899"/>
                  </a:cubicBezTo>
                  <a:lnTo>
                    <a:pt x="229945" y="11943"/>
                  </a:lnTo>
                  <a:cubicBezTo>
                    <a:pt x="229945" y="8953"/>
                    <a:pt x="232367" y="6531"/>
                    <a:pt x="235357" y="6531"/>
                  </a:cubicBezTo>
                  <a:lnTo>
                    <a:pt x="1105114" y="6531"/>
                  </a:lnTo>
                  <a:cubicBezTo>
                    <a:pt x="1108103" y="6531"/>
                    <a:pt x="1110526" y="8953"/>
                    <a:pt x="1110526" y="11943"/>
                  </a:cubicBezTo>
                  <a:lnTo>
                    <a:pt x="1110526" y="1354899"/>
                  </a:lnTo>
                  <a:cubicBezTo>
                    <a:pt x="1110522" y="1357885"/>
                    <a:pt x="1108099" y="1360307"/>
                    <a:pt x="1105114" y="1360307"/>
                  </a:cubicBezTo>
                  <a:close/>
                  <a:moveTo>
                    <a:pt x="240769" y="1349487"/>
                  </a:moveTo>
                  <a:lnTo>
                    <a:pt x="1099714" y="1349487"/>
                  </a:lnTo>
                  <a:lnTo>
                    <a:pt x="1099714" y="17355"/>
                  </a:lnTo>
                  <a:lnTo>
                    <a:pt x="240769" y="17355"/>
                  </a:lnTo>
                  <a:close/>
                  <a:moveTo>
                    <a:pt x="212047" y="1354899"/>
                  </a:moveTo>
                  <a:cubicBezTo>
                    <a:pt x="212047" y="1351909"/>
                    <a:pt x="209624" y="1349487"/>
                    <a:pt x="206635" y="1349487"/>
                  </a:cubicBezTo>
                  <a:lnTo>
                    <a:pt x="19528" y="1349487"/>
                  </a:lnTo>
                  <a:lnTo>
                    <a:pt x="19528" y="17355"/>
                  </a:lnTo>
                  <a:lnTo>
                    <a:pt x="206635" y="17355"/>
                  </a:lnTo>
                  <a:cubicBezTo>
                    <a:pt x="209624" y="17355"/>
                    <a:pt x="212047" y="14933"/>
                    <a:pt x="212047" y="11943"/>
                  </a:cubicBezTo>
                  <a:cubicBezTo>
                    <a:pt x="212047" y="8953"/>
                    <a:pt x="209624" y="6531"/>
                    <a:pt x="206635" y="6531"/>
                  </a:cubicBezTo>
                  <a:lnTo>
                    <a:pt x="14128" y="6531"/>
                  </a:lnTo>
                  <a:cubicBezTo>
                    <a:pt x="11138" y="6531"/>
                    <a:pt x="8716" y="8953"/>
                    <a:pt x="8716" y="11943"/>
                  </a:cubicBezTo>
                  <a:lnTo>
                    <a:pt x="8716" y="1354899"/>
                  </a:lnTo>
                  <a:cubicBezTo>
                    <a:pt x="8720" y="1357885"/>
                    <a:pt x="11142" y="1360307"/>
                    <a:pt x="14128" y="1360307"/>
                  </a:cubicBezTo>
                  <a:lnTo>
                    <a:pt x="206635" y="1360307"/>
                  </a:lnTo>
                  <a:cubicBezTo>
                    <a:pt x="209624" y="1360315"/>
                    <a:pt x="212055" y="1357901"/>
                    <a:pt x="212063" y="1354911"/>
                  </a:cubicBezTo>
                  <a:cubicBezTo>
                    <a:pt x="212063" y="1354907"/>
                    <a:pt x="212063" y="1354903"/>
                    <a:pt x="212063" y="1354899"/>
                  </a:cubicBezTo>
                  <a:close/>
                  <a:moveTo>
                    <a:pt x="1034395" y="443073"/>
                  </a:moveTo>
                  <a:lnTo>
                    <a:pt x="300856" y="443073"/>
                  </a:lnTo>
                  <a:cubicBezTo>
                    <a:pt x="297867" y="443069"/>
                    <a:pt x="295448" y="440651"/>
                    <a:pt x="295444" y="437661"/>
                  </a:cubicBezTo>
                  <a:lnTo>
                    <a:pt x="295444" y="111524"/>
                  </a:lnTo>
                  <a:cubicBezTo>
                    <a:pt x="295444" y="108534"/>
                    <a:pt x="297867" y="106112"/>
                    <a:pt x="300856" y="106112"/>
                  </a:cubicBezTo>
                  <a:lnTo>
                    <a:pt x="1034395" y="106112"/>
                  </a:lnTo>
                  <a:cubicBezTo>
                    <a:pt x="1037385" y="106112"/>
                    <a:pt x="1039807" y="108534"/>
                    <a:pt x="1039807" y="111524"/>
                  </a:cubicBezTo>
                  <a:lnTo>
                    <a:pt x="1039807" y="437661"/>
                  </a:lnTo>
                  <a:cubicBezTo>
                    <a:pt x="1039807" y="440651"/>
                    <a:pt x="1037385" y="443073"/>
                    <a:pt x="1034395" y="443073"/>
                  </a:cubicBezTo>
                  <a:close/>
                  <a:moveTo>
                    <a:pt x="306272" y="432249"/>
                  </a:moveTo>
                  <a:lnTo>
                    <a:pt x="1028987" y="432249"/>
                  </a:lnTo>
                  <a:lnTo>
                    <a:pt x="1028987" y="116936"/>
                  </a:lnTo>
                  <a:lnTo>
                    <a:pt x="306272" y="116936"/>
                  </a:lnTo>
                  <a:close/>
                  <a:moveTo>
                    <a:pt x="1034395" y="804854"/>
                  </a:moveTo>
                  <a:lnTo>
                    <a:pt x="300856" y="804854"/>
                  </a:lnTo>
                  <a:cubicBezTo>
                    <a:pt x="297867" y="804854"/>
                    <a:pt x="295444" y="802431"/>
                    <a:pt x="295444" y="799441"/>
                  </a:cubicBezTo>
                  <a:lnTo>
                    <a:pt x="295444" y="473300"/>
                  </a:lnTo>
                  <a:cubicBezTo>
                    <a:pt x="295448" y="470314"/>
                    <a:pt x="297870" y="467892"/>
                    <a:pt x="300856" y="467892"/>
                  </a:cubicBezTo>
                  <a:lnTo>
                    <a:pt x="1034395" y="467892"/>
                  </a:lnTo>
                  <a:cubicBezTo>
                    <a:pt x="1037381" y="467892"/>
                    <a:pt x="1039803" y="470314"/>
                    <a:pt x="1039807" y="473300"/>
                  </a:cubicBezTo>
                  <a:lnTo>
                    <a:pt x="1039807" y="799453"/>
                  </a:lnTo>
                  <a:cubicBezTo>
                    <a:pt x="1039807" y="802443"/>
                    <a:pt x="1037385" y="804866"/>
                    <a:pt x="1034395" y="804866"/>
                  </a:cubicBezTo>
                  <a:close/>
                  <a:moveTo>
                    <a:pt x="306272" y="794029"/>
                  </a:moveTo>
                  <a:lnTo>
                    <a:pt x="1028987" y="794029"/>
                  </a:lnTo>
                  <a:lnTo>
                    <a:pt x="1028987" y="478712"/>
                  </a:lnTo>
                  <a:lnTo>
                    <a:pt x="306272" y="478712"/>
                  </a:lnTo>
                  <a:close/>
                  <a:moveTo>
                    <a:pt x="1034395" y="1166633"/>
                  </a:moveTo>
                  <a:lnTo>
                    <a:pt x="300856" y="1166633"/>
                  </a:lnTo>
                  <a:cubicBezTo>
                    <a:pt x="297867" y="1166629"/>
                    <a:pt x="295448" y="1164211"/>
                    <a:pt x="295444" y="1161222"/>
                  </a:cubicBezTo>
                  <a:lnTo>
                    <a:pt x="295444" y="835096"/>
                  </a:lnTo>
                  <a:cubicBezTo>
                    <a:pt x="295444" y="832107"/>
                    <a:pt x="297867" y="829684"/>
                    <a:pt x="300856" y="829684"/>
                  </a:cubicBezTo>
                  <a:lnTo>
                    <a:pt x="1034395" y="829684"/>
                  </a:lnTo>
                  <a:cubicBezTo>
                    <a:pt x="1037385" y="829684"/>
                    <a:pt x="1039807" y="832107"/>
                    <a:pt x="1039807" y="835096"/>
                  </a:cubicBezTo>
                  <a:lnTo>
                    <a:pt x="1039807" y="1161234"/>
                  </a:lnTo>
                  <a:cubicBezTo>
                    <a:pt x="1039807" y="1164223"/>
                    <a:pt x="1037385" y="1166646"/>
                    <a:pt x="1034395" y="1166646"/>
                  </a:cubicBezTo>
                  <a:close/>
                  <a:moveTo>
                    <a:pt x="306272" y="1155809"/>
                  </a:moveTo>
                  <a:lnTo>
                    <a:pt x="1028987" y="1155809"/>
                  </a:lnTo>
                  <a:lnTo>
                    <a:pt x="1028987" y="840508"/>
                  </a:lnTo>
                  <a:lnTo>
                    <a:pt x="306272" y="840508"/>
                  </a:lnTo>
                  <a:close/>
                  <a:moveTo>
                    <a:pt x="695724" y="334402"/>
                  </a:moveTo>
                  <a:cubicBezTo>
                    <a:pt x="662817" y="334402"/>
                    <a:pt x="636055" y="307640"/>
                    <a:pt x="636055" y="274734"/>
                  </a:cubicBezTo>
                  <a:cubicBezTo>
                    <a:pt x="636055" y="241827"/>
                    <a:pt x="662797" y="215085"/>
                    <a:pt x="695724" y="215085"/>
                  </a:cubicBezTo>
                  <a:cubicBezTo>
                    <a:pt x="728651" y="215085"/>
                    <a:pt x="755393" y="241847"/>
                    <a:pt x="755393" y="274754"/>
                  </a:cubicBezTo>
                  <a:cubicBezTo>
                    <a:pt x="755393" y="307660"/>
                    <a:pt x="728610" y="334402"/>
                    <a:pt x="695724" y="334402"/>
                  </a:cubicBezTo>
                  <a:close/>
                  <a:moveTo>
                    <a:pt x="695724" y="225889"/>
                  </a:moveTo>
                  <a:cubicBezTo>
                    <a:pt x="668760" y="225921"/>
                    <a:pt x="646907" y="247770"/>
                    <a:pt x="646875" y="274734"/>
                  </a:cubicBezTo>
                  <a:cubicBezTo>
                    <a:pt x="646907" y="301697"/>
                    <a:pt x="668760" y="323546"/>
                    <a:pt x="695724" y="323579"/>
                  </a:cubicBezTo>
                  <a:cubicBezTo>
                    <a:pt x="722687" y="323546"/>
                    <a:pt x="744537" y="301697"/>
                    <a:pt x="744569" y="274734"/>
                  </a:cubicBezTo>
                  <a:cubicBezTo>
                    <a:pt x="744537" y="247770"/>
                    <a:pt x="722687" y="225921"/>
                    <a:pt x="695724" y="225889"/>
                  </a:cubicBezTo>
                  <a:close/>
                  <a:moveTo>
                    <a:pt x="695567" y="696195"/>
                  </a:moveTo>
                  <a:cubicBezTo>
                    <a:pt x="679782" y="696247"/>
                    <a:pt x="664632" y="689998"/>
                    <a:pt x="653474" y="678832"/>
                  </a:cubicBezTo>
                  <a:cubicBezTo>
                    <a:pt x="642215" y="667694"/>
                    <a:pt x="635882" y="652516"/>
                    <a:pt x="635886" y="636683"/>
                  </a:cubicBezTo>
                  <a:cubicBezTo>
                    <a:pt x="635793" y="620845"/>
                    <a:pt x="642042" y="605631"/>
                    <a:pt x="653245" y="594433"/>
                  </a:cubicBezTo>
                  <a:cubicBezTo>
                    <a:pt x="664383" y="583178"/>
                    <a:pt x="679560" y="576845"/>
                    <a:pt x="695398" y="576845"/>
                  </a:cubicBezTo>
                  <a:cubicBezTo>
                    <a:pt x="728518" y="576845"/>
                    <a:pt x="755224" y="603551"/>
                    <a:pt x="755224" y="636373"/>
                  </a:cubicBezTo>
                  <a:cubicBezTo>
                    <a:pt x="755312" y="652211"/>
                    <a:pt x="749064" y="667425"/>
                    <a:pt x="737869" y="678627"/>
                  </a:cubicBezTo>
                  <a:cubicBezTo>
                    <a:pt x="726731" y="689877"/>
                    <a:pt x="711554" y="696203"/>
                    <a:pt x="695724" y="696195"/>
                  </a:cubicBezTo>
                  <a:close/>
                  <a:moveTo>
                    <a:pt x="695724" y="587689"/>
                  </a:moveTo>
                  <a:cubicBezTo>
                    <a:pt x="682671" y="587629"/>
                    <a:pt x="670137" y="592811"/>
                    <a:pt x="660942" y="602078"/>
                  </a:cubicBezTo>
                  <a:cubicBezTo>
                    <a:pt x="651780" y="611248"/>
                    <a:pt x="646666" y="623702"/>
                    <a:pt x="646734" y="636663"/>
                  </a:cubicBezTo>
                  <a:cubicBezTo>
                    <a:pt x="646730" y="649623"/>
                    <a:pt x="651913" y="662045"/>
                    <a:pt x="661123" y="671159"/>
                  </a:cubicBezTo>
                  <a:cubicBezTo>
                    <a:pt x="670257" y="680293"/>
                    <a:pt x="682651" y="685411"/>
                    <a:pt x="695567" y="685379"/>
                  </a:cubicBezTo>
                  <a:lnTo>
                    <a:pt x="695708" y="685379"/>
                  </a:lnTo>
                  <a:cubicBezTo>
                    <a:pt x="708673" y="685371"/>
                    <a:pt x="721098" y="680188"/>
                    <a:pt x="730224" y="670978"/>
                  </a:cubicBezTo>
                  <a:cubicBezTo>
                    <a:pt x="739390" y="661819"/>
                    <a:pt x="744505" y="649366"/>
                    <a:pt x="744428" y="636409"/>
                  </a:cubicBezTo>
                  <a:lnTo>
                    <a:pt x="744428" y="636409"/>
                  </a:lnTo>
                  <a:cubicBezTo>
                    <a:pt x="744408" y="609518"/>
                    <a:pt x="722615" y="587717"/>
                    <a:pt x="695724" y="587689"/>
                  </a:cubicBezTo>
                  <a:close/>
                  <a:moveTo>
                    <a:pt x="695724" y="1057842"/>
                  </a:moveTo>
                  <a:cubicBezTo>
                    <a:pt x="662817" y="1057842"/>
                    <a:pt x="636055" y="1031080"/>
                    <a:pt x="636055" y="998173"/>
                  </a:cubicBezTo>
                  <a:cubicBezTo>
                    <a:pt x="636055" y="965266"/>
                    <a:pt x="662817" y="938504"/>
                    <a:pt x="695724" y="938504"/>
                  </a:cubicBezTo>
                  <a:cubicBezTo>
                    <a:pt x="728631" y="938504"/>
                    <a:pt x="755393" y="965266"/>
                    <a:pt x="755393" y="998173"/>
                  </a:cubicBezTo>
                  <a:cubicBezTo>
                    <a:pt x="755393" y="1031080"/>
                    <a:pt x="728610" y="1057834"/>
                    <a:pt x="695724" y="1057834"/>
                  </a:cubicBezTo>
                  <a:close/>
                  <a:moveTo>
                    <a:pt x="695724" y="949324"/>
                  </a:moveTo>
                  <a:cubicBezTo>
                    <a:pt x="668760" y="949356"/>
                    <a:pt x="646907" y="971209"/>
                    <a:pt x="646875" y="998173"/>
                  </a:cubicBezTo>
                  <a:cubicBezTo>
                    <a:pt x="646911" y="1025133"/>
                    <a:pt x="668764" y="1046978"/>
                    <a:pt x="695724" y="1047010"/>
                  </a:cubicBezTo>
                  <a:cubicBezTo>
                    <a:pt x="722687" y="1046978"/>
                    <a:pt x="744537" y="1025128"/>
                    <a:pt x="744569" y="998165"/>
                  </a:cubicBezTo>
                  <a:cubicBezTo>
                    <a:pt x="744537" y="971201"/>
                    <a:pt x="722687" y="949348"/>
                    <a:pt x="695724" y="9493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44"/>
            <p:cNvSpPr/>
            <p:nvPr/>
          </p:nvSpPr>
          <p:spPr>
            <a:xfrm>
              <a:off x="6494602" y="4125830"/>
              <a:ext cx="201683" cy="149265"/>
            </a:xfrm>
            <a:custGeom>
              <a:avLst/>
              <a:gdLst/>
              <a:ahLst/>
              <a:cxnLst/>
              <a:rect l="l" t="t" r="r" b="b"/>
              <a:pathLst>
                <a:path w="326612" h="241725" extrusionOk="0">
                  <a:moveTo>
                    <a:pt x="167566" y="31064"/>
                  </a:moveTo>
                  <a:cubicBezTo>
                    <a:pt x="188588" y="86359"/>
                    <a:pt x="232788" y="129659"/>
                    <a:pt x="288501" y="149545"/>
                  </a:cubicBezTo>
                  <a:cubicBezTo>
                    <a:pt x="317364" y="159359"/>
                    <a:pt x="325733" y="187067"/>
                    <a:pt x="332658" y="202217"/>
                  </a:cubicBezTo>
                  <a:cubicBezTo>
                    <a:pt x="339834" y="219000"/>
                    <a:pt x="332048" y="238419"/>
                    <a:pt x="315266" y="245597"/>
                  </a:cubicBezTo>
                  <a:cubicBezTo>
                    <a:pt x="315265" y="245597"/>
                    <a:pt x="315264" y="245597"/>
                    <a:pt x="315263" y="245597"/>
                  </a:cubicBezTo>
                  <a:cubicBezTo>
                    <a:pt x="311003" y="247416"/>
                    <a:pt x="306408" y="248321"/>
                    <a:pt x="301775" y="248253"/>
                  </a:cubicBezTo>
                  <a:lnTo>
                    <a:pt x="76217" y="248253"/>
                  </a:lnTo>
                  <a:cubicBezTo>
                    <a:pt x="62508" y="248253"/>
                    <a:pt x="19936" y="239884"/>
                    <a:pt x="15172" y="227039"/>
                  </a:cubicBezTo>
                  <a:cubicBezTo>
                    <a:pt x="8102" y="207556"/>
                    <a:pt x="3342" y="173354"/>
                    <a:pt x="20226" y="119527"/>
                  </a:cubicBezTo>
                  <a:lnTo>
                    <a:pt x="42305" y="6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9" name="Google Shape;1219;p44"/>
            <p:cNvSpPr/>
            <p:nvPr/>
          </p:nvSpPr>
          <p:spPr>
            <a:xfrm>
              <a:off x="6491283" y="4122493"/>
              <a:ext cx="208353" cy="155942"/>
            </a:xfrm>
            <a:custGeom>
              <a:avLst/>
              <a:gdLst/>
              <a:ahLst/>
              <a:cxnLst/>
              <a:rect l="l" t="t" r="r" b="b"/>
              <a:pathLst>
                <a:path w="337413" h="252538" extrusionOk="0">
                  <a:moveTo>
                    <a:pt x="307674" y="259069"/>
                  </a:moveTo>
                  <a:lnTo>
                    <a:pt x="81596" y="259069"/>
                  </a:lnTo>
                  <a:cubicBezTo>
                    <a:pt x="71939" y="259069"/>
                    <a:pt x="22153" y="252334"/>
                    <a:pt x="15473" y="234335"/>
                  </a:cubicBezTo>
                  <a:cubicBezTo>
                    <a:pt x="8158" y="214168"/>
                    <a:pt x="3112" y="178585"/>
                    <a:pt x="20446" y="123310"/>
                  </a:cubicBezTo>
                  <a:lnTo>
                    <a:pt x="42376" y="10893"/>
                  </a:lnTo>
                  <a:cubicBezTo>
                    <a:pt x="42655" y="9485"/>
                    <a:pt x="43481" y="8242"/>
                    <a:pt x="44674" y="7441"/>
                  </a:cubicBezTo>
                  <a:cubicBezTo>
                    <a:pt x="45867" y="6644"/>
                    <a:pt x="47327" y="6355"/>
                    <a:pt x="48734" y="6636"/>
                  </a:cubicBezTo>
                  <a:lnTo>
                    <a:pt x="173991" y="31181"/>
                  </a:lnTo>
                  <a:cubicBezTo>
                    <a:pt x="175827" y="31548"/>
                    <a:pt x="177347" y="32827"/>
                    <a:pt x="178014" y="34577"/>
                  </a:cubicBezTo>
                  <a:cubicBezTo>
                    <a:pt x="198443" y="88396"/>
                    <a:pt x="241465" y="130537"/>
                    <a:pt x="295695" y="149847"/>
                  </a:cubicBezTo>
                  <a:cubicBezTo>
                    <a:pt x="323262" y="159223"/>
                    <a:pt x="333563" y="183446"/>
                    <a:pt x="340383" y="199469"/>
                  </a:cubicBezTo>
                  <a:cubicBezTo>
                    <a:pt x="341288" y="201585"/>
                    <a:pt x="342133" y="203573"/>
                    <a:pt x="342950" y="205376"/>
                  </a:cubicBezTo>
                  <a:cubicBezTo>
                    <a:pt x="347045" y="214780"/>
                    <a:pt x="347190" y="225430"/>
                    <a:pt x="343353" y="234943"/>
                  </a:cubicBezTo>
                  <a:cubicBezTo>
                    <a:pt x="339579" y="244423"/>
                    <a:pt x="332169" y="252000"/>
                    <a:pt x="322775" y="255983"/>
                  </a:cubicBezTo>
                  <a:cubicBezTo>
                    <a:pt x="318004" y="258027"/>
                    <a:pt x="312865" y="259082"/>
                    <a:pt x="307674" y="259069"/>
                  </a:cubicBezTo>
                  <a:close/>
                  <a:moveTo>
                    <a:pt x="51973" y="18293"/>
                  </a:moveTo>
                  <a:lnTo>
                    <a:pt x="30932" y="125974"/>
                  </a:lnTo>
                  <a:cubicBezTo>
                    <a:pt x="14358" y="178935"/>
                    <a:pt x="18925" y="212055"/>
                    <a:pt x="25645" y="230593"/>
                  </a:cubicBezTo>
                  <a:cubicBezTo>
                    <a:pt x="28635" y="238705"/>
                    <a:pt x="64849" y="248237"/>
                    <a:pt x="81596" y="248237"/>
                  </a:cubicBezTo>
                  <a:lnTo>
                    <a:pt x="307154" y="248237"/>
                  </a:lnTo>
                  <a:cubicBezTo>
                    <a:pt x="311049" y="248253"/>
                    <a:pt x="314909" y="247501"/>
                    <a:pt x="318514" y="246024"/>
                  </a:cubicBezTo>
                  <a:cubicBezTo>
                    <a:pt x="325267" y="243167"/>
                    <a:pt x="330591" y="237719"/>
                    <a:pt x="333297" y="230903"/>
                  </a:cubicBezTo>
                  <a:cubicBezTo>
                    <a:pt x="336046" y="224103"/>
                    <a:pt x="335959" y="216485"/>
                    <a:pt x="333056" y="209750"/>
                  </a:cubicBezTo>
                  <a:cubicBezTo>
                    <a:pt x="332251" y="207987"/>
                    <a:pt x="331366" y="205915"/>
                    <a:pt x="330420" y="203714"/>
                  </a:cubicBezTo>
                  <a:cubicBezTo>
                    <a:pt x="323982" y="188605"/>
                    <a:pt x="315202" y="167902"/>
                    <a:pt x="292130" y="160080"/>
                  </a:cubicBezTo>
                  <a:cubicBezTo>
                    <a:pt x="235877" y="140045"/>
                    <a:pt x="191001" y="96721"/>
                    <a:pt x="169001" y="412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0" name="Google Shape;1220;p44"/>
            <p:cNvSpPr/>
            <p:nvPr/>
          </p:nvSpPr>
          <p:spPr>
            <a:xfrm>
              <a:off x="6491283" y="4164899"/>
              <a:ext cx="208697" cy="113511"/>
            </a:xfrm>
            <a:custGeom>
              <a:avLst/>
              <a:gdLst/>
              <a:ahLst/>
              <a:cxnLst/>
              <a:rect l="l" t="t" r="r" b="b"/>
              <a:pathLst>
                <a:path w="337971" h="183824" extrusionOk="0">
                  <a:moveTo>
                    <a:pt x="343458" y="136505"/>
                  </a:moveTo>
                  <a:cubicBezTo>
                    <a:pt x="342359" y="134276"/>
                    <a:pt x="341245" y="131769"/>
                    <a:pt x="340062" y="129093"/>
                  </a:cubicBezTo>
                  <a:cubicBezTo>
                    <a:pt x="333221" y="113590"/>
                    <a:pt x="322856" y="90167"/>
                    <a:pt x="295587" y="81090"/>
                  </a:cubicBezTo>
                  <a:cubicBezTo>
                    <a:pt x="257439" y="68056"/>
                    <a:pt x="224503" y="43081"/>
                    <a:pt x="201655" y="9868"/>
                  </a:cubicBezTo>
                  <a:cubicBezTo>
                    <a:pt x="200756" y="8552"/>
                    <a:pt x="199323" y="7703"/>
                    <a:pt x="197740" y="7542"/>
                  </a:cubicBezTo>
                  <a:cubicBezTo>
                    <a:pt x="172539" y="4979"/>
                    <a:pt x="128064" y="5205"/>
                    <a:pt x="105824" y="34148"/>
                  </a:cubicBezTo>
                  <a:cubicBezTo>
                    <a:pt x="83290" y="23094"/>
                    <a:pt x="59515" y="14777"/>
                    <a:pt x="35005" y="9373"/>
                  </a:cubicBezTo>
                  <a:cubicBezTo>
                    <a:pt x="33583" y="9051"/>
                    <a:pt x="32091" y="9325"/>
                    <a:pt x="30877" y="10134"/>
                  </a:cubicBezTo>
                  <a:cubicBezTo>
                    <a:pt x="29654" y="10922"/>
                    <a:pt x="28804" y="12174"/>
                    <a:pt x="28523" y="13602"/>
                  </a:cubicBezTo>
                  <a:lnTo>
                    <a:pt x="20447" y="54597"/>
                  </a:lnTo>
                  <a:cubicBezTo>
                    <a:pt x="3112" y="109872"/>
                    <a:pt x="8158" y="145454"/>
                    <a:pt x="15469" y="165622"/>
                  </a:cubicBezTo>
                  <a:cubicBezTo>
                    <a:pt x="22153" y="183620"/>
                    <a:pt x="71927" y="190356"/>
                    <a:pt x="81597" y="190356"/>
                  </a:cubicBezTo>
                  <a:lnTo>
                    <a:pt x="306970" y="190356"/>
                  </a:lnTo>
                  <a:cubicBezTo>
                    <a:pt x="307404" y="190356"/>
                    <a:pt x="307843" y="190356"/>
                    <a:pt x="308278" y="190356"/>
                  </a:cubicBezTo>
                  <a:cubicBezTo>
                    <a:pt x="318032" y="190384"/>
                    <a:pt x="327426" y="186666"/>
                    <a:pt x="334521" y="179970"/>
                  </a:cubicBezTo>
                  <a:cubicBezTo>
                    <a:pt x="341984" y="173013"/>
                    <a:pt x="346358" y="163364"/>
                    <a:pt x="346669" y="153168"/>
                  </a:cubicBezTo>
                  <a:cubicBezTo>
                    <a:pt x="346850" y="147446"/>
                    <a:pt x="345753" y="141752"/>
                    <a:pt x="343458" y="1365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44"/>
            <p:cNvSpPr/>
            <p:nvPr/>
          </p:nvSpPr>
          <p:spPr>
            <a:xfrm>
              <a:off x="6496094" y="4252624"/>
              <a:ext cx="200482" cy="22367"/>
            </a:xfrm>
            <a:custGeom>
              <a:avLst/>
              <a:gdLst/>
              <a:ahLst/>
              <a:cxnLst/>
              <a:rect l="l" t="t" r="r" b="b"/>
              <a:pathLst>
                <a:path w="324668" h="36222" extrusionOk="0">
                  <a:moveTo>
                    <a:pt x="13335" y="21540"/>
                  </a:moveTo>
                  <a:cubicBezTo>
                    <a:pt x="18095" y="34384"/>
                    <a:pt x="60667" y="42753"/>
                    <a:pt x="74380" y="42753"/>
                  </a:cubicBezTo>
                  <a:lnTo>
                    <a:pt x="299939" y="42753"/>
                  </a:lnTo>
                  <a:cubicBezTo>
                    <a:pt x="318426" y="42737"/>
                    <a:pt x="333400" y="27737"/>
                    <a:pt x="333385" y="9251"/>
                  </a:cubicBezTo>
                  <a:cubicBezTo>
                    <a:pt x="333385" y="9247"/>
                    <a:pt x="333385" y="9247"/>
                    <a:pt x="333385" y="9243"/>
                  </a:cubicBezTo>
                  <a:cubicBezTo>
                    <a:pt x="333385" y="8338"/>
                    <a:pt x="333347" y="7436"/>
                    <a:pt x="333272" y="6531"/>
                  </a:cubicBezTo>
                  <a:lnTo>
                    <a:pt x="8716" y="6531"/>
                  </a:lnTo>
                  <a:cubicBezTo>
                    <a:pt x="9883" y="11641"/>
                    <a:pt x="11427" y="16659"/>
                    <a:pt x="13335" y="215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2" name="Google Shape;1222;p44"/>
            <p:cNvSpPr/>
            <p:nvPr/>
          </p:nvSpPr>
          <p:spPr>
            <a:xfrm>
              <a:off x="6462361" y="2946673"/>
              <a:ext cx="179643" cy="1218389"/>
            </a:xfrm>
            <a:custGeom>
              <a:avLst/>
              <a:gdLst/>
              <a:ahLst/>
              <a:cxnLst/>
              <a:rect l="l" t="t" r="r" b="b"/>
              <a:pathLst>
                <a:path w="290920" h="1973100" extrusionOk="0">
                  <a:moveTo>
                    <a:pt x="284475" y="51557"/>
                  </a:moveTo>
                  <a:lnTo>
                    <a:pt x="299637" y="1064187"/>
                  </a:lnTo>
                  <a:lnTo>
                    <a:pt x="236866" y="1950261"/>
                  </a:lnTo>
                  <a:cubicBezTo>
                    <a:pt x="236866" y="1950261"/>
                    <a:pt x="135868" y="2012312"/>
                    <a:pt x="69753" y="1956031"/>
                  </a:cubicBezTo>
                  <a:cubicBezTo>
                    <a:pt x="69753" y="1956031"/>
                    <a:pt x="48540" y="1349926"/>
                    <a:pt x="93711" y="1086266"/>
                  </a:cubicBezTo>
                  <a:cubicBezTo>
                    <a:pt x="93711" y="1086266"/>
                    <a:pt x="37430" y="663867"/>
                    <a:pt x="18812" y="290245"/>
                  </a:cubicBezTo>
                  <a:lnTo>
                    <a:pt x="8716" y="29044"/>
                  </a:lnTo>
                  <a:lnTo>
                    <a:pt x="288370" y="6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3" name="Google Shape;1223;p44"/>
            <p:cNvSpPr/>
            <p:nvPr/>
          </p:nvSpPr>
          <p:spPr>
            <a:xfrm>
              <a:off x="6464387" y="2957982"/>
              <a:ext cx="158673" cy="1207069"/>
            </a:xfrm>
            <a:custGeom>
              <a:avLst/>
              <a:gdLst/>
              <a:ahLst/>
              <a:cxnLst/>
              <a:rect l="l" t="t" r="r" b="b"/>
              <a:pathLst>
                <a:path w="256961" h="1954768" extrusionOk="0">
                  <a:moveTo>
                    <a:pt x="90411" y="1067938"/>
                  </a:moveTo>
                  <a:cubicBezTo>
                    <a:pt x="45244" y="1331597"/>
                    <a:pt x="66458" y="1937703"/>
                    <a:pt x="66458" y="1937703"/>
                  </a:cubicBezTo>
                  <a:cubicBezTo>
                    <a:pt x="132549" y="1993975"/>
                    <a:pt x="233582" y="1931932"/>
                    <a:pt x="233582" y="1931932"/>
                  </a:cubicBezTo>
                  <a:lnTo>
                    <a:pt x="233876" y="1927784"/>
                  </a:lnTo>
                  <a:cubicBezTo>
                    <a:pt x="69335" y="1989952"/>
                    <a:pt x="81140" y="1573186"/>
                    <a:pt x="109895" y="1367095"/>
                  </a:cubicBezTo>
                  <a:cubicBezTo>
                    <a:pt x="139908" y="1151927"/>
                    <a:pt x="274983" y="1131300"/>
                    <a:pt x="265169" y="1110654"/>
                  </a:cubicBezTo>
                  <a:cubicBezTo>
                    <a:pt x="255355" y="1090008"/>
                    <a:pt x="245980" y="1126963"/>
                    <a:pt x="178581" y="1126963"/>
                  </a:cubicBezTo>
                  <a:cubicBezTo>
                    <a:pt x="111182" y="1126963"/>
                    <a:pt x="85068" y="414633"/>
                    <a:pt x="91140" y="352590"/>
                  </a:cubicBezTo>
                  <a:cubicBezTo>
                    <a:pt x="97212" y="290547"/>
                    <a:pt x="242233" y="190238"/>
                    <a:pt x="221020" y="167149"/>
                  </a:cubicBezTo>
                  <a:cubicBezTo>
                    <a:pt x="199806" y="144061"/>
                    <a:pt x="85225" y="205375"/>
                    <a:pt x="88975" y="170899"/>
                  </a:cubicBezTo>
                  <a:cubicBezTo>
                    <a:pt x="92725" y="136423"/>
                    <a:pt x="72381" y="6531"/>
                    <a:pt x="72381" y="6531"/>
                  </a:cubicBezTo>
                  <a:lnTo>
                    <a:pt x="8716" y="95996"/>
                  </a:lnTo>
                  <a:lnTo>
                    <a:pt x="15520" y="271917"/>
                  </a:lnTo>
                  <a:cubicBezTo>
                    <a:pt x="34130" y="645539"/>
                    <a:pt x="90411" y="1067938"/>
                    <a:pt x="90411" y="1067938"/>
                  </a:cubicBez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44"/>
            <p:cNvSpPr/>
            <p:nvPr/>
          </p:nvSpPr>
          <p:spPr>
            <a:xfrm>
              <a:off x="6266375" y="2946942"/>
              <a:ext cx="229599" cy="1218389"/>
            </a:xfrm>
            <a:custGeom>
              <a:avLst/>
              <a:gdLst/>
              <a:ahLst/>
              <a:cxnLst/>
              <a:rect l="l" t="t" r="r" b="b"/>
              <a:pathLst>
                <a:path w="371820" h="1973099" extrusionOk="0">
                  <a:moveTo>
                    <a:pt x="311616" y="29040"/>
                  </a:moveTo>
                  <a:lnTo>
                    <a:pt x="31962" y="6531"/>
                  </a:lnTo>
                  <a:lnTo>
                    <a:pt x="35985" y="51553"/>
                  </a:lnTo>
                  <a:lnTo>
                    <a:pt x="20695" y="1064187"/>
                  </a:lnTo>
                  <a:lnTo>
                    <a:pt x="8716" y="1950257"/>
                  </a:lnTo>
                  <a:cubicBezTo>
                    <a:pt x="8716" y="1950257"/>
                    <a:pt x="109713" y="2012312"/>
                    <a:pt x="175829" y="1956031"/>
                  </a:cubicBezTo>
                  <a:cubicBezTo>
                    <a:pt x="175829" y="1956031"/>
                    <a:pt x="271796" y="1349922"/>
                    <a:pt x="226770" y="1086266"/>
                  </a:cubicBezTo>
                  <a:cubicBezTo>
                    <a:pt x="226770" y="1086266"/>
                    <a:pt x="282906" y="663867"/>
                    <a:pt x="301524" y="290245"/>
                  </a:cubicBezTo>
                  <a:cubicBezTo>
                    <a:pt x="301524" y="290245"/>
                    <a:pt x="395613" y="237715"/>
                    <a:pt x="378443" y="2485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5" name="Google Shape;1225;p44"/>
            <p:cNvSpPr/>
            <p:nvPr/>
          </p:nvSpPr>
          <p:spPr>
            <a:xfrm>
              <a:off x="6266380" y="3061664"/>
              <a:ext cx="212831" cy="1103570"/>
            </a:xfrm>
            <a:custGeom>
              <a:avLst/>
              <a:gdLst/>
              <a:ahLst/>
              <a:cxnLst/>
              <a:rect l="l" t="t" r="r" b="b"/>
              <a:pathLst>
                <a:path w="344666" h="1787158" extrusionOk="0">
                  <a:moveTo>
                    <a:pt x="175812" y="1770091"/>
                  </a:moveTo>
                  <a:cubicBezTo>
                    <a:pt x="175812" y="1770091"/>
                    <a:pt x="271780" y="1163986"/>
                    <a:pt x="226754" y="900330"/>
                  </a:cubicBezTo>
                  <a:cubicBezTo>
                    <a:pt x="226754" y="900330"/>
                    <a:pt x="282894" y="477931"/>
                    <a:pt x="301508" y="104309"/>
                  </a:cubicBezTo>
                  <a:cubicBezTo>
                    <a:pt x="301508" y="104309"/>
                    <a:pt x="330516" y="88049"/>
                    <a:pt x="353383" y="37184"/>
                  </a:cubicBezTo>
                  <a:cubicBezTo>
                    <a:pt x="275321" y="18964"/>
                    <a:pt x="137264" y="-9492"/>
                    <a:pt x="140166" y="17870"/>
                  </a:cubicBezTo>
                  <a:cubicBezTo>
                    <a:pt x="144189" y="55967"/>
                    <a:pt x="252731" y="70831"/>
                    <a:pt x="256482" y="118867"/>
                  </a:cubicBezTo>
                  <a:cubicBezTo>
                    <a:pt x="260232" y="166904"/>
                    <a:pt x="234403" y="847494"/>
                    <a:pt x="163129" y="883716"/>
                  </a:cubicBezTo>
                  <a:cubicBezTo>
                    <a:pt x="91856" y="919938"/>
                    <a:pt x="226915" y="1136841"/>
                    <a:pt x="163129" y="1563424"/>
                  </a:cubicBezTo>
                  <a:cubicBezTo>
                    <a:pt x="134307" y="1756193"/>
                    <a:pt x="70357" y="1780826"/>
                    <a:pt x="8913" y="1749936"/>
                  </a:cubicBezTo>
                  <a:lnTo>
                    <a:pt x="8716" y="1764305"/>
                  </a:lnTo>
                  <a:cubicBezTo>
                    <a:pt x="8716" y="1764305"/>
                    <a:pt x="109717" y="1826376"/>
                    <a:pt x="175812" y="1770091"/>
                  </a:cubicBez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6" name="Google Shape;1226;p44"/>
            <p:cNvSpPr/>
            <p:nvPr/>
          </p:nvSpPr>
          <p:spPr>
            <a:xfrm>
              <a:off x="6459022" y="2943334"/>
              <a:ext cx="186337" cy="1225198"/>
            </a:xfrm>
            <a:custGeom>
              <a:avLst/>
              <a:gdLst/>
              <a:ahLst/>
              <a:cxnLst/>
              <a:rect l="l" t="t" r="r" b="b"/>
              <a:pathLst>
                <a:path w="301761" h="1984126" extrusionOk="0">
                  <a:moveTo>
                    <a:pt x="143292" y="1990657"/>
                  </a:moveTo>
                  <a:cubicBezTo>
                    <a:pt x="118912" y="1990657"/>
                    <a:pt x="93598" y="1984244"/>
                    <a:pt x="71669" y="1965557"/>
                  </a:cubicBezTo>
                  <a:cubicBezTo>
                    <a:pt x="70512" y="1964571"/>
                    <a:pt x="69822" y="1963147"/>
                    <a:pt x="69765" y="1961626"/>
                  </a:cubicBezTo>
                  <a:cubicBezTo>
                    <a:pt x="69556" y="1955566"/>
                    <a:pt x="49107" y="1353195"/>
                    <a:pt x="93667" y="1091587"/>
                  </a:cubicBezTo>
                  <a:cubicBezTo>
                    <a:pt x="90850" y="1070406"/>
                    <a:pt x="36875" y="657709"/>
                    <a:pt x="18824" y="295933"/>
                  </a:cubicBezTo>
                  <a:lnTo>
                    <a:pt x="8720" y="34663"/>
                  </a:lnTo>
                  <a:cubicBezTo>
                    <a:pt x="8607" y="31762"/>
                    <a:pt x="10800" y="29287"/>
                    <a:pt x="13694" y="29054"/>
                  </a:cubicBezTo>
                  <a:lnTo>
                    <a:pt x="293368" y="6549"/>
                  </a:lnTo>
                  <a:cubicBezTo>
                    <a:pt x="294954" y="6420"/>
                    <a:pt x="296516" y="6995"/>
                    <a:pt x="297637" y="8126"/>
                  </a:cubicBezTo>
                  <a:cubicBezTo>
                    <a:pt x="298759" y="9257"/>
                    <a:pt x="299331" y="10822"/>
                    <a:pt x="299203" y="12411"/>
                  </a:cubicBezTo>
                  <a:lnTo>
                    <a:pt x="295311" y="57168"/>
                  </a:lnTo>
                  <a:lnTo>
                    <a:pt x="310477" y="1069517"/>
                  </a:lnTo>
                  <a:lnTo>
                    <a:pt x="247658" y="1956061"/>
                  </a:lnTo>
                  <a:cubicBezTo>
                    <a:pt x="247537" y="1957799"/>
                    <a:pt x="246582" y="1959376"/>
                    <a:pt x="245094" y="1960286"/>
                  </a:cubicBezTo>
                  <a:cubicBezTo>
                    <a:pt x="242205" y="1962064"/>
                    <a:pt x="194797" y="1990657"/>
                    <a:pt x="143292" y="1990657"/>
                  </a:cubicBezTo>
                  <a:close/>
                  <a:moveTo>
                    <a:pt x="80493" y="1958837"/>
                  </a:moveTo>
                  <a:cubicBezTo>
                    <a:pt x="137373" y="2004805"/>
                    <a:pt x="221929" y="1960966"/>
                    <a:pt x="237079" y="1952439"/>
                  </a:cubicBezTo>
                  <a:lnTo>
                    <a:pt x="299665" y="1069215"/>
                  </a:lnTo>
                  <a:lnTo>
                    <a:pt x="284487" y="57048"/>
                  </a:lnTo>
                  <a:cubicBezTo>
                    <a:pt x="284487" y="56867"/>
                    <a:pt x="284487" y="56681"/>
                    <a:pt x="284487" y="56500"/>
                  </a:cubicBezTo>
                  <a:lnTo>
                    <a:pt x="287839" y="17844"/>
                  </a:lnTo>
                  <a:lnTo>
                    <a:pt x="19721" y="39419"/>
                  </a:lnTo>
                  <a:lnTo>
                    <a:pt x="29632" y="295442"/>
                  </a:lnTo>
                  <a:cubicBezTo>
                    <a:pt x="48021" y="664493"/>
                    <a:pt x="103915" y="1086747"/>
                    <a:pt x="104475" y="1090947"/>
                  </a:cubicBezTo>
                  <a:cubicBezTo>
                    <a:pt x="104545" y="1091491"/>
                    <a:pt x="104530" y="1092042"/>
                    <a:pt x="104430" y="1092581"/>
                  </a:cubicBezTo>
                  <a:cubicBezTo>
                    <a:pt x="61319" y="1344286"/>
                    <a:pt x="79092" y="1916644"/>
                    <a:pt x="80473" y="1958837"/>
                  </a:cubicBezTo>
                  <a:close/>
                  <a:moveTo>
                    <a:pt x="242282" y="1955678"/>
                  </a:moveTo>
                  <a:lnTo>
                    <a:pt x="242282" y="195567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7" name="Google Shape;1227;p44"/>
            <p:cNvSpPr/>
            <p:nvPr/>
          </p:nvSpPr>
          <p:spPr>
            <a:xfrm>
              <a:off x="6549014" y="3612010"/>
              <a:ext cx="71402" cy="55213"/>
            </a:xfrm>
            <a:custGeom>
              <a:avLst/>
              <a:gdLst/>
              <a:ahLst/>
              <a:cxnLst/>
              <a:rect l="l" t="t" r="r" b="b"/>
              <a:pathLst>
                <a:path w="115631" h="89414" extrusionOk="0">
                  <a:moveTo>
                    <a:pt x="82989" y="40755"/>
                  </a:moveTo>
                  <a:cubicBezTo>
                    <a:pt x="71374" y="40747"/>
                    <a:pt x="59821" y="39069"/>
                    <a:pt x="48686" y="35765"/>
                  </a:cubicBezTo>
                  <a:cubicBezTo>
                    <a:pt x="45824" y="34912"/>
                    <a:pt x="44191" y="31906"/>
                    <a:pt x="45036" y="29041"/>
                  </a:cubicBezTo>
                  <a:cubicBezTo>
                    <a:pt x="45868" y="26184"/>
                    <a:pt x="48858" y="24543"/>
                    <a:pt x="51715" y="25376"/>
                  </a:cubicBezTo>
                  <a:cubicBezTo>
                    <a:pt x="51730" y="25380"/>
                    <a:pt x="51745" y="25384"/>
                    <a:pt x="51760" y="25388"/>
                  </a:cubicBezTo>
                  <a:cubicBezTo>
                    <a:pt x="73170" y="31761"/>
                    <a:pt x="96020" y="31427"/>
                    <a:pt x="117235" y="24430"/>
                  </a:cubicBezTo>
                  <a:cubicBezTo>
                    <a:pt x="120078" y="23496"/>
                    <a:pt x="123139" y="25042"/>
                    <a:pt x="124076" y="27883"/>
                  </a:cubicBezTo>
                  <a:cubicBezTo>
                    <a:pt x="125008" y="30723"/>
                    <a:pt x="123463" y="33785"/>
                    <a:pt x="120623" y="34723"/>
                  </a:cubicBezTo>
                  <a:cubicBezTo>
                    <a:pt x="108476" y="38710"/>
                    <a:pt x="95773" y="40747"/>
                    <a:pt x="82989" y="40755"/>
                  </a:cubicBezTo>
                  <a:close/>
                  <a:moveTo>
                    <a:pt x="34425" y="24502"/>
                  </a:moveTo>
                  <a:cubicBezTo>
                    <a:pt x="35768" y="21835"/>
                    <a:pt x="34697" y="18579"/>
                    <a:pt x="32031" y="17231"/>
                  </a:cubicBezTo>
                  <a:cubicBezTo>
                    <a:pt x="26880" y="14636"/>
                    <a:pt x="22039" y="11469"/>
                    <a:pt x="17598" y="7792"/>
                  </a:cubicBezTo>
                  <a:cubicBezTo>
                    <a:pt x="15312" y="5876"/>
                    <a:pt x="11906" y="6178"/>
                    <a:pt x="9991" y="8464"/>
                  </a:cubicBezTo>
                  <a:cubicBezTo>
                    <a:pt x="9978" y="8476"/>
                    <a:pt x="9965" y="8492"/>
                    <a:pt x="9953" y="8508"/>
                  </a:cubicBezTo>
                  <a:cubicBezTo>
                    <a:pt x="8055" y="10813"/>
                    <a:pt x="8377" y="14222"/>
                    <a:pt x="10673" y="16133"/>
                  </a:cubicBezTo>
                  <a:cubicBezTo>
                    <a:pt x="15742" y="20326"/>
                    <a:pt x="21263" y="23935"/>
                    <a:pt x="27134" y="26901"/>
                  </a:cubicBezTo>
                  <a:cubicBezTo>
                    <a:pt x="27891" y="27279"/>
                    <a:pt x="28726" y="27476"/>
                    <a:pt x="29573" y="27476"/>
                  </a:cubicBezTo>
                  <a:cubicBezTo>
                    <a:pt x="31623" y="27484"/>
                    <a:pt x="33501" y="26333"/>
                    <a:pt x="34425" y="24502"/>
                  </a:cubicBezTo>
                  <a:close/>
                  <a:moveTo>
                    <a:pt x="113119" y="70418"/>
                  </a:moveTo>
                  <a:cubicBezTo>
                    <a:pt x="115026" y="68133"/>
                    <a:pt x="114723" y="64732"/>
                    <a:pt x="112443" y="62821"/>
                  </a:cubicBezTo>
                  <a:cubicBezTo>
                    <a:pt x="110158" y="60922"/>
                    <a:pt x="106772" y="61203"/>
                    <a:pt x="104834" y="63457"/>
                  </a:cubicBezTo>
                  <a:cubicBezTo>
                    <a:pt x="103860" y="64600"/>
                    <a:pt x="80635" y="90940"/>
                    <a:pt x="24784" y="83946"/>
                  </a:cubicBezTo>
                  <a:cubicBezTo>
                    <a:pt x="21848" y="83556"/>
                    <a:pt x="19151" y="85620"/>
                    <a:pt x="18759" y="88553"/>
                  </a:cubicBezTo>
                  <a:cubicBezTo>
                    <a:pt x="18755" y="88586"/>
                    <a:pt x="18752" y="88614"/>
                    <a:pt x="18749" y="88642"/>
                  </a:cubicBezTo>
                  <a:cubicBezTo>
                    <a:pt x="18381" y="91603"/>
                    <a:pt x="20480" y="94303"/>
                    <a:pt x="23440" y="94678"/>
                  </a:cubicBezTo>
                  <a:cubicBezTo>
                    <a:pt x="29933" y="95506"/>
                    <a:pt x="36471" y="95929"/>
                    <a:pt x="43016" y="95945"/>
                  </a:cubicBezTo>
                  <a:cubicBezTo>
                    <a:pt x="91165" y="95953"/>
                    <a:pt x="112149" y="71589"/>
                    <a:pt x="113119" y="704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8" name="Google Shape;1228;p44"/>
            <p:cNvSpPr/>
            <p:nvPr/>
          </p:nvSpPr>
          <p:spPr>
            <a:xfrm>
              <a:off x="6176797" y="4040709"/>
              <a:ext cx="2713" cy="4392"/>
            </a:xfrm>
            <a:custGeom>
              <a:avLst/>
              <a:gdLst/>
              <a:ahLst/>
              <a:cxnLst/>
              <a:rect l="l" t="t" r="r" b="b"/>
              <a:pathLst>
                <a:path w="4393" h="7113" extrusionOk="0">
                  <a:moveTo>
                    <a:pt x="13110" y="13645"/>
                  </a:moveTo>
                  <a:lnTo>
                    <a:pt x="8716" y="6531"/>
                  </a:lnTo>
                  <a:cubicBezTo>
                    <a:pt x="8716" y="6531"/>
                    <a:pt x="10265" y="9134"/>
                    <a:pt x="13110" y="136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9" name="Google Shape;1229;p44"/>
            <p:cNvSpPr/>
            <p:nvPr/>
          </p:nvSpPr>
          <p:spPr>
            <a:xfrm>
              <a:off x="6263046" y="2943580"/>
              <a:ext cx="236276" cy="1225212"/>
            </a:xfrm>
            <a:custGeom>
              <a:avLst/>
              <a:gdLst/>
              <a:ahLst/>
              <a:cxnLst/>
              <a:rect l="l" t="t" r="r" b="b"/>
              <a:pathLst>
                <a:path w="382633" h="1984149" extrusionOk="0">
                  <a:moveTo>
                    <a:pt x="113098" y="1990681"/>
                  </a:moveTo>
                  <a:cubicBezTo>
                    <a:pt x="61593" y="1990681"/>
                    <a:pt x="14169" y="1962088"/>
                    <a:pt x="11296" y="1960313"/>
                  </a:cubicBezTo>
                  <a:cubicBezTo>
                    <a:pt x="9674" y="1959315"/>
                    <a:pt x="8692" y="1957537"/>
                    <a:pt x="8716" y="1955634"/>
                  </a:cubicBezTo>
                  <a:lnTo>
                    <a:pt x="20679" y="1069568"/>
                  </a:lnTo>
                  <a:lnTo>
                    <a:pt x="35970" y="56926"/>
                  </a:lnTo>
                  <a:lnTo>
                    <a:pt x="31946" y="12463"/>
                  </a:lnTo>
                  <a:cubicBezTo>
                    <a:pt x="31797" y="10878"/>
                    <a:pt x="32360" y="9308"/>
                    <a:pt x="33483" y="8178"/>
                  </a:cubicBezTo>
                  <a:cubicBezTo>
                    <a:pt x="34610" y="7051"/>
                    <a:pt x="35990" y="6359"/>
                    <a:pt x="37764" y="6568"/>
                  </a:cubicBezTo>
                  <a:lnTo>
                    <a:pt x="317044" y="29045"/>
                  </a:lnTo>
                  <a:lnTo>
                    <a:pt x="383477" y="24889"/>
                  </a:lnTo>
                  <a:cubicBezTo>
                    <a:pt x="386430" y="24679"/>
                    <a:pt x="388996" y="26896"/>
                    <a:pt x="389215" y="29850"/>
                  </a:cubicBezTo>
                  <a:cubicBezTo>
                    <a:pt x="405069" y="226332"/>
                    <a:pt x="327897" y="288287"/>
                    <a:pt x="312167" y="298773"/>
                  </a:cubicBezTo>
                  <a:cubicBezTo>
                    <a:pt x="294012" y="659917"/>
                    <a:pt x="240415" y="1070518"/>
                    <a:pt x="237627" y="1091611"/>
                  </a:cubicBezTo>
                  <a:cubicBezTo>
                    <a:pt x="281949" y="1353560"/>
                    <a:pt x="187510" y="1956265"/>
                    <a:pt x="186552" y="1962325"/>
                  </a:cubicBezTo>
                  <a:cubicBezTo>
                    <a:pt x="186359" y="1963601"/>
                    <a:pt x="185707" y="1964764"/>
                    <a:pt x="184722" y="1965596"/>
                  </a:cubicBezTo>
                  <a:cubicBezTo>
                    <a:pt x="162792" y="1984283"/>
                    <a:pt x="137482" y="1990681"/>
                    <a:pt x="113098" y="1990681"/>
                  </a:cubicBezTo>
                  <a:close/>
                  <a:moveTo>
                    <a:pt x="19565" y="1952604"/>
                  </a:moveTo>
                  <a:cubicBezTo>
                    <a:pt x="35447" y="1961480"/>
                    <a:pt x="119641" y="2004748"/>
                    <a:pt x="176179" y="1958639"/>
                  </a:cubicBezTo>
                  <a:cubicBezTo>
                    <a:pt x="182183" y="1919954"/>
                    <a:pt x="269897" y="1344865"/>
                    <a:pt x="226815" y="1092629"/>
                  </a:cubicBezTo>
                  <a:cubicBezTo>
                    <a:pt x="226730" y="1092089"/>
                    <a:pt x="226718" y="1091538"/>
                    <a:pt x="226786" y="1090995"/>
                  </a:cubicBezTo>
                  <a:cubicBezTo>
                    <a:pt x="227350" y="1086782"/>
                    <a:pt x="283120" y="664544"/>
                    <a:pt x="301492" y="295437"/>
                  </a:cubicBezTo>
                  <a:cubicBezTo>
                    <a:pt x="301597" y="293578"/>
                    <a:pt x="302639" y="291900"/>
                    <a:pt x="304257" y="290983"/>
                  </a:cubicBezTo>
                  <a:cubicBezTo>
                    <a:pt x="305158" y="290476"/>
                    <a:pt x="393533" y="237868"/>
                    <a:pt x="378834" y="36043"/>
                  </a:cubicBezTo>
                  <a:lnTo>
                    <a:pt x="317350" y="39889"/>
                  </a:lnTo>
                  <a:cubicBezTo>
                    <a:pt x="317093" y="39905"/>
                    <a:pt x="316831" y="39905"/>
                    <a:pt x="316574" y="39889"/>
                  </a:cubicBezTo>
                  <a:lnTo>
                    <a:pt x="43297" y="17891"/>
                  </a:lnTo>
                  <a:lnTo>
                    <a:pt x="46765" y="56520"/>
                  </a:lnTo>
                  <a:lnTo>
                    <a:pt x="31475" y="10697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0" name="Google Shape;1230;p44"/>
            <p:cNvSpPr/>
            <p:nvPr/>
          </p:nvSpPr>
          <p:spPr>
            <a:xfrm>
              <a:off x="6293141" y="3611999"/>
              <a:ext cx="72026" cy="54474"/>
            </a:xfrm>
            <a:custGeom>
              <a:avLst/>
              <a:gdLst/>
              <a:ahLst/>
              <a:cxnLst/>
              <a:rect l="l" t="t" r="r" b="b"/>
              <a:pathLst>
                <a:path w="116641" h="88217" extrusionOk="0">
                  <a:moveTo>
                    <a:pt x="119612" y="94749"/>
                  </a:moveTo>
                  <a:lnTo>
                    <a:pt x="119499" y="94749"/>
                  </a:lnTo>
                  <a:cubicBezTo>
                    <a:pt x="116514" y="94680"/>
                    <a:pt x="114144" y="92210"/>
                    <a:pt x="114200" y="89224"/>
                  </a:cubicBezTo>
                  <a:cubicBezTo>
                    <a:pt x="114651" y="68212"/>
                    <a:pt x="114397" y="44660"/>
                    <a:pt x="113395" y="29837"/>
                  </a:cubicBezTo>
                  <a:cubicBezTo>
                    <a:pt x="106651" y="47904"/>
                    <a:pt x="93470" y="62844"/>
                    <a:pt x="76376" y="71777"/>
                  </a:cubicBezTo>
                  <a:cubicBezTo>
                    <a:pt x="73725" y="73153"/>
                    <a:pt x="70457" y="72119"/>
                    <a:pt x="69081" y="69467"/>
                  </a:cubicBezTo>
                  <a:cubicBezTo>
                    <a:pt x="69077" y="69467"/>
                    <a:pt x="69077" y="69463"/>
                    <a:pt x="69077" y="69463"/>
                  </a:cubicBezTo>
                  <a:cubicBezTo>
                    <a:pt x="67701" y="66811"/>
                    <a:pt x="68735" y="63544"/>
                    <a:pt x="71387" y="62164"/>
                  </a:cubicBezTo>
                  <a:cubicBezTo>
                    <a:pt x="87136" y="53951"/>
                    <a:pt x="98998" y="39840"/>
                    <a:pt x="104382" y="22916"/>
                  </a:cubicBezTo>
                  <a:cubicBezTo>
                    <a:pt x="106708" y="13601"/>
                    <a:pt x="109440" y="5738"/>
                    <a:pt x="115753" y="6595"/>
                  </a:cubicBezTo>
                  <a:cubicBezTo>
                    <a:pt x="120674" y="7259"/>
                    <a:pt x="126791" y="8076"/>
                    <a:pt x="125056" y="89449"/>
                  </a:cubicBezTo>
                  <a:cubicBezTo>
                    <a:pt x="124988" y="92403"/>
                    <a:pt x="122566" y="94757"/>
                    <a:pt x="119612" y="94749"/>
                  </a:cubicBezTo>
                  <a:close/>
                  <a:moveTo>
                    <a:pt x="15142" y="94648"/>
                  </a:moveTo>
                  <a:cubicBezTo>
                    <a:pt x="24168" y="92926"/>
                    <a:pt x="33056" y="90552"/>
                    <a:pt x="41735" y="87534"/>
                  </a:cubicBezTo>
                  <a:cubicBezTo>
                    <a:pt x="44552" y="86544"/>
                    <a:pt x="46041" y="83466"/>
                    <a:pt x="45075" y="80641"/>
                  </a:cubicBezTo>
                  <a:cubicBezTo>
                    <a:pt x="44093" y="77816"/>
                    <a:pt x="41007" y="76320"/>
                    <a:pt x="38182" y="77301"/>
                  </a:cubicBezTo>
                  <a:cubicBezTo>
                    <a:pt x="29998" y="80142"/>
                    <a:pt x="21620" y="82387"/>
                    <a:pt x="13110" y="84021"/>
                  </a:cubicBezTo>
                  <a:cubicBezTo>
                    <a:pt x="10177" y="84584"/>
                    <a:pt x="8253" y="87417"/>
                    <a:pt x="8813" y="90351"/>
                  </a:cubicBezTo>
                  <a:cubicBezTo>
                    <a:pt x="9300" y="92902"/>
                    <a:pt x="11533" y="94749"/>
                    <a:pt x="14128" y="94749"/>
                  </a:cubicBezTo>
                  <a:cubicBezTo>
                    <a:pt x="14462" y="94749"/>
                    <a:pt x="14796" y="94716"/>
                    <a:pt x="15126" y="946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1" name="Google Shape;1231;p44"/>
            <p:cNvSpPr/>
            <p:nvPr/>
          </p:nvSpPr>
          <p:spPr>
            <a:xfrm>
              <a:off x="6220203" y="2289485"/>
              <a:ext cx="454386" cy="701380"/>
            </a:xfrm>
            <a:custGeom>
              <a:avLst/>
              <a:gdLst/>
              <a:ahLst/>
              <a:cxnLst/>
              <a:rect l="l" t="t" r="r" b="b"/>
              <a:pathLst>
                <a:path w="735848" h="1135838" extrusionOk="0">
                  <a:moveTo>
                    <a:pt x="740492" y="52060"/>
                  </a:moveTo>
                  <a:cubicBezTo>
                    <a:pt x="503112" y="-8651"/>
                    <a:pt x="252188" y="-8639"/>
                    <a:pt x="14808" y="52060"/>
                  </a:cubicBezTo>
                  <a:cubicBezTo>
                    <a:pt x="12510" y="52653"/>
                    <a:pt x="10860" y="54665"/>
                    <a:pt x="10731" y="57033"/>
                  </a:cubicBezTo>
                  <a:cubicBezTo>
                    <a:pt x="1360" y="250502"/>
                    <a:pt x="26589" y="501567"/>
                    <a:pt x="46865" y="703292"/>
                  </a:cubicBezTo>
                  <a:cubicBezTo>
                    <a:pt x="50744" y="741852"/>
                    <a:pt x="54462" y="779012"/>
                    <a:pt x="57818" y="814176"/>
                  </a:cubicBezTo>
                  <a:cubicBezTo>
                    <a:pt x="62453" y="861162"/>
                    <a:pt x="65512" y="904667"/>
                    <a:pt x="68220" y="943054"/>
                  </a:cubicBezTo>
                  <a:cubicBezTo>
                    <a:pt x="75772" y="1050385"/>
                    <a:pt x="80323" y="1115185"/>
                    <a:pt x="109001" y="1121965"/>
                  </a:cubicBezTo>
                  <a:cubicBezTo>
                    <a:pt x="153170" y="1132394"/>
                    <a:pt x="298639" y="1142369"/>
                    <a:pt x="434209" y="1142369"/>
                  </a:cubicBezTo>
                  <a:cubicBezTo>
                    <a:pt x="535242" y="1142369"/>
                    <a:pt x="630791" y="1136833"/>
                    <a:pt x="674804" y="1121808"/>
                  </a:cubicBezTo>
                  <a:cubicBezTo>
                    <a:pt x="698987" y="1113579"/>
                    <a:pt x="702033" y="1052755"/>
                    <a:pt x="705695" y="936938"/>
                  </a:cubicBezTo>
                  <a:cubicBezTo>
                    <a:pt x="707119" y="891872"/>
                    <a:pt x="708741" y="840769"/>
                    <a:pt x="712660" y="791542"/>
                  </a:cubicBezTo>
                  <a:cubicBezTo>
                    <a:pt x="737205" y="480808"/>
                    <a:pt x="744492" y="61588"/>
                    <a:pt x="744564" y="57387"/>
                  </a:cubicBezTo>
                  <a:cubicBezTo>
                    <a:pt x="744599" y="54885"/>
                    <a:pt x="742916" y="52684"/>
                    <a:pt x="740492" y="520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2" name="Google Shape;1232;p44"/>
            <p:cNvSpPr/>
            <p:nvPr/>
          </p:nvSpPr>
          <p:spPr>
            <a:xfrm>
              <a:off x="6444093" y="2356827"/>
              <a:ext cx="18446" cy="515381"/>
            </a:xfrm>
            <a:custGeom>
              <a:avLst/>
              <a:gdLst/>
              <a:ahLst/>
              <a:cxnLst/>
              <a:rect l="l" t="t" r="r" b="b"/>
              <a:pathLst>
                <a:path w="29872" h="834625" extrusionOk="0">
                  <a:moveTo>
                    <a:pt x="38589" y="21467"/>
                  </a:moveTo>
                  <a:cubicBezTo>
                    <a:pt x="38591" y="29714"/>
                    <a:pt x="31909" y="36402"/>
                    <a:pt x="23660" y="36404"/>
                  </a:cubicBezTo>
                  <a:cubicBezTo>
                    <a:pt x="23656" y="36404"/>
                    <a:pt x="23656" y="36404"/>
                    <a:pt x="23652" y="36404"/>
                  </a:cubicBezTo>
                  <a:cubicBezTo>
                    <a:pt x="15404" y="36404"/>
                    <a:pt x="8716" y="29717"/>
                    <a:pt x="8716" y="21467"/>
                  </a:cubicBezTo>
                  <a:cubicBezTo>
                    <a:pt x="8716" y="13218"/>
                    <a:pt x="15404" y="6531"/>
                    <a:pt x="23652" y="6531"/>
                  </a:cubicBezTo>
                  <a:cubicBezTo>
                    <a:pt x="31901" y="6529"/>
                    <a:pt x="38586" y="13212"/>
                    <a:pt x="38589" y="21459"/>
                  </a:cubicBezTo>
                  <a:cubicBezTo>
                    <a:pt x="38589" y="21462"/>
                    <a:pt x="38589" y="21465"/>
                    <a:pt x="38589" y="21467"/>
                  </a:cubicBezTo>
                  <a:close/>
                  <a:moveTo>
                    <a:pt x="24159" y="208498"/>
                  </a:moveTo>
                  <a:cubicBezTo>
                    <a:pt x="16192" y="208495"/>
                    <a:pt x="9734" y="214952"/>
                    <a:pt x="9730" y="222919"/>
                  </a:cubicBezTo>
                  <a:cubicBezTo>
                    <a:pt x="9730" y="222922"/>
                    <a:pt x="9730" y="222924"/>
                    <a:pt x="9730" y="222927"/>
                  </a:cubicBezTo>
                  <a:cubicBezTo>
                    <a:pt x="9738" y="230891"/>
                    <a:pt x="16196" y="237343"/>
                    <a:pt x="24159" y="237340"/>
                  </a:cubicBezTo>
                  <a:cubicBezTo>
                    <a:pt x="32126" y="237343"/>
                    <a:pt x="38587" y="230886"/>
                    <a:pt x="38589" y="222919"/>
                  </a:cubicBezTo>
                  <a:cubicBezTo>
                    <a:pt x="38589" y="222916"/>
                    <a:pt x="38589" y="222914"/>
                    <a:pt x="38589" y="222911"/>
                  </a:cubicBezTo>
                  <a:cubicBezTo>
                    <a:pt x="38582" y="214947"/>
                    <a:pt x="32122" y="208495"/>
                    <a:pt x="24159" y="208498"/>
                  </a:cubicBezTo>
                  <a:close/>
                  <a:moveTo>
                    <a:pt x="24159" y="409953"/>
                  </a:moveTo>
                  <a:cubicBezTo>
                    <a:pt x="16192" y="409953"/>
                    <a:pt x="9730" y="416414"/>
                    <a:pt x="9730" y="424383"/>
                  </a:cubicBezTo>
                  <a:cubicBezTo>
                    <a:pt x="9730" y="424384"/>
                    <a:pt x="9730" y="424386"/>
                    <a:pt x="9730" y="424387"/>
                  </a:cubicBezTo>
                  <a:cubicBezTo>
                    <a:pt x="9730" y="432356"/>
                    <a:pt x="16192" y="438816"/>
                    <a:pt x="24159" y="438816"/>
                  </a:cubicBezTo>
                  <a:cubicBezTo>
                    <a:pt x="32126" y="438816"/>
                    <a:pt x="38589" y="432356"/>
                    <a:pt x="38589" y="424387"/>
                  </a:cubicBezTo>
                  <a:cubicBezTo>
                    <a:pt x="38587" y="416419"/>
                    <a:pt x="32126" y="409962"/>
                    <a:pt x="24159" y="409962"/>
                  </a:cubicBezTo>
                  <a:close/>
                  <a:moveTo>
                    <a:pt x="24159" y="611413"/>
                  </a:moveTo>
                  <a:cubicBezTo>
                    <a:pt x="16192" y="611413"/>
                    <a:pt x="9730" y="617875"/>
                    <a:pt x="9730" y="625843"/>
                  </a:cubicBezTo>
                  <a:cubicBezTo>
                    <a:pt x="9726" y="633810"/>
                    <a:pt x="16188" y="640272"/>
                    <a:pt x="24155" y="640276"/>
                  </a:cubicBezTo>
                  <a:cubicBezTo>
                    <a:pt x="24155" y="640276"/>
                    <a:pt x="24159" y="640276"/>
                    <a:pt x="24159" y="640276"/>
                  </a:cubicBezTo>
                  <a:cubicBezTo>
                    <a:pt x="32126" y="640276"/>
                    <a:pt x="38589" y="633814"/>
                    <a:pt x="38589" y="625847"/>
                  </a:cubicBezTo>
                  <a:cubicBezTo>
                    <a:pt x="38589" y="625847"/>
                    <a:pt x="38589" y="625843"/>
                    <a:pt x="38589" y="625843"/>
                  </a:cubicBezTo>
                  <a:cubicBezTo>
                    <a:pt x="38589" y="617875"/>
                    <a:pt x="32126" y="611413"/>
                    <a:pt x="24159" y="611413"/>
                  </a:cubicBezTo>
                  <a:close/>
                  <a:moveTo>
                    <a:pt x="24159" y="812293"/>
                  </a:moveTo>
                  <a:cubicBezTo>
                    <a:pt x="16192" y="812293"/>
                    <a:pt x="9730" y="818756"/>
                    <a:pt x="9730" y="826723"/>
                  </a:cubicBezTo>
                  <a:cubicBezTo>
                    <a:pt x="9730" y="826723"/>
                    <a:pt x="9730" y="826727"/>
                    <a:pt x="9730" y="826727"/>
                  </a:cubicBezTo>
                  <a:cubicBezTo>
                    <a:pt x="9730" y="834694"/>
                    <a:pt x="16192" y="841156"/>
                    <a:pt x="24159" y="841156"/>
                  </a:cubicBezTo>
                  <a:cubicBezTo>
                    <a:pt x="32126" y="841156"/>
                    <a:pt x="38589" y="834694"/>
                    <a:pt x="38589" y="826727"/>
                  </a:cubicBezTo>
                  <a:cubicBezTo>
                    <a:pt x="38591" y="818760"/>
                    <a:pt x="32130" y="812297"/>
                    <a:pt x="24163" y="812293"/>
                  </a:cubicBezTo>
                  <a:cubicBezTo>
                    <a:pt x="24163" y="812293"/>
                    <a:pt x="24159" y="812293"/>
                    <a:pt x="24159" y="81229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3" name="Google Shape;1233;p44"/>
            <p:cNvSpPr/>
            <p:nvPr/>
          </p:nvSpPr>
          <p:spPr>
            <a:xfrm>
              <a:off x="6540187" y="2460825"/>
              <a:ext cx="11429" cy="72453"/>
            </a:xfrm>
            <a:custGeom>
              <a:avLst/>
              <a:gdLst/>
              <a:ahLst/>
              <a:cxnLst/>
              <a:rect l="l" t="t" r="r" b="b"/>
              <a:pathLst>
                <a:path w="18508" h="117333" extrusionOk="0">
                  <a:moveTo>
                    <a:pt x="20515" y="123865"/>
                  </a:moveTo>
                  <a:cubicBezTo>
                    <a:pt x="18612" y="123868"/>
                    <a:pt x="16849" y="122866"/>
                    <a:pt x="15879" y="121229"/>
                  </a:cubicBezTo>
                  <a:cubicBezTo>
                    <a:pt x="6029" y="104812"/>
                    <a:pt x="8508" y="83405"/>
                    <a:pt x="10709" y="64493"/>
                  </a:cubicBezTo>
                  <a:cubicBezTo>
                    <a:pt x="11960" y="53726"/>
                    <a:pt x="13147" y="43570"/>
                    <a:pt x="11328" y="37816"/>
                  </a:cubicBezTo>
                  <a:cubicBezTo>
                    <a:pt x="6464" y="27909"/>
                    <a:pt x="9240" y="15238"/>
                    <a:pt x="18374" y="7742"/>
                  </a:cubicBezTo>
                  <a:cubicBezTo>
                    <a:pt x="20695" y="5871"/>
                    <a:pt x="24086" y="6204"/>
                    <a:pt x="25999" y="8490"/>
                  </a:cubicBezTo>
                  <a:cubicBezTo>
                    <a:pt x="27890" y="10805"/>
                    <a:pt x="27556" y="14212"/>
                    <a:pt x="25251" y="16115"/>
                  </a:cubicBezTo>
                  <a:cubicBezTo>
                    <a:pt x="19996" y="20395"/>
                    <a:pt x="18384" y="27732"/>
                    <a:pt x="21360" y="33820"/>
                  </a:cubicBezTo>
                  <a:cubicBezTo>
                    <a:pt x="24176" y="42499"/>
                    <a:pt x="22913" y="53279"/>
                    <a:pt x="21460" y="65753"/>
                  </a:cubicBezTo>
                  <a:cubicBezTo>
                    <a:pt x="19448" y="82931"/>
                    <a:pt x="17203" y="102394"/>
                    <a:pt x="25154" y="115648"/>
                  </a:cubicBezTo>
                  <a:cubicBezTo>
                    <a:pt x="26705" y="118200"/>
                    <a:pt x="25894" y="121527"/>
                    <a:pt x="23341" y="123078"/>
                  </a:cubicBezTo>
                  <a:cubicBezTo>
                    <a:pt x="23325" y="123088"/>
                    <a:pt x="23308" y="123098"/>
                    <a:pt x="23291" y="123108"/>
                  </a:cubicBezTo>
                  <a:cubicBezTo>
                    <a:pt x="22452" y="123609"/>
                    <a:pt x="21492" y="123871"/>
                    <a:pt x="20515" y="123865"/>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4" name="Google Shape;1234;p44"/>
            <p:cNvSpPr/>
            <p:nvPr/>
          </p:nvSpPr>
          <p:spPr>
            <a:xfrm>
              <a:off x="6478821" y="2385016"/>
              <a:ext cx="104578" cy="261254"/>
            </a:xfrm>
            <a:custGeom>
              <a:avLst/>
              <a:gdLst/>
              <a:ahLst/>
              <a:cxnLst/>
              <a:rect l="l" t="t" r="r" b="b"/>
              <a:pathLst>
                <a:path w="169357" h="423084" extrusionOk="0">
                  <a:moveTo>
                    <a:pt x="136862" y="16188"/>
                  </a:moveTo>
                  <a:lnTo>
                    <a:pt x="83748" y="6531"/>
                  </a:lnTo>
                  <a:lnTo>
                    <a:pt x="8716" y="419252"/>
                  </a:lnTo>
                  <a:lnTo>
                    <a:pt x="61830" y="428777"/>
                  </a:lnTo>
                  <a:cubicBezTo>
                    <a:pt x="88706" y="433762"/>
                    <a:pt x="114534" y="416013"/>
                    <a:pt x="119517" y="389138"/>
                  </a:cubicBezTo>
                  <a:cubicBezTo>
                    <a:pt x="119518" y="389134"/>
                    <a:pt x="119519" y="389130"/>
                    <a:pt x="119519" y="389126"/>
                  </a:cubicBezTo>
                  <a:cubicBezTo>
                    <a:pt x="119519" y="389066"/>
                    <a:pt x="119544" y="389006"/>
                    <a:pt x="119552" y="388945"/>
                  </a:cubicBezTo>
                  <a:lnTo>
                    <a:pt x="177277" y="73914"/>
                  </a:lnTo>
                  <a:cubicBezTo>
                    <a:pt x="182141" y="46932"/>
                    <a:pt x="164211" y="21117"/>
                    <a:pt x="137229" y="16253"/>
                  </a:cubicBezTo>
                  <a:cubicBezTo>
                    <a:pt x="137229" y="16253"/>
                    <a:pt x="137229" y="16253"/>
                    <a:pt x="137228" y="1625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44"/>
            <p:cNvSpPr/>
            <p:nvPr/>
          </p:nvSpPr>
          <p:spPr>
            <a:xfrm>
              <a:off x="6475480" y="2381670"/>
              <a:ext cx="111271" cy="267946"/>
            </a:xfrm>
            <a:custGeom>
              <a:avLst/>
              <a:gdLst/>
              <a:ahLst/>
              <a:cxnLst/>
              <a:rect l="l" t="t" r="r" b="b"/>
              <a:pathLst>
                <a:path w="180196" h="433921" extrusionOk="0">
                  <a:moveTo>
                    <a:pt x="76379" y="440453"/>
                  </a:moveTo>
                  <a:cubicBezTo>
                    <a:pt x="72981" y="440453"/>
                    <a:pt x="69589" y="440139"/>
                    <a:pt x="66248" y="439519"/>
                  </a:cubicBezTo>
                  <a:lnTo>
                    <a:pt x="13174" y="429995"/>
                  </a:lnTo>
                  <a:cubicBezTo>
                    <a:pt x="11761" y="429741"/>
                    <a:pt x="10509" y="428933"/>
                    <a:pt x="9693" y="427754"/>
                  </a:cubicBezTo>
                  <a:cubicBezTo>
                    <a:pt x="8865" y="426575"/>
                    <a:pt x="8545" y="425110"/>
                    <a:pt x="8804" y="423694"/>
                  </a:cubicBezTo>
                  <a:lnTo>
                    <a:pt x="83844" y="10968"/>
                  </a:lnTo>
                  <a:cubicBezTo>
                    <a:pt x="84104" y="9558"/>
                    <a:pt x="84909" y="8308"/>
                    <a:pt x="86085" y="7488"/>
                  </a:cubicBezTo>
                  <a:cubicBezTo>
                    <a:pt x="87273" y="6679"/>
                    <a:pt x="88729" y="6366"/>
                    <a:pt x="90145" y="6614"/>
                  </a:cubicBezTo>
                  <a:lnTo>
                    <a:pt x="143259" y="16272"/>
                  </a:lnTo>
                  <a:cubicBezTo>
                    <a:pt x="143299" y="16272"/>
                    <a:pt x="143356" y="16272"/>
                    <a:pt x="143400" y="16300"/>
                  </a:cubicBezTo>
                  <a:cubicBezTo>
                    <a:pt x="157859" y="18826"/>
                    <a:pt x="170702" y="27044"/>
                    <a:pt x="179055" y="39115"/>
                  </a:cubicBezTo>
                  <a:cubicBezTo>
                    <a:pt x="187423" y="51088"/>
                    <a:pt x="190650" y="65914"/>
                    <a:pt x="188016" y="80282"/>
                  </a:cubicBezTo>
                  <a:lnTo>
                    <a:pt x="130298" y="395338"/>
                  </a:lnTo>
                  <a:cubicBezTo>
                    <a:pt x="127702" y="409747"/>
                    <a:pt x="119441" y="422511"/>
                    <a:pt x="107363" y="430784"/>
                  </a:cubicBezTo>
                  <a:cubicBezTo>
                    <a:pt x="98254" y="437073"/>
                    <a:pt x="87449" y="440445"/>
                    <a:pt x="76379" y="440453"/>
                  </a:cubicBezTo>
                  <a:close/>
                  <a:moveTo>
                    <a:pt x="20449" y="420298"/>
                  </a:moveTo>
                  <a:lnTo>
                    <a:pt x="68207" y="428868"/>
                  </a:lnTo>
                  <a:cubicBezTo>
                    <a:pt x="79716" y="431049"/>
                    <a:pt x="91620" y="428526"/>
                    <a:pt x="101255" y="421863"/>
                  </a:cubicBezTo>
                  <a:cubicBezTo>
                    <a:pt x="110911" y="415260"/>
                    <a:pt x="117524" y="405071"/>
                    <a:pt x="119619" y="393563"/>
                  </a:cubicBezTo>
                  <a:lnTo>
                    <a:pt x="177353" y="78375"/>
                  </a:lnTo>
                  <a:cubicBezTo>
                    <a:pt x="179466" y="66836"/>
                    <a:pt x="176878" y="54930"/>
                    <a:pt x="170162" y="45311"/>
                  </a:cubicBezTo>
                  <a:cubicBezTo>
                    <a:pt x="163488" y="35661"/>
                    <a:pt x="153235" y="29075"/>
                    <a:pt x="141682" y="27019"/>
                  </a:cubicBezTo>
                  <a:lnTo>
                    <a:pt x="141300" y="26951"/>
                  </a:lnTo>
                  <a:lnTo>
                    <a:pt x="93525" y="182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6" name="Google Shape;1236;p44"/>
            <p:cNvSpPr/>
            <p:nvPr/>
          </p:nvSpPr>
          <p:spPr>
            <a:xfrm rot="621748">
              <a:off x="6341185" y="2378293"/>
              <a:ext cx="213482" cy="255315"/>
            </a:xfrm>
            <a:prstGeom prst="roundRect">
              <a:avLst>
                <a:gd name="adj" fmla="val 13541"/>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1237" name="Google Shape;1237;p44"/>
            <p:cNvSpPr/>
            <p:nvPr/>
          </p:nvSpPr>
          <p:spPr>
            <a:xfrm>
              <a:off x="6315666" y="2358256"/>
              <a:ext cx="252591" cy="289928"/>
            </a:xfrm>
            <a:custGeom>
              <a:avLst/>
              <a:gdLst/>
              <a:ahLst/>
              <a:cxnLst/>
              <a:rect l="l" t="t" r="r" b="b"/>
              <a:pathLst>
                <a:path w="409054" h="469519" extrusionOk="0">
                  <a:moveTo>
                    <a:pt x="306671" y="476050"/>
                  </a:moveTo>
                  <a:cubicBezTo>
                    <a:pt x="303432" y="476046"/>
                    <a:pt x="300200" y="475757"/>
                    <a:pt x="297014" y="475177"/>
                  </a:cubicBezTo>
                  <a:lnTo>
                    <a:pt x="52367" y="430630"/>
                  </a:lnTo>
                  <a:cubicBezTo>
                    <a:pt x="23532" y="425375"/>
                    <a:pt x="4339" y="397635"/>
                    <a:pt x="9578" y="368776"/>
                  </a:cubicBezTo>
                  <a:lnTo>
                    <a:pt x="67601" y="50179"/>
                  </a:lnTo>
                  <a:cubicBezTo>
                    <a:pt x="72832" y="21329"/>
                    <a:pt x="100564" y="2163"/>
                    <a:pt x="129439" y="7390"/>
                  </a:cubicBezTo>
                  <a:lnTo>
                    <a:pt x="129439" y="7390"/>
                  </a:lnTo>
                  <a:lnTo>
                    <a:pt x="374094" y="51918"/>
                  </a:lnTo>
                  <a:cubicBezTo>
                    <a:pt x="387981" y="54413"/>
                    <a:pt x="400295" y="62355"/>
                    <a:pt x="408296" y="73976"/>
                  </a:cubicBezTo>
                  <a:cubicBezTo>
                    <a:pt x="416360" y="85557"/>
                    <a:pt x="419455" y="99882"/>
                    <a:pt x="416891" y="113759"/>
                  </a:cubicBezTo>
                  <a:lnTo>
                    <a:pt x="358872" y="432356"/>
                  </a:lnTo>
                  <a:cubicBezTo>
                    <a:pt x="356376" y="446242"/>
                    <a:pt x="348436" y="458555"/>
                    <a:pt x="336818" y="466558"/>
                  </a:cubicBezTo>
                  <a:cubicBezTo>
                    <a:pt x="327974" y="472727"/>
                    <a:pt x="317454" y="476038"/>
                    <a:pt x="306671" y="476050"/>
                  </a:cubicBezTo>
                  <a:close/>
                  <a:moveTo>
                    <a:pt x="119926" y="17337"/>
                  </a:moveTo>
                  <a:cubicBezTo>
                    <a:pt x="99474" y="17364"/>
                    <a:pt x="81958" y="31986"/>
                    <a:pt x="78276" y="52103"/>
                  </a:cubicBezTo>
                  <a:lnTo>
                    <a:pt x="20253" y="370699"/>
                  </a:lnTo>
                  <a:cubicBezTo>
                    <a:pt x="16084" y="393706"/>
                    <a:pt x="31330" y="415744"/>
                    <a:pt x="54330" y="419955"/>
                  </a:cubicBezTo>
                  <a:lnTo>
                    <a:pt x="298978" y="464502"/>
                  </a:lnTo>
                  <a:cubicBezTo>
                    <a:pt x="310027" y="466530"/>
                    <a:pt x="321429" y="464068"/>
                    <a:pt x="330657" y="457662"/>
                  </a:cubicBezTo>
                  <a:cubicBezTo>
                    <a:pt x="339918" y="451288"/>
                    <a:pt x="346242" y="441470"/>
                    <a:pt x="348217" y="430404"/>
                  </a:cubicBezTo>
                  <a:lnTo>
                    <a:pt x="406236" y="111816"/>
                  </a:lnTo>
                  <a:cubicBezTo>
                    <a:pt x="408276" y="100765"/>
                    <a:pt x="405813" y="89357"/>
                    <a:pt x="399396" y="80132"/>
                  </a:cubicBezTo>
                  <a:cubicBezTo>
                    <a:pt x="393021" y="70873"/>
                    <a:pt x="383206" y="64549"/>
                    <a:pt x="372138" y="62573"/>
                  </a:cubicBezTo>
                  <a:lnTo>
                    <a:pt x="127523" y="18025"/>
                  </a:lnTo>
                  <a:cubicBezTo>
                    <a:pt x="125017" y="17569"/>
                    <a:pt x="122474" y="17338"/>
                    <a:pt x="119926" y="17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8" name="Google Shape;1238;p44"/>
            <p:cNvSpPr/>
            <p:nvPr/>
          </p:nvSpPr>
          <p:spPr>
            <a:xfrm rot="-4783116">
              <a:off x="6375981" y="2391437"/>
              <a:ext cx="38864" cy="38864"/>
            </a:xfrm>
            <a:custGeom>
              <a:avLst/>
              <a:gdLst/>
              <a:ahLst/>
              <a:cxnLst/>
              <a:rect l="l" t="t" r="r" b="b"/>
              <a:pathLst>
                <a:path w="71144" h="71144" extrusionOk="0">
                  <a:moveTo>
                    <a:pt x="56917" y="6531"/>
                  </a:moveTo>
                  <a:cubicBezTo>
                    <a:pt x="69589" y="6531"/>
                    <a:pt x="79861" y="6531"/>
                    <a:pt x="79861" y="6531"/>
                  </a:cubicBezTo>
                  <a:lnTo>
                    <a:pt x="79861" y="77676"/>
                  </a:lnTo>
                  <a:cubicBezTo>
                    <a:pt x="79861" y="77676"/>
                    <a:pt x="69589" y="77676"/>
                    <a:pt x="56917" y="77676"/>
                  </a:cubicBezTo>
                  <a:lnTo>
                    <a:pt x="31660" y="77676"/>
                  </a:lnTo>
                  <a:cubicBezTo>
                    <a:pt x="18988" y="77676"/>
                    <a:pt x="8716" y="77676"/>
                    <a:pt x="8716" y="77676"/>
                  </a:cubicBezTo>
                  <a:lnTo>
                    <a:pt x="8716" y="6531"/>
                  </a:lnTo>
                  <a:cubicBezTo>
                    <a:pt x="8716" y="6531"/>
                    <a:pt x="18988" y="6531"/>
                    <a:pt x="31660" y="653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9" name="Google Shape;1239;p44"/>
            <p:cNvSpPr/>
            <p:nvPr/>
          </p:nvSpPr>
          <p:spPr>
            <a:xfrm>
              <a:off x="6366483" y="2377198"/>
              <a:ext cx="53157" cy="53157"/>
            </a:xfrm>
            <a:custGeom>
              <a:avLst/>
              <a:gdLst/>
              <a:ahLst/>
              <a:cxnLst/>
              <a:rect l="l" t="t" r="r" b="b"/>
              <a:pathLst>
                <a:path w="86084" h="86085" extrusionOk="0">
                  <a:moveTo>
                    <a:pt x="61990" y="92616"/>
                  </a:moveTo>
                  <a:cubicBezTo>
                    <a:pt x="60263" y="92614"/>
                    <a:pt x="58541" y="92458"/>
                    <a:pt x="56843" y="92149"/>
                  </a:cubicBezTo>
                  <a:lnTo>
                    <a:pt x="32000" y="87635"/>
                  </a:lnTo>
                  <a:cubicBezTo>
                    <a:pt x="24588" y="86300"/>
                    <a:pt x="18017" y="82058"/>
                    <a:pt x="13748" y="75853"/>
                  </a:cubicBezTo>
                  <a:cubicBezTo>
                    <a:pt x="9455" y="69675"/>
                    <a:pt x="7813" y="62035"/>
                    <a:pt x="9193" y="54639"/>
                  </a:cubicBezTo>
                  <a:lnTo>
                    <a:pt x="13720" y="29792"/>
                  </a:lnTo>
                  <a:cubicBezTo>
                    <a:pt x="15048" y="22401"/>
                    <a:pt x="19277" y="15846"/>
                    <a:pt x="25462" y="11585"/>
                  </a:cubicBezTo>
                  <a:cubicBezTo>
                    <a:pt x="31642" y="7290"/>
                    <a:pt x="39279" y="5638"/>
                    <a:pt x="46683" y="6994"/>
                  </a:cubicBezTo>
                  <a:lnTo>
                    <a:pt x="46683" y="6994"/>
                  </a:lnTo>
                  <a:lnTo>
                    <a:pt x="71530" y="11516"/>
                  </a:lnTo>
                  <a:cubicBezTo>
                    <a:pt x="86921" y="14357"/>
                    <a:pt x="97121" y="29107"/>
                    <a:pt x="94345" y="44512"/>
                  </a:cubicBezTo>
                  <a:lnTo>
                    <a:pt x="89822" y="69359"/>
                  </a:lnTo>
                  <a:cubicBezTo>
                    <a:pt x="88494" y="76765"/>
                    <a:pt x="84253" y="83332"/>
                    <a:pt x="78053" y="87594"/>
                  </a:cubicBezTo>
                  <a:cubicBezTo>
                    <a:pt x="73337" y="90866"/>
                    <a:pt x="67732" y="92619"/>
                    <a:pt x="61990" y="92616"/>
                  </a:cubicBezTo>
                  <a:close/>
                  <a:moveTo>
                    <a:pt x="41569" y="17331"/>
                  </a:moveTo>
                  <a:cubicBezTo>
                    <a:pt x="38016" y="17330"/>
                    <a:pt x="34547" y="18421"/>
                    <a:pt x="31634" y="20457"/>
                  </a:cubicBezTo>
                  <a:cubicBezTo>
                    <a:pt x="27795" y="23097"/>
                    <a:pt x="25176" y="27163"/>
                    <a:pt x="24359" y="31748"/>
                  </a:cubicBezTo>
                  <a:lnTo>
                    <a:pt x="19836" y="56591"/>
                  </a:lnTo>
                  <a:cubicBezTo>
                    <a:pt x="18983" y="61156"/>
                    <a:pt x="19997" y="65874"/>
                    <a:pt x="22653" y="69684"/>
                  </a:cubicBezTo>
                  <a:cubicBezTo>
                    <a:pt x="25276" y="73527"/>
                    <a:pt x="29336" y="76153"/>
                    <a:pt x="33920" y="76972"/>
                  </a:cubicBezTo>
                  <a:lnTo>
                    <a:pt x="58767" y="81494"/>
                  </a:lnTo>
                  <a:cubicBezTo>
                    <a:pt x="63338" y="82346"/>
                    <a:pt x="68057" y="81331"/>
                    <a:pt x="71872" y="78678"/>
                  </a:cubicBezTo>
                  <a:cubicBezTo>
                    <a:pt x="75703" y="76045"/>
                    <a:pt x="78322" y="71988"/>
                    <a:pt x="79143" y="67411"/>
                  </a:cubicBezTo>
                  <a:lnTo>
                    <a:pt x="83666" y="42568"/>
                  </a:lnTo>
                  <a:cubicBezTo>
                    <a:pt x="85388" y="33044"/>
                    <a:pt x="79079" y="23922"/>
                    <a:pt x="69558" y="22175"/>
                  </a:cubicBezTo>
                  <a:lnTo>
                    <a:pt x="44740" y="17620"/>
                  </a:lnTo>
                  <a:cubicBezTo>
                    <a:pt x="43693" y="17427"/>
                    <a:pt x="42631" y="17330"/>
                    <a:pt x="41569" y="173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0" name="Google Shape;1240;p44"/>
            <p:cNvSpPr/>
            <p:nvPr/>
          </p:nvSpPr>
          <p:spPr>
            <a:xfrm>
              <a:off x="6386203" y="2396128"/>
              <a:ext cx="14154" cy="14580"/>
            </a:xfrm>
            <a:custGeom>
              <a:avLst/>
              <a:gdLst/>
              <a:ahLst/>
              <a:cxnLst/>
              <a:rect l="l" t="t" r="r" b="b"/>
              <a:pathLst>
                <a:path w="22922" h="23612" extrusionOk="0">
                  <a:moveTo>
                    <a:pt x="31252" y="20836"/>
                  </a:moveTo>
                  <a:cubicBezTo>
                    <a:pt x="30254" y="26890"/>
                    <a:pt x="24540" y="30991"/>
                    <a:pt x="18485" y="29995"/>
                  </a:cubicBezTo>
                  <a:cubicBezTo>
                    <a:pt x="18485" y="29994"/>
                    <a:pt x="18485" y="29994"/>
                    <a:pt x="18485" y="29994"/>
                  </a:cubicBezTo>
                  <a:lnTo>
                    <a:pt x="18122" y="29930"/>
                  </a:lnTo>
                  <a:cubicBezTo>
                    <a:pt x="11998" y="28903"/>
                    <a:pt x="7858" y="23114"/>
                    <a:pt x="8868" y="16985"/>
                  </a:cubicBezTo>
                  <a:cubicBezTo>
                    <a:pt x="8868" y="16921"/>
                    <a:pt x="8892" y="16861"/>
                    <a:pt x="8900" y="16796"/>
                  </a:cubicBezTo>
                  <a:cubicBezTo>
                    <a:pt x="9528" y="10534"/>
                    <a:pt x="15113" y="5966"/>
                    <a:pt x="21374" y="6588"/>
                  </a:cubicBezTo>
                  <a:cubicBezTo>
                    <a:pt x="27635" y="7216"/>
                    <a:pt x="32206" y="12799"/>
                    <a:pt x="31582" y="19062"/>
                  </a:cubicBezTo>
                  <a:cubicBezTo>
                    <a:pt x="31518" y="19661"/>
                    <a:pt x="31409" y="20254"/>
                    <a:pt x="31252" y="2083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44"/>
            <p:cNvSpPr/>
            <p:nvPr/>
          </p:nvSpPr>
          <p:spPr>
            <a:xfrm>
              <a:off x="6470129" y="2442675"/>
              <a:ext cx="204478" cy="182800"/>
            </a:xfrm>
            <a:custGeom>
              <a:avLst/>
              <a:gdLst/>
              <a:ahLst/>
              <a:cxnLst/>
              <a:rect l="l" t="t" r="r" b="b"/>
              <a:pathLst>
                <a:path w="331139" h="296032" extrusionOk="0">
                  <a:moveTo>
                    <a:pt x="339855" y="222904"/>
                  </a:moveTo>
                  <a:lnTo>
                    <a:pt x="243022" y="169943"/>
                  </a:lnTo>
                  <a:cubicBezTo>
                    <a:pt x="243022" y="169943"/>
                    <a:pt x="168703" y="24189"/>
                    <a:pt x="126127" y="13654"/>
                  </a:cubicBezTo>
                  <a:cubicBezTo>
                    <a:pt x="83551" y="3120"/>
                    <a:pt x="32614" y="1531"/>
                    <a:pt x="26409" y="28084"/>
                  </a:cubicBezTo>
                  <a:cubicBezTo>
                    <a:pt x="20204" y="54637"/>
                    <a:pt x="68554" y="12644"/>
                    <a:pt x="115593" y="60556"/>
                  </a:cubicBezTo>
                  <a:cubicBezTo>
                    <a:pt x="115593" y="60556"/>
                    <a:pt x="-28717" y="80325"/>
                    <a:pt x="18039" y="120877"/>
                  </a:cubicBezTo>
                  <a:cubicBezTo>
                    <a:pt x="18039" y="120877"/>
                    <a:pt x="-2164" y="135310"/>
                    <a:pt x="25834" y="147719"/>
                  </a:cubicBezTo>
                  <a:cubicBezTo>
                    <a:pt x="38674" y="137349"/>
                    <a:pt x="55232" y="132752"/>
                    <a:pt x="71580" y="135020"/>
                  </a:cubicBezTo>
                  <a:cubicBezTo>
                    <a:pt x="86140" y="137385"/>
                    <a:pt x="100314" y="141705"/>
                    <a:pt x="113717" y="147864"/>
                  </a:cubicBezTo>
                  <a:cubicBezTo>
                    <a:pt x="113717" y="147864"/>
                    <a:pt x="29729" y="168933"/>
                    <a:pt x="36943" y="187531"/>
                  </a:cubicBezTo>
                  <a:cubicBezTo>
                    <a:pt x="44158" y="206129"/>
                    <a:pt x="112414" y="159698"/>
                    <a:pt x="129736" y="182207"/>
                  </a:cubicBezTo>
                  <a:cubicBezTo>
                    <a:pt x="129736" y="182207"/>
                    <a:pt x="161198" y="251912"/>
                    <a:pt x="213150" y="256962"/>
                  </a:cubicBezTo>
                  <a:lnTo>
                    <a:pt x="287324" y="302563"/>
                  </a:lnTo>
                  <a:close/>
                </a:path>
              </a:pathLst>
            </a:custGeom>
            <a:solidFill>
              <a:srgbClr val="9869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2" name="Google Shape;1242;p44"/>
            <p:cNvSpPr/>
            <p:nvPr/>
          </p:nvSpPr>
          <p:spPr>
            <a:xfrm>
              <a:off x="6466774" y="2439318"/>
              <a:ext cx="211175" cy="189504"/>
            </a:xfrm>
            <a:custGeom>
              <a:avLst/>
              <a:gdLst/>
              <a:ahLst/>
              <a:cxnLst/>
              <a:rect l="l" t="t" r="r" b="b"/>
              <a:pathLst>
                <a:path w="341983" h="306889" extrusionOk="0">
                  <a:moveTo>
                    <a:pt x="292763" y="313421"/>
                  </a:moveTo>
                  <a:cubicBezTo>
                    <a:pt x="291767" y="313421"/>
                    <a:pt x="290791" y="313143"/>
                    <a:pt x="289946" y="312616"/>
                  </a:cubicBezTo>
                  <a:lnTo>
                    <a:pt x="216801" y="267662"/>
                  </a:lnTo>
                  <a:cubicBezTo>
                    <a:pt x="163120" y="261417"/>
                    <a:pt x="131565" y="192819"/>
                    <a:pt x="130241" y="189882"/>
                  </a:cubicBezTo>
                  <a:cubicBezTo>
                    <a:pt x="123916" y="181879"/>
                    <a:pt x="100803" y="189415"/>
                    <a:pt x="82241" y="195435"/>
                  </a:cubicBezTo>
                  <a:cubicBezTo>
                    <a:pt x="60975" y="202368"/>
                    <a:pt x="42542" y="208343"/>
                    <a:pt x="37344" y="194956"/>
                  </a:cubicBezTo>
                  <a:cubicBezTo>
                    <a:pt x="36060" y="191644"/>
                    <a:pt x="36314" y="188091"/>
                    <a:pt x="38076" y="184683"/>
                  </a:cubicBezTo>
                  <a:cubicBezTo>
                    <a:pt x="45178" y="170970"/>
                    <a:pt x="80326" y="158766"/>
                    <a:pt x="102183" y="152340"/>
                  </a:cubicBezTo>
                  <a:cubicBezTo>
                    <a:pt x="93703" y="149427"/>
                    <a:pt x="84991" y="147239"/>
                    <a:pt x="76141" y="145801"/>
                  </a:cubicBezTo>
                  <a:cubicBezTo>
                    <a:pt x="61314" y="143807"/>
                    <a:pt x="46318" y="147989"/>
                    <a:pt x="34664" y="157370"/>
                  </a:cubicBezTo>
                  <a:cubicBezTo>
                    <a:pt x="33082" y="158638"/>
                    <a:pt x="30926" y="158920"/>
                    <a:pt x="29071" y="158102"/>
                  </a:cubicBezTo>
                  <a:cubicBezTo>
                    <a:pt x="17893" y="153157"/>
                    <a:pt x="11849" y="146900"/>
                    <a:pt x="11088" y="139540"/>
                  </a:cubicBezTo>
                  <a:cubicBezTo>
                    <a:pt x="10521" y="134003"/>
                    <a:pt x="13100" y="129408"/>
                    <a:pt x="15708" y="126294"/>
                  </a:cubicBezTo>
                  <a:cubicBezTo>
                    <a:pt x="9495" y="119417"/>
                    <a:pt x="7407" y="112400"/>
                    <a:pt x="9507" y="105370"/>
                  </a:cubicBezTo>
                  <a:cubicBezTo>
                    <a:pt x="16923" y="80422"/>
                    <a:pt x="81533" y="67011"/>
                    <a:pt x="108991" y="62388"/>
                  </a:cubicBezTo>
                  <a:cubicBezTo>
                    <a:pt x="85991" y="44023"/>
                    <a:pt x="63820" y="46293"/>
                    <a:pt x="48614" y="47902"/>
                  </a:cubicBezTo>
                  <a:cubicBezTo>
                    <a:pt x="39259" y="48848"/>
                    <a:pt x="32519" y="49564"/>
                    <a:pt x="28423" y="44872"/>
                  </a:cubicBezTo>
                  <a:cubicBezTo>
                    <a:pt x="24644" y="40587"/>
                    <a:pt x="26097" y="34330"/>
                    <a:pt x="26576" y="32286"/>
                  </a:cubicBezTo>
                  <a:cubicBezTo>
                    <a:pt x="28278" y="25003"/>
                    <a:pt x="32692" y="19140"/>
                    <a:pt x="39710" y="14839"/>
                  </a:cubicBezTo>
                  <a:cubicBezTo>
                    <a:pt x="65683" y="-1043"/>
                    <a:pt x="117586" y="10050"/>
                    <a:pt x="132865" y="13825"/>
                  </a:cubicBezTo>
                  <a:cubicBezTo>
                    <a:pt x="175396" y="24355"/>
                    <a:pt x="241829" y="150634"/>
                    <a:pt x="252512" y="171425"/>
                  </a:cubicBezTo>
                  <a:lnTo>
                    <a:pt x="347877" y="223585"/>
                  </a:lnTo>
                  <a:cubicBezTo>
                    <a:pt x="349201" y="224312"/>
                    <a:pt x="350165" y="225557"/>
                    <a:pt x="350536" y="227022"/>
                  </a:cubicBezTo>
                  <a:cubicBezTo>
                    <a:pt x="350906" y="228490"/>
                    <a:pt x="350641" y="230046"/>
                    <a:pt x="349804" y="231307"/>
                  </a:cubicBezTo>
                  <a:lnTo>
                    <a:pt x="297281" y="310978"/>
                  </a:lnTo>
                  <a:cubicBezTo>
                    <a:pt x="296281" y="312499"/>
                    <a:pt x="294584" y="313417"/>
                    <a:pt x="292763" y="313421"/>
                  </a:cubicBezTo>
                  <a:close/>
                  <a:moveTo>
                    <a:pt x="119292" y="175960"/>
                  </a:moveTo>
                  <a:cubicBezTo>
                    <a:pt x="127622" y="175960"/>
                    <a:pt x="134736" y="178201"/>
                    <a:pt x="139460" y="184357"/>
                  </a:cubicBezTo>
                  <a:cubicBezTo>
                    <a:pt x="140401" y="186092"/>
                    <a:pt x="170914" y="252360"/>
                    <a:pt x="219111" y="257019"/>
                  </a:cubicBezTo>
                  <a:cubicBezTo>
                    <a:pt x="219933" y="257093"/>
                    <a:pt x="220725" y="257359"/>
                    <a:pt x="221425" y="257796"/>
                  </a:cubicBezTo>
                  <a:lnTo>
                    <a:pt x="291125" y="300653"/>
                  </a:lnTo>
                  <a:lnTo>
                    <a:pt x="337551" y="230273"/>
                  </a:lnTo>
                  <a:lnTo>
                    <a:pt x="245861" y="180128"/>
                  </a:lnTo>
                  <a:cubicBezTo>
                    <a:pt x="244902" y="179606"/>
                    <a:pt x="244125" y="178805"/>
                    <a:pt x="243632" y="177831"/>
                  </a:cubicBezTo>
                  <a:cubicBezTo>
                    <a:pt x="223275" y="137907"/>
                    <a:pt x="163220" y="32507"/>
                    <a:pt x="130269" y="24347"/>
                  </a:cubicBezTo>
                  <a:cubicBezTo>
                    <a:pt x="93347" y="15213"/>
                    <a:pt x="60018" y="15116"/>
                    <a:pt x="45367" y="24077"/>
                  </a:cubicBezTo>
                  <a:cubicBezTo>
                    <a:pt x="40844" y="26842"/>
                    <a:pt x="38152" y="30338"/>
                    <a:pt x="37122" y="34748"/>
                  </a:cubicBezTo>
                  <a:cubicBezTo>
                    <a:pt x="36531" y="37255"/>
                    <a:pt x="36772" y="38088"/>
                    <a:pt x="36772" y="38100"/>
                  </a:cubicBezTo>
                  <a:cubicBezTo>
                    <a:pt x="37464" y="38016"/>
                    <a:pt x="43327" y="37581"/>
                    <a:pt x="47512" y="37142"/>
                  </a:cubicBezTo>
                  <a:cubicBezTo>
                    <a:pt x="65410" y="35267"/>
                    <a:pt x="95395" y="32169"/>
                    <a:pt x="124894" y="62199"/>
                  </a:cubicBezTo>
                  <a:cubicBezTo>
                    <a:pt x="126329" y="63658"/>
                    <a:pt x="126815" y="65804"/>
                    <a:pt x="126149" y="67739"/>
                  </a:cubicBezTo>
                  <a:cubicBezTo>
                    <a:pt x="125500" y="69685"/>
                    <a:pt x="123799" y="71090"/>
                    <a:pt x="121767" y="71361"/>
                  </a:cubicBezTo>
                  <a:cubicBezTo>
                    <a:pt x="85150" y="76395"/>
                    <a:pt x="25103" y="90909"/>
                    <a:pt x="19888" y="108468"/>
                  </a:cubicBezTo>
                  <a:cubicBezTo>
                    <a:pt x="18681" y="112472"/>
                    <a:pt x="21095" y="117107"/>
                    <a:pt x="27035" y="122254"/>
                  </a:cubicBezTo>
                  <a:cubicBezTo>
                    <a:pt x="28272" y="123343"/>
                    <a:pt x="28952" y="124932"/>
                    <a:pt x="28886" y="126580"/>
                  </a:cubicBezTo>
                  <a:cubicBezTo>
                    <a:pt x="28806" y="128236"/>
                    <a:pt x="27969" y="129764"/>
                    <a:pt x="26616" y="130724"/>
                  </a:cubicBezTo>
                  <a:cubicBezTo>
                    <a:pt x="25292" y="131698"/>
                    <a:pt x="21514" y="135247"/>
                    <a:pt x="21868" y="138474"/>
                  </a:cubicBezTo>
                  <a:cubicBezTo>
                    <a:pt x="22150" y="141097"/>
                    <a:pt x="25292" y="144083"/>
                    <a:pt x="30620" y="146847"/>
                  </a:cubicBezTo>
                  <a:cubicBezTo>
                    <a:pt x="44238" y="137016"/>
                    <a:pt x="61120" y="132810"/>
                    <a:pt x="77759" y="135106"/>
                  </a:cubicBezTo>
                  <a:cubicBezTo>
                    <a:pt x="92841" y="137540"/>
                    <a:pt x="107523" y="142007"/>
                    <a:pt x="121405" y="148385"/>
                  </a:cubicBezTo>
                  <a:cubicBezTo>
                    <a:pt x="123490" y="149342"/>
                    <a:pt x="124745" y="151511"/>
                    <a:pt x="124535" y="153797"/>
                  </a:cubicBezTo>
                  <a:cubicBezTo>
                    <a:pt x="124333" y="156087"/>
                    <a:pt x="122697" y="157996"/>
                    <a:pt x="120463" y="158545"/>
                  </a:cubicBezTo>
                  <a:cubicBezTo>
                    <a:pt x="93415" y="165337"/>
                    <a:pt x="52944" y="179468"/>
                    <a:pt x="47685" y="189649"/>
                  </a:cubicBezTo>
                  <a:cubicBezTo>
                    <a:pt x="47234" y="190522"/>
                    <a:pt x="47363" y="190856"/>
                    <a:pt x="47431" y="191029"/>
                  </a:cubicBezTo>
                  <a:cubicBezTo>
                    <a:pt x="48940" y="194892"/>
                    <a:pt x="68432" y="188534"/>
                    <a:pt x="78901" y="185138"/>
                  </a:cubicBezTo>
                  <a:cubicBezTo>
                    <a:pt x="92502" y="180720"/>
                    <a:pt x="107185" y="175960"/>
                    <a:pt x="119292" y="175960"/>
                  </a:cubicBezTo>
                  <a:close/>
                  <a:moveTo>
                    <a:pt x="37963" y="123489"/>
                  </a:moveTo>
                  <a:cubicBezTo>
                    <a:pt x="61898" y="107876"/>
                    <a:pt x="91658" y="104061"/>
                    <a:pt x="118757" y="113132"/>
                  </a:cubicBezTo>
                  <a:cubicBezTo>
                    <a:pt x="121594" y="114041"/>
                    <a:pt x="124636" y="112512"/>
                    <a:pt x="125598" y="109692"/>
                  </a:cubicBezTo>
                  <a:cubicBezTo>
                    <a:pt x="126524" y="106854"/>
                    <a:pt x="124988" y="103800"/>
                    <a:pt x="122157" y="102851"/>
                  </a:cubicBezTo>
                  <a:cubicBezTo>
                    <a:pt x="91934" y="92755"/>
                    <a:pt x="58755" y="97017"/>
                    <a:pt x="32064" y="114424"/>
                  </a:cubicBezTo>
                  <a:cubicBezTo>
                    <a:pt x="29556" y="116036"/>
                    <a:pt x="28828" y="119377"/>
                    <a:pt x="30440" y="121886"/>
                  </a:cubicBezTo>
                  <a:cubicBezTo>
                    <a:pt x="30445" y="121893"/>
                    <a:pt x="30450" y="121901"/>
                    <a:pt x="30455" y="121908"/>
                  </a:cubicBezTo>
                  <a:cubicBezTo>
                    <a:pt x="31454" y="123444"/>
                    <a:pt x="33162" y="124370"/>
                    <a:pt x="34994" y="124370"/>
                  </a:cubicBezTo>
                  <a:cubicBezTo>
                    <a:pt x="36048" y="124373"/>
                    <a:pt x="37081" y="124067"/>
                    <a:pt x="37963" y="1234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3" name="Google Shape;1243;p44"/>
            <p:cNvSpPr/>
            <p:nvPr/>
          </p:nvSpPr>
          <p:spPr>
            <a:xfrm>
              <a:off x="6617812" y="2532460"/>
              <a:ext cx="48476" cy="121191"/>
            </a:xfrm>
            <a:custGeom>
              <a:avLst/>
              <a:gdLst/>
              <a:ahLst/>
              <a:cxnLst/>
              <a:rect l="l" t="t" r="r" b="b"/>
              <a:pathLst>
                <a:path w="78504" h="196260" extrusionOk="0">
                  <a:moveTo>
                    <a:pt x="87220" y="51413"/>
                  </a:moveTo>
                  <a:lnTo>
                    <a:pt x="31084" y="6531"/>
                  </a:lnTo>
                  <a:cubicBezTo>
                    <a:pt x="30935" y="55486"/>
                    <a:pt x="23394" y="104138"/>
                    <a:pt x="8716" y="150841"/>
                  </a:cubicBezTo>
                  <a:lnTo>
                    <a:pt x="72212" y="20279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4" name="Google Shape;1244;p44"/>
            <p:cNvSpPr/>
            <p:nvPr/>
          </p:nvSpPr>
          <p:spPr>
            <a:xfrm>
              <a:off x="6614475" y="2529122"/>
              <a:ext cx="55159" cy="127868"/>
            </a:xfrm>
            <a:custGeom>
              <a:avLst/>
              <a:gdLst/>
              <a:ahLst/>
              <a:cxnLst/>
              <a:rect l="l" t="t" r="r" b="b"/>
              <a:pathLst>
                <a:path w="89326" h="207074" extrusionOk="0">
                  <a:moveTo>
                    <a:pt x="77616" y="213605"/>
                  </a:moveTo>
                  <a:cubicBezTo>
                    <a:pt x="76370" y="213609"/>
                    <a:pt x="75160" y="213183"/>
                    <a:pt x="74191" y="212398"/>
                  </a:cubicBezTo>
                  <a:lnTo>
                    <a:pt x="10700" y="160451"/>
                  </a:lnTo>
                  <a:cubicBezTo>
                    <a:pt x="8985" y="159054"/>
                    <a:pt x="8299" y="156752"/>
                    <a:pt x="8970" y="154644"/>
                  </a:cubicBezTo>
                  <a:cubicBezTo>
                    <a:pt x="23486" y="108459"/>
                    <a:pt x="30940" y="60345"/>
                    <a:pt x="31080" y="11932"/>
                  </a:cubicBezTo>
                  <a:cubicBezTo>
                    <a:pt x="31082" y="9856"/>
                    <a:pt x="32276" y="7965"/>
                    <a:pt x="34151" y="7071"/>
                  </a:cubicBezTo>
                  <a:cubicBezTo>
                    <a:pt x="36022" y="6162"/>
                    <a:pt x="38251" y="6415"/>
                    <a:pt x="39872" y="7719"/>
                  </a:cubicBezTo>
                  <a:lnTo>
                    <a:pt x="96005" y="52589"/>
                  </a:lnTo>
                  <a:cubicBezTo>
                    <a:pt x="97438" y="53734"/>
                    <a:pt x="98195" y="55527"/>
                    <a:pt x="98016" y="57353"/>
                  </a:cubicBezTo>
                  <a:lnTo>
                    <a:pt x="83008" y="208740"/>
                  </a:lnTo>
                  <a:cubicBezTo>
                    <a:pt x="82808" y="210724"/>
                    <a:pt x="81537" y="212438"/>
                    <a:pt x="79696" y="213207"/>
                  </a:cubicBezTo>
                  <a:cubicBezTo>
                    <a:pt x="79035" y="213472"/>
                    <a:pt x="78328" y="213609"/>
                    <a:pt x="77616" y="213605"/>
                  </a:cubicBezTo>
                  <a:close/>
                  <a:moveTo>
                    <a:pt x="20369" y="154383"/>
                  </a:moveTo>
                  <a:lnTo>
                    <a:pt x="73218" y="197619"/>
                  </a:lnTo>
                  <a:lnTo>
                    <a:pt x="86927" y="59200"/>
                  </a:lnTo>
                  <a:lnTo>
                    <a:pt x="41748" y="23078"/>
                  </a:lnTo>
                  <a:cubicBezTo>
                    <a:pt x="40608" y="67613"/>
                    <a:pt x="33416" y="111786"/>
                    <a:pt x="20369" y="1543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5" name="Google Shape;1245;p44"/>
            <p:cNvSpPr/>
            <p:nvPr/>
          </p:nvSpPr>
          <p:spPr>
            <a:xfrm>
              <a:off x="6635486" y="2317475"/>
              <a:ext cx="227269" cy="400940"/>
            </a:xfrm>
            <a:custGeom>
              <a:avLst/>
              <a:gdLst/>
              <a:ahLst/>
              <a:cxnLst/>
              <a:rect l="l" t="t" r="r" b="b"/>
              <a:pathLst>
                <a:path w="368047" h="649295" extrusionOk="0">
                  <a:moveTo>
                    <a:pt x="70211" y="8441"/>
                  </a:moveTo>
                  <a:cubicBezTo>
                    <a:pt x="68839" y="6838"/>
                    <a:pt x="66666" y="6169"/>
                    <a:pt x="64630" y="6723"/>
                  </a:cubicBezTo>
                  <a:cubicBezTo>
                    <a:pt x="62597" y="7293"/>
                    <a:pt x="61080" y="8992"/>
                    <a:pt x="60743" y="11076"/>
                  </a:cubicBezTo>
                  <a:cubicBezTo>
                    <a:pt x="35530" y="167284"/>
                    <a:pt x="42845" y="258564"/>
                    <a:pt x="53384" y="307309"/>
                  </a:cubicBezTo>
                  <a:cubicBezTo>
                    <a:pt x="57306" y="332572"/>
                    <a:pt x="68693" y="356086"/>
                    <a:pt x="86081" y="374828"/>
                  </a:cubicBezTo>
                  <a:cubicBezTo>
                    <a:pt x="89618" y="378337"/>
                    <a:pt x="94761" y="382876"/>
                    <a:pt x="100752" y="387881"/>
                  </a:cubicBezTo>
                  <a:lnTo>
                    <a:pt x="41518" y="353325"/>
                  </a:lnTo>
                  <a:cubicBezTo>
                    <a:pt x="39776" y="352304"/>
                    <a:pt x="37608" y="352347"/>
                    <a:pt x="35908" y="353438"/>
                  </a:cubicBezTo>
                  <a:cubicBezTo>
                    <a:pt x="34195" y="354510"/>
                    <a:pt x="33227" y="356453"/>
                    <a:pt x="33402" y="358467"/>
                  </a:cubicBezTo>
                  <a:cubicBezTo>
                    <a:pt x="43224" y="472506"/>
                    <a:pt x="9709" y="535305"/>
                    <a:pt x="9371" y="535917"/>
                  </a:cubicBezTo>
                  <a:cubicBezTo>
                    <a:pt x="7987" y="538472"/>
                    <a:pt x="8864" y="541667"/>
                    <a:pt x="11359" y="543160"/>
                  </a:cubicBezTo>
                  <a:cubicBezTo>
                    <a:pt x="20871" y="548825"/>
                    <a:pt x="202120" y="655826"/>
                    <a:pt x="302336" y="655826"/>
                  </a:cubicBezTo>
                  <a:cubicBezTo>
                    <a:pt x="327364" y="655826"/>
                    <a:pt x="347351" y="649159"/>
                    <a:pt x="358340" y="632573"/>
                  </a:cubicBezTo>
                  <a:cubicBezTo>
                    <a:pt x="463293" y="475158"/>
                    <a:pt x="86307" y="27425"/>
                    <a:pt x="70211" y="84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6" name="Google Shape;1246;p44"/>
            <p:cNvSpPr/>
            <p:nvPr/>
          </p:nvSpPr>
          <p:spPr>
            <a:xfrm>
              <a:off x="5925264" y="2029958"/>
              <a:ext cx="105122" cy="272198"/>
            </a:xfrm>
            <a:custGeom>
              <a:avLst/>
              <a:gdLst/>
              <a:ahLst/>
              <a:cxnLst/>
              <a:rect l="l" t="t" r="r" b="b"/>
              <a:pathLst>
                <a:path w="170238" h="440806" extrusionOk="0">
                  <a:moveTo>
                    <a:pt x="158212" y="407220"/>
                  </a:moveTo>
                  <a:lnTo>
                    <a:pt x="143783" y="336071"/>
                  </a:lnTo>
                  <a:cubicBezTo>
                    <a:pt x="164011" y="306049"/>
                    <a:pt x="175913" y="271198"/>
                    <a:pt x="178271" y="235074"/>
                  </a:cubicBezTo>
                  <a:cubicBezTo>
                    <a:pt x="184910" y="169413"/>
                    <a:pt x="141473" y="1870"/>
                    <a:pt x="120550" y="6630"/>
                  </a:cubicBezTo>
                  <a:cubicBezTo>
                    <a:pt x="87788" y="14135"/>
                    <a:pt x="130794" y="85135"/>
                    <a:pt x="130794" y="139416"/>
                  </a:cubicBezTo>
                  <a:cubicBezTo>
                    <a:pt x="130794" y="139416"/>
                    <a:pt x="130794" y="125852"/>
                    <a:pt x="112035" y="148075"/>
                  </a:cubicBezTo>
                  <a:cubicBezTo>
                    <a:pt x="112035" y="148075"/>
                    <a:pt x="71914" y="149085"/>
                    <a:pt x="63689" y="167558"/>
                  </a:cubicBezTo>
                  <a:cubicBezTo>
                    <a:pt x="46902" y="168869"/>
                    <a:pt x="31970" y="178720"/>
                    <a:pt x="24155" y="193637"/>
                  </a:cubicBezTo>
                  <a:cubicBezTo>
                    <a:pt x="24155" y="193637"/>
                    <a:pt x="8716" y="203885"/>
                    <a:pt x="8716" y="239106"/>
                  </a:cubicBezTo>
                  <a:cubicBezTo>
                    <a:pt x="8716" y="274326"/>
                    <a:pt x="12889" y="290904"/>
                    <a:pt x="24155" y="292779"/>
                  </a:cubicBezTo>
                  <a:cubicBezTo>
                    <a:pt x="24155" y="292779"/>
                    <a:pt x="15351" y="342272"/>
                    <a:pt x="54334" y="355844"/>
                  </a:cubicBezTo>
                  <a:lnTo>
                    <a:pt x="78432" y="447337"/>
                  </a:lnTo>
                  <a:close/>
                </a:path>
              </a:pathLst>
            </a:custGeom>
            <a:solidFill>
              <a:srgbClr val="9869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7" name="Google Shape;1247;p44"/>
            <p:cNvSpPr/>
            <p:nvPr/>
          </p:nvSpPr>
          <p:spPr>
            <a:xfrm>
              <a:off x="5921920" y="2026610"/>
              <a:ext cx="111795" cy="278890"/>
            </a:xfrm>
            <a:custGeom>
              <a:avLst/>
              <a:gdLst/>
              <a:ahLst/>
              <a:cxnLst/>
              <a:rect l="l" t="t" r="r" b="b"/>
              <a:pathLst>
                <a:path w="181044" h="451644" extrusionOk="0">
                  <a:moveTo>
                    <a:pt x="135031" y="10060"/>
                  </a:moveTo>
                  <a:cubicBezTo>
                    <a:pt x="130830" y="6367"/>
                    <a:pt x="127165" y="6226"/>
                    <a:pt x="124754" y="6761"/>
                  </a:cubicBezTo>
                  <a:cubicBezTo>
                    <a:pt x="118908" y="8101"/>
                    <a:pt x="114526" y="11159"/>
                    <a:pt x="111733" y="15851"/>
                  </a:cubicBezTo>
                  <a:cubicBezTo>
                    <a:pt x="104088" y="28775"/>
                    <a:pt x="110241" y="50761"/>
                    <a:pt x="118063" y="78582"/>
                  </a:cubicBezTo>
                  <a:cubicBezTo>
                    <a:pt x="123177" y="96802"/>
                    <a:pt x="128887" y="117110"/>
                    <a:pt x="130408" y="135671"/>
                  </a:cubicBezTo>
                  <a:cubicBezTo>
                    <a:pt x="126167" y="136879"/>
                    <a:pt x="121205" y="140902"/>
                    <a:pt x="114876" y="148145"/>
                  </a:cubicBezTo>
                  <a:cubicBezTo>
                    <a:pt x="105549" y="148668"/>
                    <a:pt x="75938" y="151598"/>
                    <a:pt x="65705" y="167862"/>
                  </a:cubicBezTo>
                  <a:cubicBezTo>
                    <a:pt x="48596" y="170095"/>
                    <a:pt x="33591" y="180379"/>
                    <a:pt x="25330" y="195526"/>
                  </a:cubicBezTo>
                  <a:cubicBezTo>
                    <a:pt x="21242" y="199006"/>
                    <a:pt x="8716" y="212313"/>
                    <a:pt x="8716" y="244527"/>
                  </a:cubicBezTo>
                  <a:cubicBezTo>
                    <a:pt x="8716" y="274223"/>
                    <a:pt x="11392" y="295545"/>
                    <a:pt x="23604" y="301871"/>
                  </a:cubicBezTo>
                  <a:cubicBezTo>
                    <a:pt x="21592" y="321096"/>
                    <a:pt x="26018" y="353375"/>
                    <a:pt x="55215" y="365346"/>
                  </a:cubicBezTo>
                  <a:lnTo>
                    <a:pt x="78610" y="454147"/>
                  </a:lnTo>
                  <a:cubicBezTo>
                    <a:pt x="79024" y="455722"/>
                    <a:pt x="80126" y="457026"/>
                    <a:pt x="81611" y="457696"/>
                  </a:cubicBezTo>
                  <a:cubicBezTo>
                    <a:pt x="82311" y="458015"/>
                    <a:pt x="83068" y="458179"/>
                    <a:pt x="83836" y="458175"/>
                  </a:cubicBezTo>
                  <a:cubicBezTo>
                    <a:pt x="84673" y="458171"/>
                    <a:pt x="85502" y="457974"/>
                    <a:pt x="86251" y="457600"/>
                  </a:cubicBezTo>
                  <a:lnTo>
                    <a:pt x="166059" y="417474"/>
                  </a:lnTo>
                  <a:cubicBezTo>
                    <a:pt x="168244" y="416384"/>
                    <a:pt x="169419" y="413962"/>
                    <a:pt x="168932" y="411572"/>
                  </a:cubicBezTo>
                  <a:lnTo>
                    <a:pt x="154953" y="342628"/>
                  </a:lnTo>
                  <a:cubicBezTo>
                    <a:pt x="174923" y="312284"/>
                    <a:pt x="186677" y="277280"/>
                    <a:pt x="189071" y="241035"/>
                  </a:cubicBezTo>
                  <a:cubicBezTo>
                    <a:pt x="195107" y="181301"/>
                    <a:pt x="160256" y="32356"/>
                    <a:pt x="135031" y="10060"/>
                  </a:cubicBezTo>
                  <a:close/>
                  <a:moveTo>
                    <a:pt x="178295" y="240125"/>
                  </a:moveTo>
                  <a:cubicBezTo>
                    <a:pt x="175994" y="275303"/>
                    <a:pt x="164405" y="309241"/>
                    <a:pt x="144712" y="338479"/>
                  </a:cubicBezTo>
                  <a:cubicBezTo>
                    <a:pt x="143908" y="339679"/>
                    <a:pt x="143618" y="341152"/>
                    <a:pt x="143908" y="342567"/>
                  </a:cubicBezTo>
                  <a:lnTo>
                    <a:pt x="157508" y="409664"/>
                  </a:lnTo>
                  <a:lnTo>
                    <a:pt x="87369" y="444925"/>
                  </a:lnTo>
                  <a:lnTo>
                    <a:pt x="64961" y="359890"/>
                  </a:lnTo>
                  <a:cubicBezTo>
                    <a:pt x="64502" y="358147"/>
                    <a:pt x="63210" y="356746"/>
                    <a:pt x="61508" y="356152"/>
                  </a:cubicBezTo>
                  <a:cubicBezTo>
                    <a:pt x="27431" y="344285"/>
                    <a:pt x="34577" y="300981"/>
                    <a:pt x="34899" y="299146"/>
                  </a:cubicBezTo>
                  <a:cubicBezTo>
                    <a:pt x="35152" y="297724"/>
                    <a:pt x="34831" y="296259"/>
                    <a:pt x="34002" y="295074"/>
                  </a:cubicBezTo>
                  <a:cubicBezTo>
                    <a:pt x="33165" y="293899"/>
                    <a:pt x="31897" y="293104"/>
                    <a:pt x="30477" y="292861"/>
                  </a:cubicBezTo>
                  <a:cubicBezTo>
                    <a:pt x="23133" y="291654"/>
                    <a:pt x="19556" y="275825"/>
                    <a:pt x="19556" y="244523"/>
                  </a:cubicBezTo>
                  <a:cubicBezTo>
                    <a:pt x="19556" y="213222"/>
                    <a:pt x="32521" y="203613"/>
                    <a:pt x="32577" y="203569"/>
                  </a:cubicBezTo>
                  <a:cubicBezTo>
                    <a:pt x="33338" y="203059"/>
                    <a:pt x="33957" y="202368"/>
                    <a:pt x="34380" y="201557"/>
                  </a:cubicBezTo>
                  <a:cubicBezTo>
                    <a:pt x="41277" y="188234"/>
                    <a:pt x="54595" y="179443"/>
                    <a:pt x="69556" y="178332"/>
                  </a:cubicBezTo>
                  <a:cubicBezTo>
                    <a:pt x="71536" y="178176"/>
                    <a:pt x="73274" y="176948"/>
                    <a:pt x="74079" y="175133"/>
                  </a:cubicBezTo>
                  <a:cubicBezTo>
                    <a:pt x="79660" y="162575"/>
                    <a:pt x="107396" y="159122"/>
                    <a:pt x="117612" y="158857"/>
                  </a:cubicBezTo>
                  <a:cubicBezTo>
                    <a:pt x="119153" y="158812"/>
                    <a:pt x="120602" y="158112"/>
                    <a:pt x="121600" y="156937"/>
                  </a:cubicBezTo>
                  <a:cubicBezTo>
                    <a:pt x="126477" y="151159"/>
                    <a:pt x="129591" y="148439"/>
                    <a:pt x="131366" y="147171"/>
                  </a:cubicBezTo>
                  <a:cubicBezTo>
                    <a:pt x="132255" y="148946"/>
                    <a:pt x="134049" y="150089"/>
                    <a:pt x="136033" y="150145"/>
                  </a:cubicBezTo>
                  <a:cubicBezTo>
                    <a:pt x="123463" y="162619"/>
                    <a:pt x="123962" y="180919"/>
                    <a:pt x="124517" y="197224"/>
                  </a:cubicBezTo>
                  <a:cubicBezTo>
                    <a:pt x="124956" y="209778"/>
                    <a:pt x="125362" y="221644"/>
                    <a:pt x="120445" y="230114"/>
                  </a:cubicBezTo>
                  <a:cubicBezTo>
                    <a:pt x="119491" y="231721"/>
                    <a:pt x="118393" y="233238"/>
                    <a:pt x="117162" y="234645"/>
                  </a:cubicBezTo>
                  <a:cubicBezTo>
                    <a:pt x="120039" y="217866"/>
                    <a:pt x="119612" y="196560"/>
                    <a:pt x="119274" y="187892"/>
                  </a:cubicBezTo>
                  <a:cubicBezTo>
                    <a:pt x="119165" y="184912"/>
                    <a:pt x="116663" y="182584"/>
                    <a:pt x="113681" y="182692"/>
                  </a:cubicBezTo>
                  <a:cubicBezTo>
                    <a:pt x="113669" y="182692"/>
                    <a:pt x="113653" y="182693"/>
                    <a:pt x="113641" y="182694"/>
                  </a:cubicBezTo>
                  <a:cubicBezTo>
                    <a:pt x="110651" y="182814"/>
                    <a:pt x="108321" y="185335"/>
                    <a:pt x="108442" y="188326"/>
                  </a:cubicBezTo>
                  <a:cubicBezTo>
                    <a:pt x="108442" y="188327"/>
                    <a:pt x="108442" y="188327"/>
                    <a:pt x="108442" y="188327"/>
                  </a:cubicBezTo>
                  <a:cubicBezTo>
                    <a:pt x="109428" y="213572"/>
                    <a:pt x="107009" y="238158"/>
                    <a:pt x="103988" y="245264"/>
                  </a:cubicBezTo>
                  <a:cubicBezTo>
                    <a:pt x="103376" y="245666"/>
                    <a:pt x="102805" y="246068"/>
                    <a:pt x="102177" y="246447"/>
                  </a:cubicBezTo>
                  <a:cubicBezTo>
                    <a:pt x="98366" y="242986"/>
                    <a:pt x="92250" y="226625"/>
                    <a:pt x="88540" y="209480"/>
                  </a:cubicBezTo>
                  <a:cubicBezTo>
                    <a:pt x="87949" y="206610"/>
                    <a:pt x="85168" y="204744"/>
                    <a:pt x="82287" y="205287"/>
                  </a:cubicBezTo>
                  <a:cubicBezTo>
                    <a:pt x="79414" y="205821"/>
                    <a:pt x="77483" y="208542"/>
                    <a:pt x="77929" y="211432"/>
                  </a:cubicBezTo>
                  <a:cubicBezTo>
                    <a:pt x="80988" y="231052"/>
                    <a:pt x="82428" y="253951"/>
                    <a:pt x="80581" y="263435"/>
                  </a:cubicBezTo>
                  <a:cubicBezTo>
                    <a:pt x="77016" y="258474"/>
                    <a:pt x="71801" y="248708"/>
                    <a:pt x="68377" y="242298"/>
                  </a:cubicBezTo>
                  <a:cubicBezTo>
                    <a:pt x="58257" y="223386"/>
                    <a:pt x="53662" y="214747"/>
                    <a:pt x="46576" y="216747"/>
                  </a:cubicBezTo>
                  <a:cubicBezTo>
                    <a:pt x="40697" y="218409"/>
                    <a:pt x="40629" y="225764"/>
                    <a:pt x="41080" y="233152"/>
                  </a:cubicBezTo>
                  <a:cubicBezTo>
                    <a:pt x="41248" y="236126"/>
                    <a:pt x="43276" y="238661"/>
                    <a:pt x="46801" y="238226"/>
                  </a:cubicBezTo>
                  <a:cubicBezTo>
                    <a:pt x="49075" y="238095"/>
                    <a:pt x="51022" y="236549"/>
                    <a:pt x="51662" y="234363"/>
                  </a:cubicBezTo>
                  <a:cubicBezTo>
                    <a:pt x="54056" y="238464"/>
                    <a:pt x="56720" y="243465"/>
                    <a:pt x="58820" y="247400"/>
                  </a:cubicBezTo>
                  <a:cubicBezTo>
                    <a:pt x="66091" y="261017"/>
                    <a:pt x="70763" y="269185"/>
                    <a:pt x="74948" y="273374"/>
                  </a:cubicBezTo>
                  <a:cubicBezTo>
                    <a:pt x="72171" y="278778"/>
                    <a:pt x="69838" y="285156"/>
                    <a:pt x="68292" y="293131"/>
                  </a:cubicBezTo>
                  <a:cubicBezTo>
                    <a:pt x="67725" y="296065"/>
                    <a:pt x="69644" y="298903"/>
                    <a:pt x="72578" y="299472"/>
                  </a:cubicBezTo>
                  <a:cubicBezTo>
                    <a:pt x="72916" y="299538"/>
                    <a:pt x="73258" y="299570"/>
                    <a:pt x="73604" y="299569"/>
                  </a:cubicBezTo>
                  <a:cubicBezTo>
                    <a:pt x="76195" y="299572"/>
                    <a:pt x="78428" y="297733"/>
                    <a:pt x="78919" y="295187"/>
                  </a:cubicBezTo>
                  <a:cubicBezTo>
                    <a:pt x="80573" y="286636"/>
                    <a:pt x="83168" y="280239"/>
                    <a:pt x="86351" y="275100"/>
                  </a:cubicBezTo>
                  <a:cubicBezTo>
                    <a:pt x="86726" y="274866"/>
                    <a:pt x="87076" y="274596"/>
                    <a:pt x="87401" y="274295"/>
                  </a:cubicBezTo>
                  <a:cubicBezTo>
                    <a:pt x="88138" y="273320"/>
                    <a:pt x="88737" y="272250"/>
                    <a:pt x="89184" y="271113"/>
                  </a:cubicBezTo>
                  <a:cubicBezTo>
                    <a:pt x="94081" y="264888"/>
                    <a:pt x="99984" y="260743"/>
                    <a:pt x="106160" y="256768"/>
                  </a:cubicBezTo>
                  <a:cubicBezTo>
                    <a:pt x="106776" y="256494"/>
                    <a:pt x="107436" y="256442"/>
                    <a:pt x="108019" y="256031"/>
                  </a:cubicBezTo>
                  <a:cubicBezTo>
                    <a:pt x="108631" y="255566"/>
                    <a:pt x="109194" y="255039"/>
                    <a:pt x="109697" y="254458"/>
                  </a:cubicBezTo>
                  <a:cubicBezTo>
                    <a:pt x="117145" y="249662"/>
                    <a:pt x="124630" y="244463"/>
                    <a:pt x="129816" y="235546"/>
                  </a:cubicBezTo>
                  <a:cubicBezTo>
                    <a:pt x="136299" y="224372"/>
                    <a:pt x="135820" y="210377"/>
                    <a:pt x="135353" y="196833"/>
                  </a:cubicBezTo>
                  <a:cubicBezTo>
                    <a:pt x="134806" y="180907"/>
                    <a:pt x="134283" y="165850"/>
                    <a:pt x="144809" y="156161"/>
                  </a:cubicBezTo>
                  <a:cubicBezTo>
                    <a:pt x="150575" y="159094"/>
                    <a:pt x="157323" y="195043"/>
                    <a:pt x="159255" y="233096"/>
                  </a:cubicBezTo>
                  <a:cubicBezTo>
                    <a:pt x="159411" y="236098"/>
                    <a:pt x="162047" y="238874"/>
                    <a:pt x="164936" y="238226"/>
                  </a:cubicBezTo>
                  <a:cubicBezTo>
                    <a:pt x="167914" y="238064"/>
                    <a:pt x="170199" y="235524"/>
                    <a:pt x="170050" y="232544"/>
                  </a:cubicBezTo>
                  <a:cubicBezTo>
                    <a:pt x="168843" y="208728"/>
                    <a:pt x="164373" y="152636"/>
                    <a:pt x="148982" y="146166"/>
                  </a:cubicBezTo>
                  <a:cubicBezTo>
                    <a:pt x="146527" y="145180"/>
                    <a:pt x="143779" y="145196"/>
                    <a:pt x="141337" y="146210"/>
                  </a:cubicBezTo>
                  <a:cubicBezTo>
                    <a:pt x="141497" y="145751"/>
                    <a:pt x="141598" y="145272"/>
                    <a:pt x="141626" y="144785"/>
                  </a:cubicBezTo>
                  <a:cubicBezTo>
                    <a:pt x="141626" y="122449"/>
                    <a:pt x="134637" y="97574"/>
                    <a:pt x="128476" y="75632"/>
                  </a:cubicBezTo>
                  <a:cubicBezTo>
                    <a:pt x="121922" y="52322"/>
                    <a:pt x="115737" y="30296"/>
                    <a:pt x="121036" y="21359"/>
                  </a:cubicBezTo>
                  <a:cubicBezTo>
                    <a:pt x="122288" y="19263"/>
                    <a:pt x="124256" y="17963"/>
                    <a:pt x="126646" y="17303"/>
                  </a:cubicBezTo>
                  <a:cubicBezTo>
                    <a:pt x="143175" y="22196"/>
                    <a:pt x="184963" y="174075"/>
                    <a:pt x="178295" y="240125"/>
                  </a:cubicBezTo>
                  <a:close/>
                  <a:moveTo>
                    <a:pt x="93292" y="252414"/>
                  </a:moveTo>
                  <a:cubicBezTo>
                    <a:pt x="92890" y="252704"/>
                    <a:pt x="92488" y="252961"/>
                    <a:pt x="92085" y="253259"/>
                  </a:cubicBezTo>
                  <a:cubicBezTo>
                    <a:pt x="92085" y="252539"/>
                    <a:pt x="92170" y="251867"/>
                    <a:pt x="92174" y="251134"/>
                  </a:cubicBezTo>
                  <a:cubicBezTo>
                    <a:pt x="92540" y="251633"/>
                    <a:pt x="92926" y="251963"/>
                    <a:pt x="93292" y="2524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44"/>
            <p:cNvSpPr/>
            <p:nvPr/>
          </p:nvSpPr>
          <p:spPr>
            <a:xfrm>
              <a:off x="5958825" y="2240585"/>
              <a:ext cx="70309" cy="86351"/>
            </a:xfrm>
            <a:custGeom>
              <a:avLst/>
              <a:gdLst/>
              <a:ahLst/>
              <a:cxnLst/>
              <a:rect l="l" t="t" r="r" b="b"/>
              <a:pathLst>
                <a:path w="113861" h="139839" extrusionOk="0">
                  <a:moveTo>
                    <a:pt x="122578" y="103219"/>
                  </a:moveTo>
                  <a:lnTo>
                    <a:pt x="115077" y="6531"/>
                  </a:lnTo>
                  <a:cubicBezTo>
                    <a:pt x="85921" y="37533"/>
                    <a:pt x="49300" y="60539"/>
                    <a:pt x="8716" y="73350"/>
                  </a:cubicBezTo>
                  <a:lnTo>
                    <a:pt x="23149" y="14637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9" name="Google Shape;1249;p44"/>
            <p:cNvSpPr/>
            <p:nvPr/>
          </p:nvSpPr>
          <p:spPr>
            <a:xfrm>
              <a:off x="5955482" y="2237257"/>
              <a:ext cx="77000" cy="93021"/>
            </a:xfrm>
            <a:custGeom>
              <a:avLst/>
              <a:gdLst/>
              <a:ahLst/>
              <a:cxnLst/>
              <a:rect l="l" t="t" r="r" b="b"/>
              <a:pathLst>
                <a:path w="124696" h="150642" extrusionOk="0">
                  <a:moveTo>
                    <a:pt x="28571" y="157174"/>
                  </a:moveTo>
                  <a:cubicBezTo>
                    <a:pt x="27698" y="157172"/>
                    <a:pt x="26837" y="156957"/>
                    <a:pt x="26064" y="156550"/>
                  </a:cubicBezTo>
                  <a:cubicBezTo>
                    <a:pt x="24608" y="155789"/>
                    <a:pt x="23573" y="154413"/>
                    <a:pt x="23248" y="152804"/>
                  </a:cubicBezTo>
                  <a:lnTo>
                    <a:pt x="8818" y="79788"/>
                  </a:lnTo>
                  <a:cubicBezTo>
                    <a:pt x="8287" y="77086"/>
                    <a:pt x="9872" y="74418"/>
                    <a:pt x="12496" y="73587"/>
                  </a:cubicBezTo>
                  <a:cubicBezTo>
                    <a:pt x="52187" y="61040"/>
                    <a:pt x="88007" y="38541"/>
                    <a:pt x="116539" y="8233"/>
                  </a:cubicBezTo>
                  <a:cubicBezTo>
                    <a:pt x="118012" y="6675"/>
                    <a:pt x="120265" y="6128"/>
                    <a:pt x="122289" y="6836"/>
                  </a:cubicBezTo>
                  <a:cubicBezTo>
                    <a:pt x="124305" y="7549"/>
                    <a:pt x="125714" y="9383"/>
                    <a:pt x="125883" y="11516"/>
                  </a:cubicBezTo>
                  <a:lnTo>
                    <a:pt x="133395" y="108208"/>
                  </a:lnTo>
                  <a:cubicBezTo>
                    <a:pt x="133580" y="110506"/>
                    <a:pt x="132289" y="112667"/>
                    <a:pt x="130176" y="113592"/>
                  </a:cubicBezTo>
                  <a:lnTo>
                    <a:pt x="30728" y="156711"/>
                  </a:lnTo>
                  <a:cubicBezTo>
                    <a:pt x="30048" y="157009"/>
                    <a:pt x="29315" y="157167"/>
                    <a:pt x="28571" y="157174"/>
                  </a:cubicBezTo>
                  <a:close/>
                  <a:moveTo>
                    <a:pt x="20387" y="82395"/>
                  </a:moveTo>
                  <a:lnTo>
                    <a:pt x="32575" y="144120"/>
                  </a:lnTo>
                  <a:lnTo>
                    <a:pt x="122305" y="105198"/>
                  </a:lnTo>
                  <a:lnTo>
                    <a:pt x="116012" y="24179"/>
                  </a:lnTo>
                  <a:cubicBezTo>
                    <a:pt x="88848" y="50435"/>
                    <a:pt x="56182" y="70320"/>
                    <a:pt x="20387" y="823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0" name="Google Shape;1250;p44"/>
            <p:cNvSpPr/>
            <p:nvPr/>
          </p:nvSpPr>
          <p:spPr>
            <a:xfrm>
              <a:off x="5955484" y="2265019"/>
              <a:ext cx="283565" cy="367349"/>
            </a:xfrm>
            <a:custGeom>
              <a:avLst/>
              <a:gdLst/>
              <a:ahLst/>
              <a:cxnLst/>
              <a:rect l="l" t="t" r="r" b="b"/>
              <a:pathLst>
                <a:path w="459215" h="594897" extrusionOk="0">
                  <a:moveTo>
                    <a:pt x="450473" y="95757"/>
                  </a:moveTo>
                  <a:cubicBezTo>
                    <a:pt x="450050" y="93909"/>
                    <a:pt x="448690" y="92417"/>
                    <a:pt x="446892" y="91826"/>
                  </a:cubicBezTo>
                  <a:cubicBezTo>
                    <a:pt x="445093" y="91219"/>
                    <a:pt x="443109" y="91599"/>
                    <a:pt x="441661" y="92828"/>
                  </a:cubicBezTo>
                  <a:cubicBezTo>
                    <a:pt x="440377" y="93926"/>
                    <a:pt x="316673" y="200046"/>
                    <a:pt x="260964" y="329121"/>
                  </a:cubicBezTo>
                  <a:lnTo>
                    <a:pt x="140539" y="10034"/>
                  </a:lnTo>
                  <a:cubicBezTo>
                    <a:pt x="139839" y="8177"/>
                    <a:pt x="138181" y="6852"/>
                    <a:pt x="136214" y="6581"/>
                  </a:cubicBezTo>
                  <a:cubicBezTo>
                    <a:pt x="134238" y="6310"/>
                    <a:pt x="132278" y="7151"/>
                    <a:pt x="131111" y="8766"/>
                  </a:cubicBezTo>
                  <a:cubicBezTo>
                    <a:pt x="130633" y="9398"/>
                    <a:pt x="83393" y="73224"/>
                    <a:pt x="13214" y="85259"/>
                  </a:cubicBezTo>
                  <a:cubicBezTo>
                    <a:pt x="11794" y="85496"/>
                    <a:pt x="10530" y="86293"/>
                    <a:pt x="9705" y="87472"/>
                  </a:cubicBezTo>
                  <a:cubicBezTo>
                    <a:pt x="8872" y="88645"/>
                    <a:pt x="8546" y="90104"/>
                    <a:pt x="8800" y="91520"/>
                  </a:cubicBezTo>
                  <a:cubicBezTo>
                    <a:pt x="18119" y="144493"/>
                    <a:pt x="101211" y="601428"/>
                    <a:pt x="196253" y="601428"/>
                  </a:cubicBezTo>
                  <a:cubicBezTo>
                    <a:pt x="197935" y="601432"/>
                    <a:pt x="199613" y="601299"/>
                    <a:pt x="201270" y="601026"/>
                  </a:cubicBezTo>
                  <a:cubicBezTo>
                    <a:pt x="282527" y="585973"/>
                    <a:pt x="393681" y="459617"/>
                    <a:pt x="425799" y="421254"/>
                  </a:cubicBezTo>
                  <a:cubicBezTo>
                    <a:pt x="435770" y="409424"/>
                    <a:pt x="443415" y="395817"/>
                    <a:pt x="448332" y="381149"/>
                  </a:cubicBezTo>
                  <a:cubicBezTo>
                    <a:pt x="466029" y="324780"/>
                    <a:pt x="480772" y="229528"/>
                    <a:pt x="450473" y="957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44"/>
            <p:cNvSpPr/>
            <p:nvPr/>
          </p:nvSpPr>
          <p:spPr>
            <a:xfrm>
              <a:off x="6112640" y="2339637"/>
              <a:ext cx="695260" cy="298984"/>
            </a:xfrm>
            <a:custGeom>
              <a:avLst/>
              <a:gdLst/>
              <a:ahLst/>
              <a:cxnLst/>
              <a:rect l="l" t="t" r="r" b="b"/>
              <a:pathLst>
                <a:path w="1125927" h="484185" extrusionOk="0">
                  <a:moveTo>
                    <a:pt x="1015515" y="403257"/>
                  </a:moveTo>
                  <a:cubicBezTo>
                    <a:pt x="1014354" y="403256"/>
                    <a:pt x="1013225" y="402881"/>
                    <a:pt x="1012296" y="402187"/>
                  </a:cubicBezTo>
                  <a:cubicBezTo>
                    <a:pt x="1011941" y="401934"/>
                    <a:pt x="977132" y="376061"/>
                    <a:pt x="952498" y="356006"/>
                  </a:cubicBezTo>
                  <a:cubicBezTo>
                    <a:pt x="950174" y="354133"/>
                    <a:pt x="949809" y="350731"/>
                    <a:pt x="951681" y="348407"/>
                  </a:cubicBezTo>
                  <a:cubicBezTo>
                    <a:pt x="951685" y="348403"/>
                    <a:pt x="951689" y="348398"/>
                    <a:pt x="951693" y="348393"/>
                  </a:cubicBezTo>
                  <a:cubicBezTo>
                    <a:pt x="953554" y="346071"/>
                    <a:pt x="956945" y="345698"/>
                    <a:pt x="959267" y="347560"/>
                  </a:cubicBezTo>
                  <a:cubicBezTo>
                    <a:pt x="959279" y="347569"/>
                    <a:pt x="959290" y="347579"/>
                    <a:pt x="959302" y="347588"/>
                  </a:cubicBezTo>
                  <a:cubicBezTo>
                    <a:pt x="983755" y="367490"/>
                    <a:pt x="1018380" y="393222"/>
                    <a:pt x="1018734" y="393492"/>
                  </a:cubicBezTo>
                  <a:cubicBezTo>
                    <a:pt x="1021131" y="395272"/>
                    <a:pt x="1021632" y="398660"/>
                    <a:pt x="1019851" y="401058"/>
                  </a:cubicBezTo>
                  <a:cubicBezTo>
                    <a:pt x="1018832" y="402430"/>
                    <a:pt x="1017224" y="403240"/>
                    <a:pt x="1015515" y="403241"/>
                  </a:cubicBezTo>
                  <a:close/>
                  <a:moveTo>
                    <a:pt x="910493" y="35377"/>
                  </a:moveTo>
                  <a:cubicBezTo>
                    <a:pt x="911210" y="29318"/>
                    <a:pt x="912014" y="23471"/>
                    <a:pt x="912932" y="16900"/>
                  </a:cubicBezTo>
                  <a:lnTo>
                    <a:pt x="913507" y="12703"/>
                  </a:lnTo>
                  <a:cubicBezTo>
                    <a:pt x="913924" y="9750"/>
                    <a:pt x="911868" y="7018"/>
                    <a:pt x="908915" y="6601"/>
                  </a:cubicBezTo>
                  <a:cubicBezTo>
                    <a:pt x="908910" y="6601"/>
                    <a:pt x="908905" y="6600"/>
                    <a:pt x="908900" y="6599"/>
                  </a:cubicBezTo>
                  <a:cubicBezTo>
                    <a:pt x="906010" y="6134"/>
                    <a:pt x="903291" y="8100"/>
                    <a:pt x="902826" y="10989"/>
                  </a:cubicBezTo>
                  <a:cubicBezTo>
                    <a:pt x="902815" y="11062"/>
                    <a:pt x="902804" y="11134"/>
                    <a:pt x="902796" y="11206"/>
                  </a:cubicBezTo>
                  <a:lnTo>
                    <a:pt x="902204" y="15423"/>
                  </a:lnTo>
                  <a:cubicBezTo>
                    <a:pt x="901291" y="22059"/>
                    <a:pt x="900458" y="27994"/>
                    <a:pt x="899754" y="34138"/>
                  </a:cubicBezTo>
                  <a:cubicBezTo>
                    <a:pt x="899406" y="37096"/>
                    <a:pt x="901521" y="39775"/>
                    <a:pt x="904479" y="40123"/>
                  </a:cubicBezTo>
                  <a:cubicBezTo>
                    <a:pt x="904487" y="40124"/>
                    <a:pt x="904494" y="40125"/>
                    <a:pt x="904502" y="40125"/>
                  </a:cubicBezTo>
                  <a:cubicBezTo>
                    <a:pt x="904707" y="40154"/>
                    <a:pt x="904914" y="40168"/>
                    <a:pt x="905122" y="40170"/>
                  </a:cubicBezTo>
                  <a:cubicBezTo>
                    <a:pt x="907867" y="40168"/>
                    <a:pt x="910174" y="38106"/>
                    <a:pt x="910481" y="35377"/>
                  </a:cubicBezTo>
                  <a:close/>
                  <a:moveTo>
                    <a:pt x="906631" y="275860"/>
                  </a:moveTo>
                  <a:cubicBezTo>
                    <a:pt x="909555" y="275273"/>
                    <a:pt x="911449" y="272427"/>
                    <a:pt x="910862" y="269503"/>
                  </a:cubicBezTo>
                  <a:cubicBezTo>
                    <a:pt x="910861" y="269499"/>
                    <a:pt x="910860" y="269494"/>
                    <a:pt x="910860" y="269490"/>
                  </a:cubicBezTo>
                  <a:cubicBezTo>
                    <a:pt x="903347" y="232552"/>
                    <a:pt x="896623" y="167201"/>
                    <a:pt x="907170" y="65620"/>
                  </a:cubicBezTo>
                  <a:cubicBezTo>
                    <a:pt x="907481" y="62648"/>
                    <a:pt x="905324" y="59985"/>
                    <a:pt x="902351" y="59674"/>
                  </a:cubicBezTo>
                  <a:cubicBezTo>
                    <a:pt x="902348" y="59674"/>
                    <a:pt x="902344" y="59673"/>
                    <a:pt x="902341" y="59673"/>
                  </a:cubicBezTo>
                  <a:cubicBezTo>
                    <a:pt x="899211" y="59448"/>
                    <a:pt x="896708" y="61532"/>
                    <a:pt x="896394" y="64502"/>
                  </a:cubicBezTo>
                  <a:cubicBezTo>
                    <a:pt x="887944" y="146000"/>
                    <a:pt x="889264" y="217619"/>
                    <a:pt x="900241" y="271639"/>
                  </a:cubicBezTo>
                  <a:cubicBezTo>
                    <a:pt x="900753" y="274161"/>
                    <a:pt x="902967" y="275975"/>
                    <a:pt x="905540" y="275981"/>
                  </a:cubicBezTo>
                  <a:cubicBezTo>
                    <a:pt x="905903" y="275983"/>
                    <a:pt x="906265" y="275942"/>
                    <a:pt x="906618" y="275860"/>
                  </a:cubicBezTo>
                  <a:close/>
                  <a:moveTo>
                    <a:pt x="1102706" y="464451"/>
                  </a:moveTo>
                  <a:cubicBezTo>
                    <a:pt x="1104583" y="462126"/>
                    <a:pt x="1104223" y="458720"/>
                    <a:pt x="1101902" y="456838"/>
                  </a:cubicBezTo>
                  <a:lnTo>
                    <a:pt x="1045544" y="411265"/>
                  </a:lnTo>
                  <a:cubicBezTo>
                    <a:pt x="1063048" y="416154"/>
                    <a:pt x="1096719" y="428881"/>
                    <a:pt x="1127131" y="441636"/>
                  </a:cubicBezTo>
                  <a:cubicBezTo>
                    <a:pt x="1129886" y="442795"/>
                    <a:pt x="1133060" y="441501"/>
                    <a:pt x="1134219" y="438745"/>
                  </a:cubicBezTo>
                  <a:cubicBezTo>
                    <a:pt x="1135378" y="435990"/>
                    <a:pt x="1134083" y="432816"/>
                    <a:pt x="1131328" y="431657"/>
                  </a:cubicBezTo>
                  <a:cubicBezTo>
                    <a:pt x="1033976" y="390832"/>
                    <a:pt x="1029876" y="397721"/>
                    <a:pt x="1027437" y="401881"/>
                  </a:cubicBezTo>
                  <a:cubicBezTo>
                    <a:pt x="1023900" y="407857"/>
                    <a:pt x="1031171" y="413635"/>
                    <a:pt x="1035485" y="417059"/>
                  </a:cubicBezTo>
                  <a:lnTo>
                    <a:pt x="1095097" y="465268"/>
                  </a:lnTo>
                  <a:cubicBezTo>
                    <a:pt x="1097422" y="467142"/>
                    <a:pt x="1100825" y="466782"/>
                    <a:pt x="1102706" y="464464"/>
                  </a:cubicBezTo>
                  <a:close/>
                  <a:moveTo>
                    <a:pt x="1132821" y="488759"/>
                  </a:moveTo>
                  <a:cubicBezTo>
                    <a:pt x="1134736" y="486466"/>
                    <a:pt x="1134429" y="483054"/>
                    <a:pt x="1132135" y="481138"/>
                  </a:cubicBezTo>
                  <a:cubicBezTo>
                    <a:pt x="1132134" y="481134"/>
                    <a:pt x="1132133" y="481134"/>
                    <a:pt x="1132133" y="481134"/>
                  </a:cubicBezTo>
                  <a:lnTo>
                    <a:pt x="1114810" y="466705"/>
                  </a:lnTo>
                  <a:cubicBezTo>
                    <a:pt x="1112514" y="464789"/>
                    <a:pt x="1109101" y="465097"/>
                    <a:pt x="1107185" y="467393"/>
                  </a:cubicBezTo>
                  <a:cubicBezTo>
                    <a:pt x="1105269" y="469690"/>
                    <a:pt x="1105577" y="473103"/>
                    <a:pt x="1107873" y="475018"/>
                  </a:cubicBezTo>
                  <a:lnTo>
                    <a:pt x="1125175" y="489451"/>
                  </a:lnTo>
                  <a:cubicBezTo>
                    <a:pt x="1127465" y="491371"/>
                    <a:pt x="1130879" y="491073"/>
                    <a:pt x="1132800" y="488783"/>
                  </a:cubicBezTo>
                  <a:cubicBezTo>
                    <a:pt x="1132807" y="488775"/>
                    <a:pt x="1132814" y="488767"/>
                    <a:pt x="1132821" y="488759"/>
                  </a:cubicBezTo>
                  <a:close/>
                  <a:moveTo>
                    <a:pt x="212331" y="156264"/>
                  </a:moveTo>
                  <a:cubicBezTo>
                    <a:pt x="214975" y="108720"/>
                    <a:pt x="212042" y="61030"/>
                    <a:pt x="203596" y="14168"/>
                  </a:cubicBezTo>
                  <a:cubicBezTo>
                    <a:pt x="203077" y="11233"/>
                    <a:pt x="200280" y="9274"/>
                    <a:pt x="197343" y="9792"/>
                  </a:cubicBezTo>
                  <a:cubicBezTo>
                    <a:pt x="197335" y="9794"/>
                    <a:pt x="197323" y="9796"/>
                    <a:pt x="197311" y="9798"/>
                  </a:cubicBezTo>
                  <a:cubicBezTo>
                    <a:pt x="194369" y="10324"/>
                    <a:pt x="192414" y="13133"/>
                    <a:pt x="192941" y="16074"/>
                  </a:cubicBezTo>
                  <a:cubicBezTo>
                    <a:pt x="192941" y="16077"/>
                    <a:pt x="192941" y="16080"/>
                    <a:pt x="192941" y="16083"/>
                  </a:cubicBezTo>
                  <a:cubicBezTo>
                    <a:pt x="201234" y="62119"/>
                    <a:pt x="204119" y="108967"/>
                    <a:pt x="201536" y="155673"/>
                  </a:cubicBezTo>
                  <a:cubicBezTo>
                    <a:pt x="201354" y="158648"/>
                    <a:pt x="203620" y="161205"/>
                    <a:pt x="206597" y="161384"/>
                  </a:cubicBezTo>
                  <a:cubicBezTo>
                    <a:pt x="206610" y="161385"/>
                    <a:pt x="206626" y="161386"/>
                    <a:pt x="206638" y="161387"/>
                  </a:cubicBezTo>
                  <a:cubicBezTo>
                    <a:pt x="206738" y="161395"/>
                    <a:pt x="206835" y="161395"/>
                    <a:pt x="206935" y="161387"/>
                  </a:cubicBezTo>
                  <a:cubicBezTo>
                    <a:pt x="209812" y="161388"/>
                    <a:pt x="212182" y="159136"/>
                    <a:pt x="212331" y="156264"/>
                  </a:cubicBezTo>
                  <a:close/>
                  <a:moveTo>
                    <a:pt x="203551" y="221897"/>
                  </a:moveTo>
                  <a:cubicBezTo>
                    <a:pt x="205821" y="211326"/>
                    <a:pt x="207575" y="201758"/>
                    <a:pt x="208823" y="192656"/>
                  </a:cubicBezTo>
                  <a:cubicBezTo>
                    <a:pt x="209241" y="189705"/>
                    <a:pt x="207189" y="186974"/>
                    <a:pt x="204240" y="186555"/>
                  </a:cubicBezTo>
                  <a:cubicBezTo>
                    <a:pt x="204231" y="186554"/>
                    <a:pt x="204223" y="186553"/>
                    <a:pt x="204215" y="186552"/>
                  </a:cubicBezTo>
                  <a:cubicBezTo>
                    <a:pt x="201278" y="186123"/>
                    <a:pt x="198550" y="188158"/>
                    <a:pt x="198119" y="191096"/>
                  </a:cubicBezTo>
                  <a:cubicBezTo>
                    <a:pt x="198119" y="191118"/>
                    <a:pt x="198115" y="191141"/>
                    <a:pt x="198111" y="191163"/>
                  </a:cubicBezTo>
                  <a:cubicBezTo>
                    <a:pt x="196872" y="200015"/>
                    <a:pt x="195194" y="209314"/>
                    <a:pt x="192981" y="219647"/>
                  </a:cubicBezTo>
                  <a:cubicBezTo>
                    <a:pt x="192349" y="222553"/>
                    <a:pt x="194196" y="225420"/>
                    <a:pt x="197101" y="226050"/>
                  </a:cubicBezTo>
                  <a:cubicBezTo>
                    <a:pt x="197113" y="226052"/>
                    <a:pt x="197125" y="226055"/>
                    <a:pt x="197137" y="226057"/>
                  </a:cubicBezTo>
                  <a:cubicBezTo>
                    <a:pt x="197508" y="226141"/>
                    <a:pt x="197886" y="226184"/>
                    <a:pt x="198268" y="226186"/>
                  </a:cubicBezTo>
                  <a:cubicBezTo>
                    <a:pt x="200823" y="226190"/>
                    <a:pt x="203032" y="224398"/>
                    <a:pt x="203551" y="221897"/>
                  </a:cubicBezTo>
                  <a:close/>
                  <a:moveTo>
                    <a:pt x="30802" y="348055"/>
                  </a:moveTo>
                  <a:cubicBezTo>
                    <a:pt x="30810" y="319639"/>
                    <a:pt x="27422" y="291324"/>
                    <a:pt x="20710" y="263712"/>
                  </a:cubicBezTo>
                  <a:cubicBezTo>
                    <a:pt x="29896" y="270476"/>
                    <a:pt x="47199" y="289979"/>
                    <a:pt x="50108" y="304232"/>
                  </a:cubicBezTo>
                  <a:cubicBezTo>
                    <a:pt x="50699" y="307149"/>
                    <a:pt x="53560" y="309149"/>
                    <a:pt x="56477" y="308457"/>
                  </a:cubicBezTo>
                  <a:cubicBezTo>
                    <a:pt x="59403" y="307870"/>
                    <a:pt x="61298" y="305024"/>
                    <a:pt x="60710" y="302099"/>
                  </a:cubicBezTo>
                  <a:cubicBezTo>
                    <a:pt x="60706" y="302095"/>
                    <a:pt x="60706" y="302091"/>
                    <a:pt x="60706" y="302087"/>
                  </a:cubicBezTo>
                  <a:cubicBezTo>
                    <a:pt x="56590" y="281779"/>
                    <a:pt x="30870" y="254204"/>
                    <a:pt x="19370" y="250932"/>
                  </a:cubicBezTo>
                  <a:cubicBezTo>
                    <a:pt x="14779" y="249548"/>
                    <a:pt x="12087" y="251536"/>
                    <a:pt x="10888" y="252803"/>
                  </a:cubicBezTo>
                  <a:cubicBezTo>
                    <a:pt x="7379" y="256526"/>
                    <a:pt x="8876" y="262428"/>
                    <a:pt x="10167" y="266054"/>
                  </a:cubicBezTo>
                  <a:cubicBezTo>
                    <a:pt x="16698" y="292894"/>
                    <a:pt x="19994" y="320419"/>
                    <a:pt x="19978" y="348043"/>
                  </a:cubicBezTo>
                  <a:cubicBezTo>
                    <a:pt x="19978" y="351032"/>
                    <a:pt x="22400" y="353455"/>
                    <a:pt x="25390" y="353455"/>
                  </a:cubicBezTo>
                  <a:lnTo>
                    <a:pt x="25390" y="353455"/>
                  </a:lnTo>
                  <a:cubicBezTo>
                    <a:pt x="28375" y="353455"/>
                    <a:pt x="30793" y="351039"/>
                    <a:pt x="30802" y="34805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2" name="Google Shape;1252;p44"/>
            <p:cNvSpPr/>
            <p:nvPr/>
          </p:nvSpPr>
          <p:spPr>
            <a:xfrm>
              <a:off x="6393697" y="2171668"/>
              <a:ext cx="124222" cy="152560"/>
            </a:xfrm>
            <a:custGeom>
              <a:avLst/>
              <a:gdLst/>
              <a:ahLst/>
              <a:cxnLst/>
              <a:rect l="l" t="t" r="r" b="b"/>
              <a:pathLst>
                <a:path w="201170" h="247061" extrusionOk="0">
                  <a:moveTo>
                    <a:pt x="201170" y="247061"/>
                  </a:moveTo>
                  <a:lnTo>
                    <a:pt x="0" y="247061"/>
                  </a:lnTo>
                  <a:lnTo>
                    <a:pt x="15009" y="0"/>
                  </a:lnTo>
                  <a:lnTo>
                    <a:pt x="186161" y="0"/>
                  </a:lnTo>
                  <a:lnTo>
                    <a:pt x="201170" y="24706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3" name="Google Shape;1253;p44"/>
            <p:cNvSpPr/>
            <p:nvPr/>
          </p:nvSpPr>
          <p:spPr>
            <a:xfrm>
              <a:off x="6399115" y="2177001"/>
              <a:ext cx="113205" cy="70396"/>
            </a:xfrm>
            <a:custGeom>
              <a:avLst/>
              <a:gdLst/>
              <a:ahLst/>
              <a:cxnLst/>
              <a:rect l="l" t="t" r="r" b="b"/>
              <a:pathLst>
                <a:path w="183328" h="114002" extrusionOk="0">
                  <a:moveTo>
                    <a:pt x="10112" y="6531"/>
                  </a:moveTo>
                  <a:lnTo>
                    <a:pt x="8716" y="78308"/>
                  </a:lnTo>
                  <a:cubicBezTo>
                    <a:pt x="65943" y="133631"/>
                    <a:pt x="126915" y="135578"/>
                    <a:pt x="192044" y="78308"/>
                  </a:cubicBezTo>
                  <a:lnTo>
                    <a:pt x="188335" y="14168"/>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44"/>
            <p:cNvSpPr/>
            <p:nvPr/>
          </p:nvSpPr>
          <p:spPr>
            <a:xfrm>
              <a:off x="6397269" y="2171668"/>
              <a:ext cx="124222" cy="152560"/>
            </a:xfrm>
            <a:custGeom>
              <a:avLst/>
              <a:gdLst/>
              <a:ahLst/>
              <a:cxnLst/>
              <a:rect l="l" t="t" r="r" b="b"/>
              <a:pathLst>
                <a:path w="201170" h="247061" extrusionOk="0">
                  <a:moveTo>
                    <a:pt x="201170" y="247061"/>
                  </a:moveTo>
                  <a:lnTo>
                    <a:pt x="0" y="247061"/>
                  </a:lnTo>
                  <a:lnTo>
                    <a:pt x="15009" y="0"/>
                  </a:lnTo>
                  <a:lnTo>
                    <a:pt x="186161" y="0"/>
                  </a:lnTo>
                  <a:lnTo>
                    <a:pt x="201170" y="247061"/>
                  </a:lnTo>
                  <a:close/>
                </a:path>
              </a:pathLst>
            </a:custGeom>
            <a:solidFill>
              <a:srgbClr val="9869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44"/>
            <p:cNvSpPr/>
            <p:nvPr/>
          </p:nvSpPr>
          <p:spPr>
            <a:xfrm>
              <a:off x="6390364" y="2168324"/>
              <a:ext cx="130896" cy="159239"/>
            </a:xfrm>
            <a:custGeom>
              <a:avLst/>
              <a:gdLst/>
              <a:ahLst/>
              <a:cxnLst/>
              <a:rect l="l" t="t" r="r" b="b"/>
              <a:pathLst>
                <a:path w="211977" h="257877" extrusionOk="0">
                  <a:moveTo>
                    <a:pt x="215284" y="264409"/>
                  </a:moveTo>
                  <a:lnTo>
                    <a:pt x="14122" y="264409"/>
                  </a:lnTo>
                  <a:cubicBezTo>
                    <a:pt x="12630" y="264406"/>
                    <a:pt x="11201" y="263790"/>
                    <a:pt x="10175" y="262706"/>
                  </a:cubicBezTo>
                  <a:cubicBezTo>
                    <a:pt x="9157" y="261622"/>
                    <a:pt x="8634" y="260166"/>
                    <a:pt x="8726" y="258683"/>
                  </a:cubicBezTo>
                  <a:lnTo>
                    <a:pt x="23735" y="11621"/>
                  </a:lnTo>
                  <a:cubicBezTo>
                    <a:pt x="23900" y="8763"/>
                    <a:pt x="26266" y="6531"/>
                    <a:pt x="29131" y="6531"/>
                  </a:cubicBezTo>
                  <a:lnTo>
                    <a:pt x="200276" y="6531"/>
                  </a:lnTo>
                  <a:cubicBezTo>
                    <a:pt x="203139" y="6530"/>
                    <a:pt x="205507" y="8762"/>
                    <a:pt x="205676" y="11621"/>
                  </a:cubicBezTo>
                  <a:lnTo>
                    <a:pt x="220684" y="258683"/>
                  </a:lnTo>
                  <a:cubicBezTo>
                    <a:pt x="220773" y="260166"/>
                    <a:pt x="220248" y="261621"/>
                    <a:pt x="219232" y="262706"/>
                  </a:cubicBezTo>
                  <a:cubicBezTo>
                    <a:pt x="218204" y="263790"/>
                    <a:pt x="216778" y="264406"/>
                    <a:pt x="215284" y="264409"/>
                  </a:cubicBezTo>
                  <a:close/>
                  <a:moveTo>
                    <a:pt x="19872" y="253589"/>
                  </a:moveTo>
                  <a:lnTo>
                    <a:pt x="209534" y="253589"/>
                  </a:lnTo>
                  <a:lnTo>
                    <a:pt x="195189" y="17347"/>
                  </a:lnTo>
                  <a:lnTo>
                    <a:pt x="34237" y="1734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6" name="Google Shape;1256;p44"/>
            <p:cNvSpPr/>
            <p:nvPr/>
          </p:nvSpPr>
          <p:spPr>
            <a:xfrm>
              <a:off x="6315256" y="2059233"/>
              <a:ext cx="49484" cy="56606"/>
            </a:xfrm>
            <a:custGeom>
              <a:avLst/>
              <a:gdLst/>
              <a:ahLst/>
              <a:cxnLst/>
              <a:rect l="l" t="t" r="r" b="b"/>
              <a:pathLst>
                <a:path w="80136" h="91670" extrusionOk="0">
                  <a:moveTo>
                    <a:pt x="80724" y="33916"/>
                  </a:moveTo>
                  <a:cubicBezTo>
                    <a:pt x="94143" y="57004"/>
                    <a:pt x="90538" y="83992"/>
                    <a:pt x="72930" y="94237"/>
                  </a:cubicBezTo>
                  <a:cubicBezTo>
                    <a:pt x="55322" y="104481"/>
                    <a:pt x="29638" y="94237"/>
                    <a:pt x="16649" y="70858"/>
                  </a:cubicBezTo>
                  <a:cubicBezTo>
                    <a:pt x="3660" y="47480"/>
                    <a:pt x="6839" y="20782"/>
                    <a:pt x="24588" y="10538"/>
                  </a:cubicBezTo>
                  <a:cubicBezTo>
                    <a:pt x="42337" y="293"/>
                    <a:pt x="67449" y="10268"/>
                    <a:pt x="80724" y="33916"/>
                  </a:cubicBezTo>
                  <a:close/>
                </a:path>
              </a:pathLst>
            </a:custGeom>
            <a:solidFill>
              <a:srgbClr val="9869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7" name="Google Shape;1257;p44"/>
            <p:cNvSpPr/>
            <p:nvPr/>
          </p:nvSpPr>
          <p:spPr>
            <a:xfrm>
              <a:off x="6311917" y="2055899"/>
              <a:ext cx="56133" cy="63290"/>
            </a:xfrm>
            <a:custGeom>
              <a:avLst/>
              <a:gdLst/>
              <a:ahLst/>
              <a:cxnLst/>
              <a:rect l="l" t="t" r="r" b="b"/>
              <a:pathLst>
                <a:path w="90904" h="102494" extrusionOk="0">
                  <a:moveTo>
                    <a:pt x="63146" y="109025"/>
                  </a:moveTo>
                  <a:cubicBezTo>
                    <a:pt x="59356" y="109009"/>
                    <a:pt x="55582" y="108482"/>
                    <a:pt x="51932" y="107460"/>
                  </a:cubicBezTo>
                  <a:cubicBezTo>
                    <a:pt x="37881" y="103597"/>
                    <a:pt x="25266" y="93183"/>
                    <a:pt x="17327" y="78891"/>
                  </a:cubicBezTo>
                  <a:cubicBezTo>
                    <a:pt x="2729" y="52619"/>
                    <a:pt x="7111" y="22911"/>
                    <a:pt x="27290" y="11258"/>
                  </a:cubicBezTo>
                  <a:cubicBezTo>
                    <a:pt x="35740" y="6382"/>
                    <a:pt x="46065" y="5223"/>
                    <a:pt x="56378" y="8039"/>
                  </a:cubicBezTo>
                  <a:cubicBezTo>
                    <a:pt x="70204" y="11842"/>
                    <a:pt x="82763" y="22260"/>
                    <a:pt x="90822" y="36633"/>
                  </a:cubicBezTo>
                  <a:cubicBezTo>
                    <a:pt x="105662" y="62184"/>
                    <a:pt x="101284" y="92539"/>
                    <a:pt x="81056" y="104305"/>
                  </a:cubicBezTo>
                  <a:cubicBezTo>
                    <a:pt x="75608" y="107435"/>
                    <a:pt x="69428" y="109065"/>
                    <a:pt x="63146" y="109025"/>
                  </a:cubicBezTo>
                  <a:close/>
                  <a:moveTo>
                    <a:pt x="45277" y="17351"/>
                  </a:moveTo>
                  <a:cubicBezTo>
                    <a:pt x="40867" y="17310"/>
                    <a:pt x="36529" y="18449"/>
                    <a:pt x="32706" y="20646"/>
                  </a:cubicBezTo>
                  <a:cubicBezTo>
                    <a:pt x="17686" y="29301"/>
                    <a:pt x="15090" y="52583"/>
                    <a:pt x="26803" y="73635"/>
                  </a:cubicBezTo>
                  <a:cubicBezTo>
                    <a:pt x="33242" y="85236"/>
                    <a:pt x="43703" y="93972"/>
                    <a:pt x="54805" y="97030"/>
                  </a:cubicBezTo>
                  <a:cubicBezTo>
                    <a:pt x="62499" y="99130"/>
                    <a:pt x="69693" y="98426"/>
                    <a:pt x="75620" y="94974"/>
                  </a:cubicBezTo>
                  <a:cubicBezTo>
                    <a:pt x="90701" y="86194"/>
                    <a:pt x="93325" y="62461"/>
                    <a:pt x="81455" y="42053"/>
                  </a:cubicBezTo>
                  <a:cubicBezTo>
                    <a:pt x="81455" y="42024"/>
                    <a:pt x="81427" y="42012"/>
                    <a:pt x="81415" y="41984"/>
                  </a:cubicBezTo>
                  <a:cubicBezTo>
                    <a:pt x="74747" y="30102"/>
                    <a:pt x="64587" y="21547"/>
                    <a:pt x="53522" y="18505"/>
                  </a:cubicBezTo>
                  <a:cubicBezTo>
                    <a:pt x="50838" y="17749"/>
                    <a:pt x="48065" y="17359"/>
                    <a:pt x="45277" y="17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8" name="Google Shape;1258;p44"/>
            <p:cNvSpPr/>
            <p:nvPr/>
          </p:nvSpPr>
          <p:spPr>
            <a:xfrm>
              <a:off x="6547351" y="2059233"/>
              <a:ext cx="49483" cy="56606"/>
            </a:xfrm>
            <a:custGeom>
              <a:avLst/>
              <a:gdLst/>
              <a:ahLst/>
              <a:cxnLst/>
              <a:rect l="l" t="t" r="r" b="b"/>
              <a:pathLst>
                <a:path w="80134" h="91670" extrusionOk="0">
                  <a:moveTo>
                    <a:pt x="16847" y="33916"/>
                  </a:moveTo>
                  <a:cubicBezTo>
                    <a:pt x="3423" y="57004"/>
                    <a:pt x="7033" y="83992"/>
                    <a:pt x="24637" y="94237"/>
                  </a:cubicBezTo>
                  <a:cubicBezTo>
                    <a:pt x="42241" y="104481"/>
                    <a:pt x="67933" y="94237"/>
                    <a:pt x="80918" y="70858"/>
                  </a:cubicBezTo>
                  <a:cubicBezTo>
                    <a:pt x="93902" y="47480"/>
                    <a:pt x="90732" y="20782"/>
                    <a:pt x="72983" y="10538"/>
                  </a:cubicBezTo>
                  <a:cubicBezTo>
                    <a:pt x="55234" y="293"/>
                    <a:pt x="29546" y="10268"/>
                    <a:pt x="16847" y="33916"/>
                  </a:cubicBezTo>
                  <a:close/>
                </a:path>
              </a:pathLst>
            </a:custGeom>
            <a:solidFill>
              <a:srgbClr val="9869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44"/>
            <p:cNvSpPr/>
            <p:nvPr/>
          </p:nvSpPr>
          <p:spPr>
            <a:xfrm>
              <a:off x="6544039" y="2055907"/>
              <a:ext cx="56145" cy="63281"/>
            </a:xfrm>
            <a:custGeom>
              <a:avLst/>
              <a:gdLst/>
              <a:ahLst/>
              <a:cxnLst/>
              <a:rect l="l" t="t" r="r" b="b"/>
              <a:pathLst>
                <a:path w="90923" h="102480" extrusionOk="0">
                  <a:moveTo>
                    <a:pt x="45195" y="109010"/>
                  </a:moveTo>
                  <a:cubicBezTo>
                    <a:pt x="38913" y="109059"/>
                    <a:pt x="32732" y="107437"/>
                    <a:pt x="27281" y="104315"/>
                  </a:cubicBezTo>
                  <a:cubicBezTo>
                    <a:pt x="7073" y="92549"/>
                    <a:pt x="2675" y="62222"/>
                    <a:pt x="17487" y="36687"/>
                  </a:cubicBezTo>
                  <a:cubicBezTo>
                    <a:pt x="25132" y="22523"/>
                    <a:pt x="37429" y="12141"/>
                    <a:pt x="51287" y="8190"/>
                  </a:cubicBezTo>
                  <a:cubicBezTo>
                    <a:pt x="61853" y="5200"/>
                    <a:pt x="72412" y="6271"/>
                    <a:pt x="81063" y="11248"/>
                  </a:cubicBezTo>
                  <a:cubicBezTo>
                    <a:pt x="101242" y="22917"/>
                    <a:pt x="105628" y="52609"/>
                    <a:pt x="91026" y="78892"/>
                  </a:cubicBezTo>
                  <a:cubicBezTo>
                    <a:pt x="83079" y="93169"/>
                    <a:pt x="70464" y="103582"/>
                    <a:pt x="56421" y="107461"/>
                  </a:cubicBezTo>
                  <a:cubicBezTo>
                    <a:pt x="52766" y="108479"/>
                    <a:pt x="48990" y="109002"/>
                    <a:pt x="45195" y="109010"/>
                  </a:cubicBezTo>
                  <a:close/>
                  <a:moveTo>
                    <a:pt x="62924" y="17348"/>
                  </a:moveTo>
                  <a:cubicBezTo>
                    <a:pt x="59990" y="17360"/>
                    <a:pt x="57072" y="17783"/>
                    <a:pt x="54256" y="18604"/>
                  </a:cubicBezTo>
                  <a:cubicBezTo>
                    <a:pt x="43163" y="21762"/>
                    <a:pt x="33228" y="30244"/>
                    <a:pt x="26971" y="41885"/>
                  </a:cubicBezTo>
                  <a:cubicBezTo>
                    <a:pt x="26940" y="41934"/>
                    <a:pt x="26911" y="41986"/>
                    <a:pt x="26887" y="42038"/>
                  </a:cubicBezTo>
                  <a:cubicBezTo>
                    <a:pt x="15032" y="62447"/>
                    <a:pt x="17632" y="86179"/>
                    <a:pt x="32721" y="94959"/>
                  </a:cubicBezTo>
                  <a:cubicBezTo>
                    <a:pt x="38680" y="98424"/>
                    <a:pt x="45883" y="99116"/>
                    <a:pt x="53548" y="97015"/>
                  </a:cubicBezTo>
                  <a:cubicBezTo>
                    <a:pt x="64642" y="93957"/>
                    <a:pt x="75112" y="85222"/>
                    <a:pt x="81554" y="73621"/>
                  </a:cubicBezTo>
                  <a:cubicBezTo>
                    <a:pt x="93263" y="52581"/>
                    <a:pt x="90656" y="29299"/>
                    <a:pt x="75647" y="20632"/>
                  </a:cubicBezTo>
                  <a:cubicBezTo>
                    <a:pt x="71772" y="18426"/>
                    <a:pt x="67381" y="17292"/>
                    <a:pt x="62924" y="17340"/>
                  </a:cubicBezTo>
                  <a:close/>
                  <a:moveTo>
                    <a:pt x="22207" y="39318"/>
                  </a:moveTo>
                  <a:lnTo>
                    <a:pt x="22207" y="393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44"/>
            <p:cNvSpPr/>
            <p:nvPr/>
          </p:nvSpPr>
          <p:spPr>
            <a:xfrm>
              <a:off x="6323670" y="1856172"/>
              <a:ext cx="258234" cy="296637"/>
            </a:xfrm>
            <a:custGeom>
              <a:avLst/>
              <a:gdLst/>
              <a:ahLst/>
              <a:cxnLst/>
              <a:rect l="l" t="t" r="r" b="b"/>
              <a:pathLst>
                <a:path w="418192" h="480383" extrusionOk="0">
                  <a:moveTo>
                    <a:pt x="410444" y="144337"/>
                  </a:moveTo>
                  <a:cubicBezTo>
                    <a:pt x="416176" y="143628"/>
                    <a:pt x="421355" y="140570"/>
                    <a:pt x="424737" y="135887"/>
                  </a:cubicBezTo>
                  <a:cubicBezTo>
                    <a:pt x="426866" y="132969"/>
                    <a:pt x="427441" y="129513"/>
                    <a:pt x="426411" y="125879"/>
                  </a:cubicBezTo>
                  <a:cubicBezTo>
                    <a:pt x="421623" y="108939"/>
                    <a:pt x="373297" y="85239"/>
                    <a:pt x="344325" y="72363"/>
                  </a:cubicBezTo>
                  <a:cubicBezTo>
                    <a:pt x="365973" y="69248"/>
                    <a:pt x="396357" y="62766"/>
                    <a:pt x="402699" y="50449"/>
                  </a:cubicBezTo>
                  <a:cubicBezTo>
                    <a:pt x="404783" y="46425"/>
                    <a:pt x="404558" y="41879"/>
                    <a:pt x="402063" y="37694"/>
                  </a:cubicBezTo>
                  <a:cubicBezTo>
                    <a:pt x="390072" y="17442"/>
                    <a:pt x="318887" y="28519"/>
                    <a:pt x="282459" y="35706"/>
                  </a:cubicBezTo>
                  <a:cubicBezTo>
                    <a:pt x="287586" y="27139"/>
                    <a:pt x="291465" y="16907"/>
                    <a:pt x="285952" y="10758"/>
                  </a:cubicBezTo>
                  <a:cubicBezTo>
                    <a:pt x="280439" y="4610"/>
                    <a:pt x="268887" y="-8250"/>
                    <a:pt x="119306" y="87722"/>
                  </a:cubicBezTo>
                  <a:cubicBezTo>
                    <a:pt x="53601" y="129875"/>
                    <a:pt x="16808" y="181311"/>
                    <a:pt x="9915" y="240626"/>
                  </a:cubicBezTo>
                  <a:cubicBezTo>
                    <a:pt x="-2643" y="348661"/>
                    <a:pt x="87498" y="443184"/>
                    <a:pt x="91345" y="447160"/>
                  </a:cubicBezTo>
                  <a:cubicBezTo>
                    <a:pt x="92037" y="447877"/>
                    <a:pt x="92914" y="448388"/>
                    <a:pt x="93880" y="448637"/>
                  </a:cubicBezTo>
                  <a:lnTo>
                    <a:pt x="240926" y="486746"/>
                  </a:lnTo>
                  <a:cubicBezTo>
                    <a:pt x="241367" y="486858"/>
                    <a:pt x="241822" y="486915"/>
                    <a:pt x="242278" y="486915"/>
                  </a:cubicBezTo>
                  <a:cubicBezTo>
                    <a:pt x="242966" y="486915"/>
                    <a:pt x="243649" y="486785"/>
                    <a:pt x="244290" y="486533"/>
                  </a:cubicBezTo>
                  <a:lnTo>
                    <a:pt x="388603" y="428811"/>
                  </a:lnTo>
                  <a:cubicBezTo>
                    <a:pt x="390083" y="428208"/>
                    <a:pt x="391225" y="426985"/>
                    <a:pt x="391730" y="425468"/>
                  </a:cubicBezTo>
                  <a:cubicBezTo>
                    <a:pt x="440772" y="276016"/>
                    <a:pt x="407752" y="178619"/>
                    <a:pt x="388728" y="139991"/>
                  </a:cubicBezTo>
                  <a:cubicBezTo>
                    <a:pt x="395520" y="143069"/>
                    <a:pt x="403342" y="145339"/>
                    <a:pt x="410444" y="144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1" name="Google Shape;1261;p44"/>
            <p:cNvSpPr/>
            <p:nvPr/>
          </p:nvSpPr>
          <p:spPr>
            <a:xfrm>
              <a:off x="6350781" y="1923519"/>
              <a:ext cx="212889" cy="290762"/>
            </a:xfrm>
            <a:custGeom>
              <a:avLst/>
              <a:gdLst/>
              <a:ahLst/>
              <a:cxnLst/>
              <a:rect l="l" t="t" r="r" b="b"/>
              <a:pathLst>
                <a:path w="344759" h="470869" extrusionOk="0">
                  <a:moveTo>
                    <a:pt x="353475" y="163966"/>
                  </a:moveTo>
                  <a:lnTo>
                    <a:pt x="353475" y="251552"/>
                  </a:lnTo>
                  <a:cubicBezTo>
                    <a:pt x="353475" y="346800"/>
                    <a:pt x="276267" y="477400"/>
                    <a:pt x="181168" y="477400"/>
                  </a:cubicBezTo>
                  <a:cubicBezTo>
                    <a:pt x="86070" y="477400"/>
                    <a:pt x="8716" y="347532"/>
                    <a:pt x="8716" y="251552"/>
                  </a:cubicBezTo>
                  <a:lnTo>
                    <a:pt x="8716" y="171479"/>
                  </a:lnTo>
                  <a:cubicBezTo>
                    <a:pt x="8716" y="171479"/>
                    <a:pt x="41763" y="149976"/>
                    <a:pt x="51288" y="49827"/>
                  </a:cubicBezTo>
                  <a:lnTo>
                    <a:pt x="140327" y="6531"/>
                  </a:lnTo>
                  <a:cubicBezTo>
                    <a:pt x="140327" y="6531"/>
                    <a:pt x="81301" y="68296"/>
                    <a:pt x="96165" y="78686"/>
                  </a:cubicBezTo>
                  <a:cubicBezTo>
                    <a:pt x="111029" y="89075"/>
                    <a:pt x="168324" y="16921"/>
                    <a:pt x="168324" y="16921"/>
                  </a:cubicBezTo>
                  <a:cubicBezTo>
                    <a:pt x="168324" y="16921"/>
                    <a:pt x="182754" y="87059"/>
                    <a:pt x="206997" y="83740"/>
                  </a:cubicBezTo>
                  <a:cubicBezTo>
                    <a:pt x="231240" y="80420"/>
                    <a:pt x="206997" y="30344"/>
                    <a:pt x="206997" y="30344"/>
                  </a:cubicBezTo>
                  <a:cubicBezTo>
                    <a:pt x="206997" y="30344"/>
                    <a:pt x="251734" y="81575"/>
                    <a:pt x="267177" y="72051"/>
                  </a:cubicBezTo>
                  <a:cubicBezTo>
                    <a:pt x="282620" y="62526"/>
                    <a:pt x="243509" y="6966"/>
                    <a:pt x="243509" y="6966"/>
                  </a:cubicBezTo>
                  <a:lnTo>
                    <a:pt x="313789" y="60362"/>
                  </a:lnTo>
                  <a:cubicBezTo>
                    <a:pt x="313789" y="60362"/>
                    <a:pt x="318839" y="136114"/>
                    <a:pt x="353475" y="16396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2" name="Google Shape;1262;p44"/>
            <p:cNvSpPr/>
            <p:nvPr/>
          </p:nvSpPr>
          <p:spPr>
            <a:xfrm>
              <a:off x="6347450" y="1920186"/>
              <a:ext cx="219565" cy="297444"/>
            </a:xfrm>
            <a:custGeom>
              <a:avLst/>
              <a:gdLst/>
              <a:ahLst/>
              <a:cxnLst/>
              <a:rect l="l" t="t" r="r" b="b"/>
              <a:pathLst>
                <a:path w="355571" h="481691" extrusionOk="0">
                  <a:moveTo>
                    <a:pt x="186568" y="488223"/>
                  </a:moveTo>
                  <a:cubicBezTo>
                    <a:pt x="90777" y="488223"/>
                    <a:pt x="8716" y="361070"/>
                    <a:pt x="8716" y="256971"/>
                  </a:cubicBezTo>
                  <a:lnTo>
                    <a:pt x="8716" y="176881"/>
                  </a:lnTo>
                  <a:cubicBezTo>
                    <a:pt x="8716" y="175050"/>
                    <a:pt x="9645" y="173340"/>
                    <a:pt x="11183" y="172342"/>
                  </a:cubicBezTo>
                  <a:cubicBezTo>
                    <a:pt x="11436" y="172157"/>
                    <a:pt x="42246" y="150062"/>
                    <a:pt x="51320" y="54722"/>
                  </a:cubicBezTo>
                  <a:cubicBezTo>
                    <a:pt x="51489" y="52843"/>
                    <a:pt x="52636" y="51189"/>
                    <a:pt x="54338" y="50368"/>
                  </a:cubicBezTo>
                  <a:lnTo>
                    <a:pt x="143377" y="7072"/>
                  </a:lnTo>
                  <a:cubicBezTo>
                    <a:pt x="145731" y="5934"/>
                    <a:pt x="148567" y="6638"/>
                    <a:pt x="150112" y="8750"/>
                  </a:cubicBezTo>
                  <a:cubicBezTo>
                    <a:pt x="151658" y="10863"/>
                    <a:pt x="151468" y="13776"/>
                    <a:pt x="149662" y="15671"/>
                  </a:cubicBezTo>
                  <a:cubicBezTo>
                    <a:pt x="123105" y="43460"/>
                    <a:pt x="101690" y="73972"/>
                    <a:pt x="104704" y="79694"/>
                  </a:cubicBezTo>
                  <a:cubicBezTo>
                    <a:pt x="110442" y="82511"/>
                    <a:pt x="139373" y="56907"/>
                    <a:pt x="169487" y="18935"/>
                  </a:cubicBezTo>
                  <a:cubicBezTo>
                    <a:pt x="170787" y="17277"/>
                    <a:pt x="172935" y="16532"/>
                    <a:pt x="174984" y="17031"/>
                  </a:cubicBezTo>
                  <a:cubicBezTo>
                    <a:pt x="177028" y="17530"/>
                    <a:pt x="178601" y="19156"/>
                    <a:pt x="179027" y="21216"/>
                  </a:cubicBezTo>
                  <a:cubicBezTo>
                    <a:pt x="184608" y="48276"/>
                    <a:pt x="198434" y="85424"/>
                    <a:pt x="211681" y="83774"/>
                  </a:cubicBezTo>
                  <a:cubicBezTo>
                    <a:pt x="214711" y="83352"/>
                    <a:pt x="215821" y="81955"/>
                    <a:pt x="216445" y="80788"/>
                  </a:cubicBezTo>
                  <a:cubicBezTo>
                    <a:pt x="220939" y="72415"/>
                    <a:pt x="213371" y="50151"/>
                    <a:pt x="207536" y="38088"/>
                  </a:cubicBezTo>
                  <a:cubicBezTo>
                    <a:pt x="206364" y="35649"/>
                    <a:pt x="207169" y="32720"/>
                    <a:pt x="209423" y="31223"/>
                  </a:cubicBezTo>
                  <a:cubicBezTo>
                    <a:pt x="211681" y="29722"/>
                    <a:pt x="214703" y="30125"/>
                    <a:pt x="216485" y="32169"/>
                  </a:cubicBezTo>
                  <a:cubicBezTo>
                    <a:pt x="238709" y="57619"/>
                    <a:pt x="263656" y="76616"/>
                    <a:pt x="269744" y="72809"/>
                  </a:cubicBezTo>
                  <a:cubicBezTo>
                    <a:pt x="269953" y="72680"/>
                    <a:pt x="270376" y="72407"/>
                    <a:pt x="270629" y="71200"/>
                  </a:cubicBezTo>
                  <a:cubicBezTo>
                    <a:pt x="272786" y="60686"/>
                    <a:pt x="255741" y="31416"/>
                    <a:pt x="244503" y="15434"/>
                  </a:cubicBezTo>
                  <a:cubicBezTo>
                    <a:pt x="242962" y="13257"/>
                    <a:pt x="243249" y="10275"/>
                    <a:pt x="245179" y="8432"/>
                  </a:cubicBezTo>
                  <a:cubicBezTo>
                    <a:pt x="247100" y="6590"/>
                    <a:pt x="250077" y="6416"/>
                    <a:pt x="252196" y="8030"/>
                  </a:cubicBezTo>
                  <a:lnTo>
                    <a:pt x="322464" y="61426"/>
                  </a:lnTo>
                  <a:cubicBezTo>
                    <a:pt x="323714" y="62367"/>
                    <a:pt x="324491" y="63812"/>
                    <a:pt x="324593" y="65373"/>
                  </a:cubicBezTo>
                  <a:cubicBezTo>
                    <a:pt x="324649" y="66106"/>
                    <a:pt x="329920" y="139105"/>
                    <a:pt x="362275" y="165135"/>
                  </a:cubicBezTo>
                  <a:cubicBezTo>
                    <a:pt x="363545" y="166165"/>
                    <a:pt x="364283" y="167715"/>
                    <a:pt x="364287" y="169348"/>
                  </a:cubicBezTo>
                  <a:lnTo>
                    <a:pt x="364287" y="256955"/>
                  </a:lnTo>
                  <a:cubicBezTo>
                    <a:pt x="364279" y="350097"/>
                    <a:pt x="289658" y="488223"/>
                    <a:pt x="186568" y="488223"/>
                  </a:cubicBezTo>
                  <a:close/>
                  <a:moveTo>
                    <a:pt x="19520" y="179460"/>
                  </a:moveTo>
                  <a:lnTo>
                    <a:pt x="19520" y="256955"/>
                  </a:lnTo>
                  <a:cubicBezTo>
                    <a:pt x="19520" y="354113"/>
                    <a:pt x="98173" y="477382"/>
                    <a:pt x="186564" y="477382"/>
                  </a:cubicBezTo>
                  <a:cubicBezTo>
                    <a:pt x="274870" y="477382"/>
                    <a:pt x="353451" y="354113"/>
                    <a:pt x="353451" y="256955"/>
                  </a:cubicBezTo>
                  <a:lnTo>
                    <a:pt x="353451" y="171891"/>
                  </a:lnTo>
                  <a:cubicBezTo>
                    <a:pt x="322319" y="144497"/>
                    <a:pt x="315177" y="82064"/>
                    <a:pt x="313978" y="68604"/>
                  </a:cubicBezTo>
                  <a:lnTo>
                    <a:pt x="269137" y="34515"/>
                  </a:lnTo>
                  <a:cubicBezTo>
                    <a:pt x="276548" y="48059"/>
                    <a:pt x="283220" y="63687"/>
                    <a:pt x="281208" y="73413"/>
                  </a:cubicBezTo>
                  <a:cubicBezTo>
                    <a:pt x="280431" y="77203"/>
                    <a:pt x="278432" y="80189"/>
                    <a:pt x="275418" y="82052"/>
                  </a:cubicBezTo>
                  <a:cubicBezTo>
                    <a:pt x="263282" y="89504"/>
                    <a:pt x="242253" y="73425"/>
                    <a:pt x="226327" y="58191"/>
                  </a:cubicBezTo>
                  <a:cubicBezTo>
                    <a:pt x="228778" y="68057"/>
                    <a:pt x="229820" y="78712"/>
                    <a:pt x="225973" y="85911"/>
                  </a:cubicBezTo>
                  <a:cubicBezTo>
                    <a:pt x="223382" y="90739"/>
                    <a:pt x="218944" y="93705"/>
                    <a:pt x="213121" y="94493"/>
                  </a:cubicBezTo>
                  <a:cubicBezTo>
                    <a:pt x="190053" y="97652"/>
                    <a:pt x="176565" y="56231"/>
                    <a:pt x="170940" y="34330"/>
                  </a:cubicBezTo>
                  <a:cubicBezTo>
                    <a:pt x="147787" y="62448"/>
                    <a:pt x="113399" y="99004"/>
                    <a:pt x="98447" y="88518"/>
                  </a:cubicBezTo>
                  <a:cubicBezTo>
                    <a:pt x="95755" y="86631"/>
                    <a:pt x="94161" y="83798"/>
                    <a:pt x="93811" y="80302"/>
                  </a:cubicBezTo>
                  <a:cubicBezTo>
                    <a:pt x="92604" y="68266"/>
                    <a:pt x="109074" y="45789"/>
                    <a:pt x="123322" y="28837"/>
                  </a:cubicBezTo>
                  <a:lnTo>
                    <a:pt x="61758" y="58754"/>
                  </a:lnTo>
                  <a:cubicBezTo>
                    <a:pt x="53191" y="143423"/>
                    <a:pt x="27644" y="172286"/>
                    <a:pt x="19520" y="179460"/>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3" name="Google Shape;1263;p44"/>
            <p:cNvSpPr/>
            <p:nvPr/>
          </p:nvSpPr>
          <p:spPr>
            <a:xfrm>
              <a:off x="6350781" y="1923519"/>
              <a:ext cx="212889" cy="290762"/>
            </a:xfrm>
            <a:custGeom>
              <a:avLst/>
              <a:gdLst/>
              <a:ahLst/>
              <a:cxnLst/>
              <a:rect l="l" t="t" r="r" b="b"/>
              <a:pathLst>
                <a:path w="344759" h="470869" extrusionOk="0">
                  <a:moveTo>
                    <a:pt x="353475" y="163966"/>
                  </a:moveTo>
                  <a:lnTo>
                    <a:pt x="353475" y="251552"/>
                  </a:lnTo>
                  <a:cubicBezTo>
                    <a:pt x="353475" y="346800"/>
                    <a:pt x="276267" y="477400"/>
                    <a:pt x="181168" y="477400"/>
                  </a:cubicBezTo>
                  <a:cubicBezTo>
                    <a:pt x="86070" y="477400"/>
                    <a:pt x="8716" y="347532"/>
                    <a:pt x="8716" y="251552"/>
                  </a:cubicBezTo>
                  <a:lnTo>
                    <a:pt x="8716" y="171479"/>
                  </a:lnTo>
                  <a:cubicBezTo>
                    <a:pt x="8716" y="171479"/>
                    <a:pt x="41763" y="149976"/>
                    <a:pt x="51288" y="49827"/>
                  </a:cubicBezTo>
                  <a:lnTo>
                    <a:pt x="140327" y="6531"/>
                  </a:lnTo>
                  <a:cubicBezTo>
                    <a:pt x="140327" y="6531"/>
                    <a:pt x="81301" y="68296"/>
                    <a:pt x="96165" y="78686"/>
                  </a:cubicBezTo>
                  <a:cubicBezTo>
                    <a:pt x="111029" y="89075"/>
                    <a:pt x="168324" y="16921"/>
                    <a:pt x="168324" y="16921"/>
                  </a:cubicBezTo>
                  <a:cubicBezTo>
                    <a:pt x="168324" y="16921"/>
                    <a:pt x="182754" y="87059"/>
                    <a:pt x="206997" y="83740"/>
                  </a:cubicBezTo>
                  <a:cubicBezTo>
                    <a:pt x="231240" y="80420"/>
                    <a:pt x="206997" y="30344"/>
                    <a:pt x="206997" y="30344"/>
                  </a:cubicBezTo>
                  <a:cubicBezTo>
                    <a:pt x="206997" y="30344"/>
                    <a:pt x="251734" y="81575"/>
                    <a:pt x="267177" y="72051"/>
                  </a:cubicBezTo>
                  <a:cubicBezTo>
                    <a:pt x="282620" y="62526"/>
                    <a:pt x="243509" y="6966"/>
                    <a:pt x="243509" y="6966"/>
                  </a:cubicBezTo>
                  <a:lnTo>
                    <a:pt x="313789" y="60362"/>
                  </a:lnTo>
                  <a:cubicBezTo>
                    <a:pt x="313789" y="60362"/>
                    <a:pt x="318839" y="136114"/>
                    <a:pt x="353475" y="163966"/>
                  </a:cubicBezTo>
                  <a:close/>
                </a:path>
              </a:pathLst>
            </a:custGeom>
            <a:solidFill>
              <a:srgbClr val="9869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4" name="Google Shape;1264;p44"/>
            <p:cNvSpPr/>
            <p:nvPr/>
          </p:nvSpPr>
          <p:spPr>
            <a:xfrm>
              <a:off x="6347450" y="1920186"/>
              <a:ext cx="219565" cy="297444"/>
            </a:xfrm>
            <a:custGeom>
              <a:avLst/>
              <a:gdLst/>
              <a:ahLst/>
              <a:cxnLst/>
              <a:rect l="l" t="t" r="r" b="b"/>
              <a:pathLst>
                <a:path w="355571" h="481691" extrusionOk="0">
                  <a:moveTo>
                    <a:pt x="186568" y="488223"/>
                  </a:moveTo>
                  <a:cubicBezTo>
                    <a:pt x="90777" y="488223"/>
                    <a:pt x="8716" y="361070"/>
                    <a:pt x="8716" y="256971"/>
                  </a:cubicBezTo>
                  <a:lnTo>
                    <a:pt x="8716" y="176881"/>
                  </a:lnTo>
                  <a:cubicBezTo>
                    <a:pt x="8716" y="175050"/>
                    <a:pt x="9645" y="173340"/>
                    <a:pt x="11183" y="172342"/>
                  </a:cubicBezTo>
                  <a:cubicBezTo>
                    <a:pt x="11436" y="172157"/>
                    <a:pt x="42246" y="150062"/>
                    <a:pt x="51320" y="54722"/>
                  </a:cubicBezTo>
                  <a:cubicBezTo>
                    <a:pt x="51489" y="52843"/>
                    <a:pt x="52636" y="51189"/>
                    <a:pt x="54338" y="50368"/>
                  </a:cubicBezTo>
                  <a:lnTo>
                    <a:pt x="143377" y="7072"/>
                  </a:lnTo>
                  <a:cubicBezTo>
                    <a:pt x="145731" y="5934"/>
                    <a:pt x="148567" y="6638"/>
                    <a:pt x="150112" y="8750"/>
                  </a:cubicBezTo>
                  <a:cubicBezTo>
                    <a:pt x="151658" y="10863"/>
                    <a:pt x="151468" y="13776"/>
                    <a:pt x="149662" y="15671"/>
                  </a:cubicBezTo>
                  <a:cubicBezTo>
                    <a:pt x="123105" y="43460"/>
                    <a:pt x="101690" y="73972"/>
                    <a:pt x="104704" y="79694"/>
                  </a:cubicBezTo>
                  <a:cubicBezTo>
                    <a:pt x="110442" y="82511"/>
                    <a:pt x="139373" y="56907"/>
                    <a:pt x="169487" y="18935"/>
                  </a:cubicBezTo>
                  <a:cubicBezTo>
                    <a:pt x="170787" y="17277"/>
                    <a:pt x="172935" y="16532"/>
                    <a:pt x="174984" y="17031"/>
                  </a:cubicBezTo>
                  <a:cubicBezTo>
                    <a:pt x="177028" y="17530"/>
                    <a:pt x="178601" y="19156"/>
                    <a:pt x="179027" y="21216"/>
                  </a:cubicBezTo>
                  <a:cubicBezTo>
                    <a:pt x="184608" y="48276"/>
                    <a:pt x="198434" y="85424"/>
                    <a:pt x="211681" y="83774"/>
                  </a:cubicBezTo>
                  <a:cubicBezTo>
                    <a:pt x="214711" y="83352"/>
                    <a:pt x="215821" y="81955"/>
                    <a:pt x="216445" y="80788"/>
                  </a:cubicBezTo>
                  <a:cubicBezTo>
                    <a:pt x="220939" y="72415"/>
                    <a:pt x="213371" y="50151"/>
                    <a:pt x="207536" y="38088"/>
                  </a:cubicBezTo>
                  <a:cubicBezTo>
                    <a:pt x="206364" y="35649"/>
                    <a:pt x="207169" y="32720"/>
                    <a:pt x="209423" y="31223"/>
                  </a:cubicBezTo>
                  <a:cubicBezTo>
                    <a:pt x="211681" y="29722"/>
                    <a:pt x="214703" y="30125"/>
                    <a:pt x="216485" y="32169"/>
                  </a:cubicBezTo>
                  <a:cubicBezTo>
                    <a:pt x="238709" y="57619"/>
                    <a:pt x="263656" y="76616"/>
                    <a:pt x="269744" y="72809"/>
                  </a:cubicBezTo>
                  <a:cubicBezTo>
                    <a:pt x="269953" y="72680"/>
                    <a:pt x="270376" y="72407"/>
                    <a:pt x="270629" y="71200"/>
                  </a:cubicBezTo>
                  <a:cubicBezTo>
                    <a:pt x="272786" y="60686"/>
                    <a:pt x="255741" y="31416"/>
                    <a:pt x="244503" y="15434"/>
                  </a:cubicBezTo>
                  <a:cubicBezTo>
                    <a:pt x="242962" y="13257"/>
                    <a:pt x="243249" y="10275"/>
                    <a:pt x="245179" y="8432"/>
                  </a:cubicBezTo>
                  <a:cubicBezTo>
                    <a:pt x="247100" y="6590"/>
                    <a:pt x="250077" y="6416"/>
                    <a:pt x="252196" y="8030"/>
                  </a:cubicBezTo>
                  <a:lnTo>
                    <a:pt x="322464" y="61426"/>
                  </a:lnTo>
                  <a:cubicBezTo>
                    <a:pt x="323714" y="62367"/>
                    <a:pt x="324491" y="63812"/>
                    <a:pt x="324593" y="65373"/>
                  </a:cubicBezTo>
                  <a:cubicBezTo>
                    <a:pt x="324649" y="66106"/>
                    <a:pt x="329920" y="139105"/>
                    <a:pt x="362275" y="165135"/>
                  </a:cubicBezTo>
                  <a:cubicBezTo>
                    <a:pt x="363545" y="166165"/>
                    <a:pt x="364283" y="167715"/>
                    <a:pt x="364287" y="169348"/>
                  </a:cubicBezTo>
                  <a:lnTo>
                    <a:pt x="364287" y="256955"/>
                  </a:lnTo>
                  <a:cubicBezTo>
                    <a:pt x="364279" y="350097"/>
                    <a:pt x="289658" y="488223"/>
                    <a:pt x="186568" y="488223"/>
                  </a:cubicBezTo>
                  <a:close/>
                  <a:moveTo>
                    <a:pt x="19520" y="179460"/>
                  </a:moveTo>
                  <a:lnTo>
                    <a:pt x="19520" y="256955"/>
                  </a:lnTo>
                  <a:cubicBezTo>
                    <a:pt x="19520" y="354113"/>
                    <a:pt x="98173" y="477382"/>
                    <a:pt x="186564" y="477382"/>
                  </a:cubicBezTo>
                  <a:cubicBezTo>
                    <a:pt x="274870" y="477382"/>
                    <a:pt x="353451" y="354113"/>
                    <a:pt x="353451" y="256955"/>
                  </a:cubicBezTo>
                  <a:lnTo>
                    <a:pt x="353451" y="171891"/>
                  </a:lnTo>
                  <a:cubicBezTo>
                    <a:pt x="322319" y="144497"/>
                    <a:pt x="315177" y="82064"/>
                    <a:pt x="313978" y="68604"/>
                  </a:cubicBezTo>
                  <a:lnTo>
                    <a:pt x="269137" y="34515"/>
                  </a:lnTo>
                  <a:cubicBezTo>
                    <a:pt x="276548" y="48059"/>
                    <a:pt x="283220" y="63687"/>
                    <a:pt x="281208" y="73413"/>
                  </a:cubicBezTo>
                  <a:cubicBezTo>
                    <a:pt x="280431" y="77203"/>
                    <a:pt x="278432" y="80189"/>
                    <a:pt x="275418" y="82052"/>
                  </a:cubicBezTo>
                  <a:cubicBezTo>
                    <a:pt x="263282" y="89504"/>
                    <a:pt x="242253" y="73425"/>
                    <a:pt x="226327" y="58191"/>
                  </a:cubicBezTo>
                  <a:cubicBezTo>
                    <a:pt x="228778" y="68057"/>
                    <a:pt x="229820" y="78712"/>
                    <a:pt x="225973" y="85911"/>
                  </a:cubicBezTo>
                  <a:cubicBezTo>
                    <a:pt x="223382" y="90739"/>
                    <a:pt x="218944" y="93705"/>
                    <a:pt x="213121" y="94493"/>
                  </a:cubicBezTo>
                  <a:cubicBezTo>
                    <a:pt x="190053" y="97652"/>
                    <a:pt x="176565" y="56231"/>
                    <a:pt x="170940" y="34330"/>
                  </a:cubicBezTo>
                  <a:cubicBezTo>
                    <a:pt x="147787" y="62448"/>
                    <a:pt x="113399" y="99004"/>
                    <a:pt x="98447" y="88518"/>
                  </a:cubicBezTo>
                  <a:cubicBezTo>
                    <a:pt x="95755" y="86631"/>
                    <a:pt x="94161" y="83798"/>
                    <a:pt x="93811" y="80302"/>
                  </a:cubicBezTo>
                  <a:cubicBezTo>
                    <a:pt x="92604" y="68266"/>
                    <a:pt x="109074" y="45789"/>
                    <a:pt x="123322" y="28837"/>
                  </a:cubicBezTo>
                  <a:lnTo>
                    <a:pt x="61758" y="58754"/>
                  </a:lnTo>
                  <a:cubicBezTo>
                    <a:pt x="53191" y="143423"/>
                    <a:pt x="27644" y="172286"/>
                    <a:pt x="19520" y="1794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44"/>
            <p:cNvSpPr/>
            <p:nvPr/>
          </p:nvSpPr>
          <p:spPr>
            <a:xfrm>
              <a:off x="6370725" y="2042204"/>
              <a:ext cx="65943" cy="35466"/>
            </a:xfrm>
            <a:custGeom>
              <a:avLst/>
              <a:gdLst/>
              <a:ahLst/>
              <a:cxnLst/>
              <a:rect l="l" t="t" r="r" b="b"/>
              <a:pathLst>
                <a:path w="106791" h="57435" extrusionOk="0">
                  <a:moveTo>
                    <a:pt x="115508" y="28614"/>
                  </a:moveTo>
                  <a:cubicBezTo>
                    <a:pt x="115508" y="48093"/>
                    <a:pt x="91695" y="63967"/>
                    <a:pt x="62112" y="63967"/>
                  </a:cubicBezTo>
                  <a:cubicBezTo>
                    <a:pt x="32529" y="63967"/>
                    <a:pt x="8716" y="48093"/>
                    <a:pt x="8716" y="28614"/>
                  </a:cubicBezTo>
                  <a:cubicBezTo>
                    <a:pt x="8716" y="9134"/>
                    <a:pt x="32674" y="6531"/>
                    <a:pt x="62112" y="6531"/>
                  </a:cubicBezTo>
                  <a:cubicBezTo>
                    <a:pt x="91550" y="6531"/>
                    <a:pt x="115508" y="8986"/>
                    <a:pt x="115508" y="2861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44"/>
            <p:cNvSpPr/>
            <p:nvPr/>
          </p:nvSpPr>
          <p:spPr>
            <a:xfrm>
              <a:off x="6472766" y="2042204"/>
              <a:ext cx="65941" cy="35466"/>
            </a:xfrm>
            <a:custGeom>
              <a:avLst/>
              <a:gdLst/>
              <a:ahLst/>
              <a:cxnLst/>
              <a:rect l="l" t="t" r="r" b="b"/>
              <a:pathLst>
                <a:path w="106787" h="57435" extrusionOk="0">
                  <a:moveTo>
                    <a:pt x="115504" y="28614"/>
                  </a:moveTo>
                  <a:cubicBezTo>
                    <a:pt x="115504" y="48093"/>
                    <a:pt x="91695" y="63967"/>
                    <a:pt x="62112" y="63967"/>
                  </a:cubicBezTo>
                  <a:cubicBezTo>
                    <a:pt x="32529" y="63967"/>
                    <a:pt x="8716" y="48093"/>
                    <a:pt x="8716" y="28614"/>
                  </a:cubicBezTo>
                  <a:cubicBezTo>
                    <a:pt x="8716" y="9134"/>
                    <a:pt x="32670" y="6531"/>
                    <a:pt x="62112" y="6531"/>
                  </a:cubicBezTo>
                  <a:cubicBezTo>
                    <a:pt x="91554" y="6531"/>
                    <a:pt x="115504" y="8986"/>
                    <a:pt x="115504" y="2861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7" name="Google Shape;1267;p44"/>
            <p:cNvSpPr/>
            <p:nvPr/>
          </p:nvSpPr>
          <p:spPr>
            <a:xfrm>
              <a:off x="6347445" y="2038865"/>
              <a:ext cx="214942" cy="42155"/>
            </a:xfrm>
            <a:custGeom>
              <a:avLst/>
              <a:gdLst/>
              <a:ahLst/>
              <a:cxnLst/>
              <a:rect l="l" t="t" r="r" b="b"/>
              <a:pathLst>
                <a:path w="348084" h="68267" extrusionOk="0">
                  <a:moveTo>
                    <a:pt x="353761" y="45176"/>
                  </a:moveTo>
                  <a:lnTo>
                    <a:pt x="323727" y="30497"/>
                  </a:lnTo>
                  <a:cubicBezTo>
                    <a:pt x="320625" y="6591"/>
                    <a:pt x="286217" y="6531"/>
                    <a:pt x="265237" y="6531"/>
                  </a:cubicBezTo>
                  <a:cubicBezTo>
                    <a:pt x="244796" y="6531"/>
                    <a:pt x="211620" y="6567"/>
                    <a:pt x="207005" y="28614"/>
                  </a:cubicBezTo>
                  <a:lnTo>
                    <a:pt x="158067" y="28614"/>
                  </a:lnTo>
                  <a:cubicBezTo>
                    <a:pt x="153460" y="6567"/>
                    <a:pt x="120284" y="6531"/>
                    <a:pt x="99859" y="6531"/>
                  </a:cubicBezTo>
                  <a:cubicBezTo>
                    <a:pt x="78794" y="6531"/>
                    <a:pt x="44254" y="6599"/>
                    <a:pt x="41333" y="30718"/>
                  </a:cubicBezTo>
                  <a:lnTo>
                    <a:pt x="11750" y="45176"/>
                  </a:lnTo>
                  <a:cubicBezTo>
                    <a:pt x="9066" y="46491"/>
                    <a:pt x="7955" y="49735"/>
                    <a:pt x="9267" y="52418"/>
                  </a:cubicBezTo>
                  <a:cubicBezTo>
                    <a:pt x="10176" y="54273"/>
                    <a:pt x="12063" y="55448"/>
                    <a:pt x="14132" y="55448"/>
                  </a:cubicBezTo>
                  <a:cubicBezTo>
                    <a:pt x="14957" y="55452"/>
                    <a:pt x="15773" y="55263"/>
                    <a:pt x="16514" y="54897"/>
                  </a:cubicBezTo>
                  <a:lnTo>
                    <a:pt x="42218" y="42339"/>
                  </a:lnTo>
                  <a:cubicBezTo>
                    <a:pt x="47614" y="61082"/>
                    <a:pt x="71000" y="74799"/>
                    <a:pt x="99859" y="74799"/>
                  </a:cubicBezTo>
                  <a:cubicBezTo>
                    <a:pt x="130138" y="74799"/>
                    <a:pt x="154140" y="59621"/>
                    <a:pt x="157886" y="39438"/>
                  </a:cubicBezTo>
                  <a:lnTo>
                    <a:pt x="207190" y="39438"/>
                  </a:lnTo>
                  <a:cubicBezTo>
                    <a:pt x="210940" y="59621"/>
                    <a:pt x="234954" y="74799"/>
                    <a:pt x="265237" y="74799"/>
                  </a:cubicBezTo>
                  <a:cubicBezTo>
                    <a:pt x="294180" y="74799"/>
                    <a:pt x="317599" y="60981"/>
                    <a:pt x="322886" y="42138"/>
                  </a:cubicBezTo>
                  <a:lnTo>
                    <a:pt x="349005" y="54897"/>
                  </a:lnTo>
                  <a:cubicBezTo>
                    <a:pt x="349745" y="55263"/>
                    <a:pt x="350561" y="55452"/>
                    <a:pt x="351387" y="55448"/>
                  </a:cubicBezTo>
                  <a:cubicBezTo>
                    <a:pt x="353453" y="55448"/>
                    <a:pt x="355340" y="54273"/>
                    <a:pt x="356252" y="52418"/>
                  </a:cubicBezTo>
                  <a:cubicBezTo>
                    <a:pt x="357561" y="49731"/>
                    <a:pt x="356447" y="46491"/>
                    <a:pt x="353761" y="45176"/>
                  </a:cubicBezTo>
                  <a:close/>
                  <a:moveTo>
                    <a:pt x="99859" y="63975"/>
                  </a:moveTo>
                  <a:cubicBezTo>
                    <a:pt x="74533" y="63975"/>
                    <a:pt x="53203" y="50958"/>
                    <a:pt x="52084" y="35289"/>
                  </a:cubicBezTo>
                  <a:cubicBezTo>
                    <a:pt x="52273" y="34464"/>
                    <a:pt x="52265" y="33607"/>
                    <a:pt x="52056" y="32790"/>
                  </a:cubicBezTo>
                  <a:cubicBezTo>
                    <a:pt x="52990" y="21624"/>
                    <a:pt x="66164" y="17355"/>
                    <a:pt x="99859" y="17355"/>
                  </a:cubicBezTo>
                  <a:cubicBezTo>
                    <a:pt x="134822" y="17355"/>
                    <a:pt x="147831" y="21878"/>
                    <a:pt x="147831" y="34026"/>
                  </a:cubicBezTo>
                  <a:cubicBezTo>
                    <a:pt x="147823" y="50262"/>
                    <a:pt x="125853" y="63975"/>
                    <a:pt x="99851" y="63975"/>
                  </a:cubicBezTo>
                  <a:close/>
                  <a:moveTo>
                    <a:pt x="265237" y="63975"/>
                  </a:moveTo>
                  <a:cubicBezTo>
                    <a:pt x="239223" y="63975"/>
                    <a:pt x="217253" y="50262"/>
                    <a:pt x="217253" y="34026"/>
                  </a:cubicBezTo>
                  <a:cubicBezTo>
                    <a:pt x="217253" y="21878"/>
                    <a:pt x="230258" y="17355"/>
                    <a:pt x="265237" y="17355"/>
                  </a:cubicBezTo>
                  <a:cubicBezTo>
                    <a:pt x="300216" y="17355"/>
                    <a:pt x="313209" y="21878"/>
                    <a:pt x="313209" y="34026"/>
                  </a:cubicBezTo>
                  <a:cubicBezTo>
                    <a:pt x="313201" y="50262"/>
                    <a:pt x="291231" y="63975"/>
                    <a:pt x="265229" y="639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8" name="Google Shape;1268;p44"/>
            <p:cNvSpPr/>
            <p:nvPr/>
          </p:nvSpPr>
          <p:spPr>
            <a:xfrm>
              <a:off x="6331116" y="2278021"/>
              <a:ext cx="129927" cy="81893"/>
            </a:xfrm>
            <a:custGeom>
              <a:avLst/>
              <a:gdLst/>
              <a:ahLst/>
              <a:cxnLst/>
              <a:rect l="l" t="t" r="r" b="b"/>
              <a:pathLst>
                <a:path w="210408" h="132620" extrusionOk="0">
                  <a:moveTo>
                    <a:pt x="0" y="37808"/>
                  </a:moveTo>
                  <a:lnTo>
                    <a:pt x="81538" y="0"/>
                  </a:lnTo>
                  <a:lnTo>
                    <a:pt x="210409" y="83989"/>
                  </a:lnTo>
                  <a:lnTo>
                    <a:pt x="129305" y="95819"/>
                  </a:lnTo>
                  <a:lnTo>
                    <a:pt x="90773" y="132621"/>
                  </a:lnTo>
                  <a:lnTo>
                    <a:pt x="0" y="3780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9" name="Google Shape;1269;p44"/>
            <p:cNvSpPr/>
            <p:nvPr/>
          </p:nvSpPr>
          <p:spPr>
            <a:xfrm>
              <a:off x="6322428" y="2271701"/>
              <a:ext cx="136598" cy="88577"/>
            </a:xfrm>
            <a:custGeom>
              <a:avLst/>
              <a:gdLst/>
              <a:ahLst/>
              <a:cxnLst/>
              <a:rect l="l" t="t" r="r" b="b"/>
              <a:pathLst>
                <a:path w="221211" h="143444" extrusionOk="0">
                  <a:moveTo>
                    <a:pt x="104895" y="149975"/>
                  </a:moveTo>
                  <a:cubicBezTo>
                    <a:pt x="103423" y="149976"/>
                    <a:pt x="102014" y="149376"/>
                    <a:pt x="100992" y="148313"/>
                  </a:cubicBezTo>
                  <a:lnTo>
                    <a:pt x="10219" y="53513"/>
                  </a:lnTo>
                  <a:cubicBezTo>
                    <a:pt x="9008" y="52249"/>
                    <a:pt x="8485" y="50479"/>
                    <a:pt x="8811" y="48761"/>
                  </a:cubicBezTo>
                  <a:cubicBezTo>
                    <a:pt x="9129" y="47046"/>
                    <a:pt x="10260" y="45591"/>
                    <a:pt x="11841" y="44857"/>
                  </a:cubicBezTo>
                  <a:lnTo>
                    <a:pt x="93367" y="7034"/>
                  </a:lnTo>
                  <a:cubicBezTo>
                    <a:pt x="95057" y="6251"/>
                    <a:pt x="97033" y="6389"/>
                    <a:pt x="98598" y="7400"/>
                  </a:cubicBezTo>
                  <a:lnTo>
                    <a:pt x="227477" y="91381"/>
                  </a:lnTo>
                  <a:cubicBezTo>
                    <a:pt x="229356" y="92615"/>
                    <a:pt x="230281" y="94878"/>
                    <a:pt x="229802" y="97074"/>
                  </a:cubicBezTo>
                  <a:cubicBezTo>
                    <a:pt x="229327" y="99279"/>
                    <a:pt x="227537" y="100958"/>
                    <a:pt x="225304" y="101287"/>
                  </a:cubicBezTo>
                  <a:lnTo>
                    <a:pt x="145918" y="112872"/>
                  </a:lnTo>
                  <a:lnTo>
                    <a:pt x="108629" y="148482"/>
                  </a:lnTo>
                  <a:cubicBezTo>
                    <a:pt x="107624" y="149445"/>
                    <a:pt x="106288" y="149980"/>
                    <a:pt x="104895" y="149975"/>
                  </a:cubicBezTo>
                  <a:close/>
                  <a:moveTo>
                    <a:pt x="23269" y="51481"/>
                  </a:moveTo>
                  <a:lnTo>
                    <a:pt x="105064" y="136914"/>
                  </a:lnTo>
                  <a:lnTo>
                    <a:pt x="139669" y="103850"/>
                  </a:lnTo>
                  <a:cubicBezTo>
                    <a:pt x="140482" y="103076"/>
                    <a:pt x="141520" y="102574"/>
                    <a:pt x="142631" y="102414"/>
                  </a:cubicBezTo>
                  <a:lnTo>
                    <a:pt x="209559" y="92648"/>
                  </a:lnTo>
                  <a:lnTo>
                    <a:pt x="95194" y="181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0" name="Google Shape;1270;p44"/>
            <p:cNvSpPr/>
            <p:nvPr/>
          </p:nvSpPr>
          <p:spPr>
            <a:xfrm>
              <a:off x="6458622" y="2278021"/>
              <a:ext cx="130014" cy="81893"/>
            </a:xfrm>
            <a:custGeom>
              <a:avLst/>
              <a:gdLst/>
              <a:ahLst/>
              <a:cxnLst/>
              <a:rect l="l" t="t" r="r" b="b"/>
              <a:pathLst>
                <a:path w="210549" h="132620" extrusionOk="0">
                  <a:moveTo>
                    <a:pt x="210550" y="37808"/>
                  </a:moveTo>
                  <a:lnTo>
                    <a:pt x="128870" y="0"/>
                  </a:lnTo>
                  <a:lnTo>
                    <a:pt x="0" y="83989"/>
                  </a:lnTo>
                  <a:lnTo>
                    <a:pt x="88318" y="92644"/>
                  </a:lnTo>
                  <a:lnTo>
                    <a:pt x="119777" y="132621"/>
                  </a:lnTo>
                  <a:lnTo>
                    <a:pt x="210550" y="3780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1" name="Google Shape;1271;p44"/>
            <p:cNvSpPr/>
            <p:nvPr/>
          </p:nvSpPr>
          <p:spPr>
            <a:xfrm>
              <a:off x="6449925" y="2271702"/>
              <a:ext cx="136702" cy="88575"/>
            </a:xfrm>
            <a:custGeom>
              <a:avLst/>
              <a:gdLst/>
              <a:ahLst/>
              <a:cxnLst/>
              <a:rect l="l" t="t" r="r" b="b"/>
              <a:pathLst>
                <a:path w="221380" h="143442" extrusionOk="0">
                  <a:moveTo>
                    <a:pt x="133918" y="149974"/>
                  </a:moveTo>
                  <a:lnTo>
                    <a:pt x="133648" y="149974"/>
                  </a:lnTo>
                  <a:cubicBezTo>
                    <a:pt x="132086" y="149892"/>
                    <a:pt x="130634" y="149143"/>
                    <a:pt x="129661" y="147917"/>
                  </a:cubicBezTo>
                  <a:lnTo>
                    <a:pt x="99627" y="109756"/>
                  </a:lnTo>
                  <a:lnTo>
                    <a:pt x="13590" y="101306"/>
                  </a:lnTo>
                  <a:cubicBezTo>
                    <a:pt x="11305" y="101078"/>
                    <a:pt x="9413" y="99433"/>
                    <a:pt x="8870" y="97201"/>
                  </a:cubicBezTo>
                  <a:cubicBezTo>
                    <a:pt x="8327" y="94971"/>
                    <a:pt x="9248" y="92640"/>
                    <a:pt x="11168" y="91383"/>
                  </a:cubicBezTo>
                  <a:lnTo>
                    <a:pt x="140046" y="7402"/>
                  </a:lnTo>
                  <a:cubicBezTo>
                    <a:pt x="141611" y="6389"/>
                    <a:pt x="143587" y="6250"/>
                    <a:pt x="145277" y="7036"/>
                  </a:cubicBezTo>
                  <a:lnTo>
                    <a:pt x="226960" y="44860"/>
                  </a:lnTo>
                  <a:cubicBezTo>
                    <a:pt x="228549" y="45589"/>
                    <a:pt x="229683" y="47045"/>
                    <a:pt x="230002" y="48763"/>
                  </a:cubicBezTo>
                  <a:cubicBezTo>
                    <a:pt x="230328" y="50481"/>
                    <a:pt x="229803" y="52251"/>
                    <a:pt x="228594" y="53515"/>
                  </a:cubicBezTo>
                  <a:lnTo>
                    <a:pt x="137821" y="148316"/>
                  </a:lnTo>
                  <a:cubicBezTo>
                    <a:pt x="136798" y="149374"/>
                    <a:pt x="135390" y="149973"/>
                    <a:pt x="133918" y="149974"/>
                  </a:cubicBezTo>
                  <a:close/>
                  <a:moveTo>
                    <a:pt x="29995" y="92059"/>
                  </a:moveTo>
                  <a:lnTo>
                    <a:pt x="102983" y="99217"/>
                  </a:lnTo>
                  <a:cubicBezTo>
                    <a:pt x="104445" y="99355"/>
                    <a:pt x="105789" y="100081"/>
                    <a:pt x="106705" y="101229"/>
                  </a:cubicBezTo>
                  <a:lnTo>
                    <a:pt x="134296" y="136325"/>
                  </a:lnTo>
                  <a:lnTo>
                    <a:pt x="215513" y="51499"/>
                  </a:lnTo>
                  <a:lnTo>
                    <a:pt x="143442" y="181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44"/>
            <p:cNvSpPr/>
            <p:nvPr/>
          </p:nvSpPr>
          <p:spPr>
            <a:xfrm>
              <a:off x="6373716" y="1986308"/>
              <a:ext cx="160320" cy="151057"/>
            </a:xfrm>
            <a:custGeom>
              <a:avLst/>
              <a:gdLst/>
              <a:ahLst/>
              <a:cxnLst/>
              <a:rect l="l" t="t" r="r" b="b"/>
              <a:pathLst>
                <a:path w="259628" h="244627" extrusionOk="0">
                  <a:moveTo>
                    <a:pt x="145856" y="251159"/>
                  </a:moveTo>
                  <a:cubicBezTo>
                    <a:pt x="132006" y="251159"/>
                    <a:pt x="121870" y="249413"/>
                    <a:pt x="120816" y="249215"/>
                  </a:cubicBezTo>
                  <a:cubicBezTo>
                    <a:pt x="117875" y="248685"/>
                    <a:pt x="115919" y="245872"/>
                    <a:pt x="116446" y="242930"/>
                  </a:cubicBezTo>
                  <a:cubicBezTo>
                    <a:pt x="116981" y="239993"/>
                    <a:pt x="119790" y="238041"/>
                    <a:pt x="122731" y="238560"/>
                  </a:cubicBezTo>
                  <a:cubicBezTo>
                    <a:pt x="123351" y="238673"/>
                    <a:pt x="185700" y="249368"/>
                    <a:pt x="212333" y="215295"/>
                  </a:cubicBezTo>
                  <a:cubicBezTo>
                    <a:pt x="214178" y="212945"/>
                    <a:pt x="217579" y="212534"/>
                    <a:pt x="219930" y="214377"/>
                  </a:cubicBezTo>
                  <a:cubicBezTo>
                    <a:pt x="222282" y="216220"/>
                    <a:pt x="222694" y="219620"/>
                    <a:pt x="220851" y="221970"/>
                  </a:cubicBezTo>
                  <a:cubicBezTo>
                    <a:pt x="220850" y="221970"/>
                    <a:pt x="220849" y="221974"/>
                    <a:pt x="220848" y="221974"/>
                  </a:cubicBezTo>
                  <a:cubicBezTo>
                    <a:pt x="201751" y="246383"/>
                    <a:pt x="168732" y="251159"/>
                    <a:pt x="145856" y="251159"/>
                  </a:cubicBezTo>
                  <a:close/>
                  <a:moveTo>
                    <a:pt x="154552" y="197707"/>
                  </a:moveTo>
                  <a:cubicBezTo>
                    <a:pt x="157019" y="196017"/>
                    <a:pt x="157651" y="192649"/>
                    <a:pt x="155964" y="190178"/>
                  </a:cubicBezTo>
                  <a:lnTo>
                    <a:pt x="131286" y="154157"/>
                  </a:lnTo>
                  <a:cubicBezTo>
                    <a:pt x="154918" y="113811"/>
                    <a:pt x="124212" y="39921"/>
                    <a:pt x="122836" y="36723"/>
                  </a:cubicBezTo>
                  <a:cubicBezTo>
                    <a:pt x="121657" y="33986"/>
                    <a:pt x="118506" y="32703"/>
                    <a:pt x="115750" y="33833"/>
                  </a:cubicBezTo>
                  <a:cubicBezTo>
                    <a:pt x="112994" y="34996"/>
                    <a:pt x="111702" y="38167"/>
                    <a:pt x="112861" y="40923"/>
                  </a:cubicBezTo>
                  <a:cubicBezTo>
                    <a:pt x="113183" y="41684"/>
                    <a:pt x="144303" y="116571"/>
                    <a:pt x="120329" y="151176"/>
                  </a:cubicBezTo>
                  <a:cubicBezTo>
                    <a:pt x="119058" y="153027"/>
                    <a:pt x="119058" y="155469"/>
                    <a:pt x="120329" y="157320"/>
                  </a:cubicBezTo>
                  <a:lnTo>
                    <a:pt x="147019" y="196286"/>
                  </a:lnTo>
                  <a:cubicBezTo>
                    <a:pt x="148029" y="197759"/>
                    <a:pt x="149699" y="198640"/>
                    <a:pt x="151486" y="198640"/>
                  </a:cubicBezTo>
                  <a:cubicBezTo>
                    <a:pt x="152578" y="198644"/>
                    <a:pt x="153647" y="198318"/>
                    <a:pt x="154552" y="197707"/>
                  </a:cubicBezTo>
                  <a:close/>
                  <a:moveTo>
                    <a:pt x="51349" y="60057"/>
                  </a:moveTo>
                  <a:cubicBezTo>
                    <a:pt x="45716" y="60057"/>
                    <a:pt x="41101" y="71323"/>
                    <a:pt x="41101" y="85169"/>
                  </a:cubicBezTo>
                  <a:cubicBezTo>
                    <a:pt x="41101" y="99015"/>
                    <a:pt x="45720" y="110278"/>
                    <a:pt x="51349" y="110278"/>
                  </a:cubicBezTo>
                  <a:cubicBezTo>
                    <a:pt x="56979" y="110278"/>
                    <a:pt x="61449" y="99598"/>
                    <a:pt x="61449" y="85169"/>
                  </a:cubicBezTo>
                  <a:cubicBezTo>
                    <a:pt x="61449" y="71581"/>
                    <a:pt x="56974" y="60057"/>
                    <a:pt x="51349" y="60057"/>
                  </a:cubicBezTo>
                  <a:close/>
                  <a:moveTo>
                    <a:pt x="229427" y="60057"/>
                  </a:moveTo>
                  <a:cubicBezTo>
                    <a:pt x="223793" y="60057"/>
                    <a:pt x="219327" y="71323"/>
                    <a:pt x="219327" y="85169"/>
                  </a:cubicBezTo>
                  <a:cubicBezTo>
                    <a:pt x="219327" y="99015"/>
                    <a:pt x="223801" y="110278"/>
                    <a:pt x="229427" y="110278"/>
                  </a:cubicBezTo>
                  <a:cubicBezTo>
                    <a:pt x="235052" y="110278"/>
                    <a:pt x="239675" y="99598"/>
                    <a:pt x="239675" y="85169"/>
                  </a:cubicBezTo>
                  <a:cubicBezTo>
                    <a:pt x="239675" y="71581"/>
                    <a:pt x="235056" y="60057"/>
                    <a:pt x="229427" y="60057"/>
                  </a:cubicBezTo>
                  <a:close/>
                  <a:moveTo>
                    <a:pt x="18205" y="38066"/>
                  </a:moveTo>
                  <a:cubicBezTo>
                    <a:pt x="19388" y="36698"/>
                    <a:pt x="47531" y="5019"/>
                    <a:pt x="78252" y="22482"/>
                  </a:cubicBezTo>
                  <a:cubicBezTo>
                    <a:pt x="80848" y="23955"/>
                    <a:pt x="84147" y="23058"/>
                    <a:pt x="85640" y="20470"/>
                  </a:cubicBezTo>
                  <a:cubicBezTo>
                    <a:pt x="87117" y="17875"/>
                    <a:pt x="86219" y="14571"/>
                    <a:pt x="83628" y="13087"/>
                  </a:cubicBezTo>
                  <a:cubicBezTo>
                    <a:pt x="52782" y="-4417"/>
                    <a:pt x="22028" y="17147"/>
                    <a:pt x="10049" y="30997"/>
                  </a:cubicBezTo>
                  <a:cubicBezTo>
                    <a:pt x="8085" y="33246"/>
                    <a:pt x="8319" y="36662"/>
                    <a:pt x="10568" y="38626"/>
                  </a:cubicBezTo>
                  <a:cubicBezTo>
                    <a:pt x="10572" y="38634"/>
                    <a:pt x="10580" y="38638"/>
                    <a:pt x="10584" y="38642"/>
                  </a:cubicBezTo>
                  <a:cubicBezTo>
                    <a:pt x="11570" y="39499"/>
                    <a:pt x="12833" y="39970"/>
                    <a:pt x="14137" y="39970"/>
                  </a:cubicBezTo>
                  <a:cubicBezTo>
                    <a:pt x="15706" y="39950"/>
                    <a:pt x="17191" y="39245"/>
                    <a:pt x="18205" y="38046"/>
                  </a:cubicBezTo>
                  <a:close/>
                  <a:moveTo>
                    <a:pt x="266474" y="40618"/>
                  </a:moveTo>
                  <a:cubicBezTo>
                    <a:pt x="268732" y="38666"/>
                    <a:pt x="268981" y="35254"/>
                    <a:pt x="267029" y="32996"/>
                  </a:cubicBezTo>
                  <a:cubicBezTo>
                    <a:pt x="267022" y="32988"/>
                    <a:pt x="267016" y="32980"/>
                    <a:pt x="267009" y="32972"/>
                  </a:cubicBezTo>
                  <a:cubicBezTo>
                    <a:pt x="255030" y="19118"/>
                    <a:pt x="224252" y="-2385"/>
                    <a:pt x="193414" y="15062"/>
                  </a:cubicBezTo>
                  <a:cubicBezTo>
                    <a:pt x="190821" y="16547"/>
                    <a:pt x="189921" y="19851"/>
                    <a:pt x="191402" y="22446"/>
                  </a:cubicBezTo>
                  <a:cubicBezTo>
                    <a:pt x="192890" y="25033"/>
                    <a:pt x="196190" y="25935"/>
                    <a:pt x="198785" y="24458"/>
                  </a:cubicBezTo>
                  <a:cubicBezTo>
                    <a:pt x="229523" y="7055"/>
                    <a:pt x="257666" y="38694"/>
                    <a:pt x="258849" y="40046"/>
                  </a:cubicBezTo>
                  <a:cubicBezTo>
                    <a:pt x="259879" y="41229"/>
                    <a:pt x="261370" y="41905"/>
                    <a:pt x="262937" y="41905"/>
                  </a:cubicBezTo>
                  <a:cubicBezTo>
                    <a:pt x="264232" y="41905"/>
                    <a:pt x="265483" y="41442"/>
                    <a:pt x="266466" y="405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44"/>
            <p:cNvSpPr/>
            <p:nvPr/>
          </p:nvSpPr>
          <p:spPr>
            <a:xfrm>
              <a:off x="6492754" y="4249284"/>
              <a:ext cx="207159" cy="29048"/>
            </a:xfrm>
            <a:custGeom>
              <a:avLst/>
              <a:gdLst/>
              <a:ahLst/>
              <a:cxnLst/>
              <a:rect l="l" t="t" r="r" b="b"/>
              <a:pathLst>
                <a:path w="335480" h="47042" extrusionOk="0">
                  <a:moveTo>
                    <a:pt x="305346" y="53573"/>
                  </a:moveTo>
                  <a:lnTo>
                    <a:pt x="79792" y="53573"/>
                  </a:lnTo>
                  <a:cubicBezTo>
                    <a:pt x="70135" y="53573"/>
                    <a:pt x="20433" y="46850"/>
                    <a:pt x="13681" y="28883"/>
                  </a:cubicBezTo>
                  <a:cubicBezTo>
                    <a:pt x="11692" y="23765"/>
                    <a:pt x="10078" y="18506"/>
                    <a:pt x="8852" y="13154"/>
                  </a:cubicBezTo>
                  <a:cubicBezTo>
                    <a:pt x="8485" y="11549"/>
                    <a:pt x="8869" y="9863"/>
                    <a:pt x="9895" y="8575"/>
                  </a:cubicBezTo>
                  <a:cubicBezTo>
                    <a:pt x="10918" y="7284"/>
                    <a:pt x="12475" y="6531"/>
                    <a:pt x="14124" y="6531"/>
                  </a:cubicBezTo>
                  <a:lnTo>
                    <a:pt x="338684" y="6531"/>
                  </a:lnTo>
                  <a:cubicBezTo>
                    <a:pt x="341508" y="6531"/>
                    <a:pt x="343857" y="8704"/>
                    <a:pt x="344079" y="11521"/>
                  </a:cubicBezTo>
                  <a:cubicBezTo>
                    <a:pt x="344168" y="12563"/>
                    <a:pt x="344196" y="13605"/>
                    <a:pt x="344196" y="14647"/>
                  </a:cubicBezTo>
                  <a:cubicBezTo>
                    <a:pt x="344244" y="24964"/>
                    <a:pt x="340164" y="34867"/>
                    <a:pt x="332865" y="42158"/>
                  </a:cubicBezTo>
                  <a:cubicBezTo>
                    <a:pt x="325585" y="49485"/>
                    <a:pt x="315675" y="53598"/>
                    <a:pt x="305346" y="53573"/>
                  </a:cubicBezTo>
                  <a:close/>
                  <a:moveTo>
                    <a:pt x="21149" y="17359"/>
                  </a:moveTo>
                  <a:cubicBezTo>
                    <a:pt x="21954" y="19951"/>
                    <a:pt x="22815" y="22502"/>
                    <a:pt x="23785" y="24984"/>
                  </a:cubicBezTo>
                  <a:cubicBezTo>
                    <a:pt x="23796" y="25012"/>
                    <a:pt x="23805" y="25041"/>
                    <a:pt x="23813" y="25069"/>
                  </a:cubicBezTo>
                  <a:cubicBezTo>
                    <a:pt x="26831" y="33213"/>
                    <a:pt x="63033" y="42774"/>
                    <a:pt x="79792" y="42774"/>
                  </a:cubicBezTo>
                  <a:lnTo>
                    <a:pt x="305346" y="42774"/>
                  </a:lnTo>
                  <a:cubicBezTo>
                    <a:pt x="312794" y="42798"/>
                    <a:pt x="319939" y="39824"/>
                    <a:pt x="325176" y="34529"/>
                  </a:cubicBezTo>
                  <a:cubicBezTo>
                    <a:pt x="329809" y="29934"/>
                    <a:pt x="332674" y="23854"/>
                    <a:pt x="333268" y="173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4" name="Google Shape;1274;p44"/>
            <p:cNvSpPr/>
            <p:nvPr/>
          </p:nvSpPr>
          <p:spPr>
            <a:xfrm>
              <a:off x="7072183" y="1945151"/>
              <a:ext cx="1009553" cy="1364049"/>
            </a:xfrm>
            <a:custGeom>
              <a:avLst/>
              <a:gdLst/>
              <a:ahLst/>
              <a:cxnLst/>
              <a:rect l="l" t="t" r="r" b="b"/>
              <a:pathLst>
                <a:path w="1634903" h="2208986" extrusionOk="0">
                  <a:moveTo>
                    <a:pt x="1643619" y="2215518"/>
                  </a:moveTo>
                  <a:cubicBezTo>
                    <a:pt x="1124533" y="1962872"/>
                    <a:pt x="575034" y="1778211"/>
                    <a:pt x="8716" y="1666112"/>
                  </a:cubicBezTo>
                  <a:lnTo>
                    <a:pt x="8716" y="6531"/>
                  </a:lnTo>
                  <a:cubicBezTo>
                    <a:pt x="575034" y="118630"/>
                    <a:pt x="1124533" y="303283"/>
                    <a:pt x="1643619" y="5559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5" name="Google Shape;1275;p44"/>
            <p:cNvSpPr/>
            <p:nvPr/>
          </p:nvSpPr>
          <p:spPr>
            <a:xfrm>
              <a:off x="7068849" y="1941635"/>
              <a:ext cx="6681" cy="1031472"/>
            </a:xfrm>
            <a:custGeom>
              <a:avLst/>
              <a:gdLst/>
              <a:ahLst/>
              <a:cxnLst/>
              <a:rect l="l" t="t" r="r" b="b"/>
              <a:pathLst>
                <a:path w="10820" h="1670400" extrusionOk="0">
                  <a:moveTo>
                    <a:pt x="14128" y="1676932"/>
                  </a:moveTo>
                  <a:cubicBezTo>
                    <a:pt x="11138" y="1676932"/>
                    <a:pt x="8716" y="1674510"/>
                    <a:pt x="8716" y="1671520"/>
                  </a:cubicBezTo>
                  <a:lnTo>
                    <a:pt x="8716" y="11943"/>
                  </a:lnTo>
                  <a:cubicBezTo>
                    <a:pt x="8716" y="8953"/>
                    <a:pt x="11138" y="6531"/>
                    <a:pt x="14128" y="6531"/>
                  </a:cubicBezTo>
                  <a:cubicBezTo>
                    <a:pt x="17114" y="6535"/>
                    <a:pt x="19536" y="8957"/>
                    <a:pt x="19536" y="11943"/>
                  </a:cubicBezTo>
                  <a:lnTo>
                    <a:pt x="19536" y="1671520"/>
                  </a:lnTo>
                  <a:cubicBezTo>
                    <a:pt x="19536" y="1674506"/>
                    <a:pt x="17114" y="1676928"/>
                    <a:pt x="14128" y="1676932"/>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6" name="Google Shape;1276;p44"/>
            <p:cNvSpPr/>
            <p:nvPr/>
          </p:nvSpPr>
          <p:spPr>
            <a:xfrm>
              <a:off x="7068848" y="1985797"/>
              <a:ext cx="1016243" cy="1235004"/>
            </a:xfrm>
            <a:custGeom>
              <a:avLst/>
              <a:gdLst/>
              <a:ahLst/>
              <a:cxnLst/>
              <a:rect l="l" t="t" r="r" b="b"/>
              <a:pathLst>
                <a:path w="1645737" h="2000006" extrusionOk="0">
                  <a:moveTo>
                    <a:pt x="1646663" y="1158739"/>
                  </a:moveTo>
                  <a:cubicBezTo>
                    <a:pt x="1647400" y="1159105"/>
                    <a:pt x="1648213" y="1159294"/>
                    <a:pt x="1649033" y="1159290"/>
                  </a:cubicBezTo>
                  <a:cubicBezTo>
                    <a:pt x="1652023" y="1159286"/>
                    <a:pt x="1654441" y="1156860"/>
                    <a:pt x="1654441" y="1153874"/>
                  </a:cubicBezTo>
                  <a:cubicBezTo>
                    <a:pt x="1654437" y="1151806"/>
                    <a:pt x="1653258" y="1149919"/>
                    <a:pt x="1651399" y="1149013"/>
                  </a:cubicBezTo>
                  <a:cubicBezTo>
                    <a:pt x="1548084" y="1098732"/>
                    <a:pt x="1443562" y="1051187"/>
                    <a:pt x="1337833" y="1006373"/>
                  </a:cubicBezTo>
                  <a:lnTo>
                    <a:pt x="1337833" y="686127"/>
                  </a:lnTo>
                  <a:cubicBezTo>
                    <a:pt x="1441884" y="730426"/>
                    <a:pt x="1544829" y="777325"/>
                    <a:pt x="1646663" y="826823"/>
                  </a:cubicBezTo>
                  <a:cubicBezTo>
                    <a:pt x="1647400" y="827188"/>
                    <a:pt x="1648213" y="827375"/>
                    <a:pt x="1649033" y="827371"/>
                  </a:cubicBezTo>
                  <a:cubicBezTo>
                    <a:pt x="1652019" y="827373"/>
                    <a:pt x="1654441" y="824953"/>
                    <a:pt x="1654446" y="821966"/>
                  </a:cubicBezTo>
                  <a:cubicBezTo>
                    <a:pt x="1654446" y="819894"/>
                    <a:pt x="1653263" y="818003"/>
                    <a:pt x="1651399" y="817098"/>
                  </a:cubicBezTo>
                  <a:cubicBezTo>
                    <a:pt x="1548084" y="766792"/>
                    <a:pt x="1443562" y="719224"/>
                    <a:pt x="1337833" y="674394"/>
                  </a:cubicBezTo>
                  <a:lnTo>
                    <a:pt x="1337833" y="341549"/>
                  </a:lnTo>
                  <a:cubicBezTo>
                    <a:pt x="1337833" y="338560"/>
                    <a:pt x="1335410" y="336137"/>
                    <a:pt x="1332420" y="336137"/>
                  </a:cubicBezTo>
                  <a:cubicBezTo>
                    <a:pt x="1329431" y="336137"/>
                    <a:pt x="1327009" y="338560"/>
                    <a:pt x="1327009" y="341549"/>
                  </a:cubicBezTo>
                  <a:lnTo>
                    <a:pt x="1327009" y="669859"/>
                  </a:lnTo>
                  <a:cubicBezTo>
                    <a:pt x="1224068" y="626335"/>
                    <a:pt x="1120109" y="585410"/>
                    <a:pt x="1015124" y="547085"/>
                  </a:cubicBezTo>
                  <a:lnTo>
                    <a:pt x="1015124" y="212542"/>
                  </a:lnTo>
                  <a:cubicBezTo>
                    <a:pt x="1015124" y="209552"/>
                    <a:pt x="1012701" y="207130"/>
                    <a:pt x="1009712" y="207130"/>
                  </a:cubicBezTo>
                  <a:cubicBezTo>
                    <a:pt x="1006722" y="207130"/>
                    <a:pt x="1004300" y="209552"/>
                    <a:pt x="1004300" y="212542"/>
                  </a:cubicBezTo>
                  <a:lnTo>
                    <a:pt x="1004300" y="543153"/>
                  </a:lnTo>
                  <a:cubicBezTo>
                    <a:pt x="899556" y="505101"/>
                    <a:pt x="793919" y="469664"/>
                    <a:pt x="687393" y="436840"/>
                  </a:cubicBezTo>
                  <a:lnTo>
                    <a:pt x="687393" y="102732"/>
                  </a:lnTo>
                  <a:cubicBezTo>
                    <a:pt x="687393" y="99742"/>
                    <a:pt x="684971" y="97320"/>
                    <a:pt x="681981" y="97320"/>
                  </a:cubicBezTo>
                  <a:cubicBezTo>
                    <a:pt x="678991" y="97320"/>
                    <a:pt x="676569" y="99742"/>
                    <a:pt x="676569" y="102732"/>
                  </a:cubicBezTo>
                  <a:lnTo>
                    <a:pt x="676569" y="433489"/>
                  </a:lnTo>
                  <a:cubicBezTo>
                    <a:pt x="570224" y="400928"/>
                    <a:pt x="463110" y="371002"/>
                    <a:pt x="355220" y="343710"/>
                  </a:cubicBezTo>
                  <a:lnTo>
                    <a:pt x="355220" y="11943"/>
                  </a:lnTo>
                  <a:cubicBezTo>
                    <a:pt x="355216" y="8953"/>
                    <a:pt x="352798" y="6535"/>
                    <a:pt x="349808" y="6531"/>
                  </a:cubicBezTo>
                  <a:cubicBezTo>
                    <a:pt x="346818" y="6531"/>
                    <a:pt x="344396" y="8953"/>
                    <a:pt x="344396" y="11943"/>
                  </a:cubicBezTo>
                  <a:lnTo>
                    <a:pt x="344396" y="340941"/>
                  </a:lnTo>
                  <a:cubicBezTo>
                    <a:pt x="235339" y="313579"/>
                    <a:pt x="125606" y="288927"/>
                    <a:pt x="15200" y="266984"/>
                  </a:cubicBezTo>
                  <a:cubicBezTo>
                    <a:pt x="12340" y="266350"/>
                    <a:pt x="9511" y="268155"/>
                    <a:pt x="8875" y="271015"/>
                  </a:cubicBezTo>
                  <a:cubicBezTo>
                    <a:pt x="8859" y="271090"/>
                    <a:pt x="8843" y="271165"/>
                    <a:pt x="8831" y="271241"/>
                  </a:cubicBezTo>
                  <a:cubicBezTo>
                    <a:pt x="8255" y="274173"/>
                    <a:pt x="10155" y="277020"/>
                    <a:pt x="13084" y="277611"/>
                  </a:cubicBezTo>
                  <a:cubicBezTo>
                    <a:pt x="124181" y="299608"/>
                    <a:pt x="234618" y="324445"/>
                    <a:pt x="344396" y="352123"/>
                  </a:cubicBezTo>
                  <a:lnTo>
                    <a:pt x="344396" y="673074"/>
                  </a:lnTo>
                  <a:cubicBezTo>
                    <a:pt x="235331" y="645725"/>
                    <a:pt x="125602" y="621089"/>
                    <a:pt x="15209" y="599165"/>
                  </a:cubicBezTo>
                  <a:cubicBezTo>
                    <a:pt x="12356" y="598526"/>
                    <a:pt x="9527" y="600320"/>
                    <a:pt x="8887" y="603172"/>
                  </a:cubicBezTo>
                  <a:cubicBezTo>
                    <a:pt x="8871" y="603255"/>
                    <a:pt x="8855" y="603338"/>
                    <a:pt x="8839" y="603422"/>
                  </a:cubicBezTo>
                  <a:cubicBezTo>
                    <a:pt x="8255" y="606355"/>
                    <a:pt x="10159" y="609205"/>
                    <a:pt x="13092" y="609792"/>
                  </a:cubicBezTo>
                  <a:cubicBezTo>
                    <a:pt x="124189" y="631788"/>
                    <a:pt x="234627" y="656610"/>
                    <a:pt x="344404" y="684256"/>
                  </a:cubicBezTo>
                  <a:lnTo>
                    <a:pt x="344404" y="1004989"/>
                  </a:lnTo>
                  <a:cubicBezTo>
                    <a:pt x="235347" y="977627"/>
                    <a:pt x="125614" y="952991"/>
                    <a:pt x="15209" y="931080"/>
                  </a:cubicBezTo>
                  <a:cubicBezTo>
                    <a:pt x="12348" y="930447"/>
                    <a:pt x="9519" y="932251"/>
                    <a:pt x="8883" y="935111"/>
                  </a:cubicBezTo>
                  <a:cubicBezTo>
                    <a:pt x="8867" y="935186"/>
                    <a:pt x="8851" y="935262"/>
                    <a:pt x="8839" y="935337"/>
                  </a:cubicBezTo>
                  <a:cubicBezTo>
                    <a:pt x="8263" y="938260"/>
                    <a:pt x="10155" y="941099"/>
                    <a:pt x="13072" y="941695"/>
                  </a:cubicBezTo>
                  <a:cubicBezTo>
                    <a:pt x="124169" y="963692"/>
                    <a:pt x="234606" y="988513"/>
                    <a:pt x="344384" y="1016159"/>
                  </a:cubicBezTo>
                  <a:lnTo>
                    <a:pt x="344384" y="1336671"/>
                  </a:lnTo>
                  <a:cubicBezTo>
                    <a:pt x="235327" y="1309309"/>
                    <a:pt x="125594" y="1284660"/>
                    <a:pt x="15188" y="1262718"/>
                  </a:cubicBezTo>
                  <a:cubicBezTo>
                    <a:pt x="12319" y="1262090"/>
                    <a:pt x="9487" y="1263905"/>
                    <a:pt x="8859" y="1266774"/>
                  </a:cubicBezTo>
                  <a:cubicBezTo>
                    <a:pt x="8843" y="1266838"/>
                    <a:pt x="8831" y="1266903"/>
                    <a:pt x="8819" y="1266971"/>
                  </a:cubicBezTo>
                  <a:cubicBezTo>
                    <a:pt x="8243" y="1269904"/>
                    <a:pt x="10143" y="1272749"/>
                    <a:pt x="13072" y="1273341"/>
                  </a:cubicBezTo>
                  <a:cubicBezTo>
                    <a:pt x="124169" y="1295351"/>
                    <a:pt x="234606" y="1320190"/>
                    <a:pt x="344384" y="1347853"/>
                  </a:cubicBezTo>
                  <a:lnTo>
                    <a:pt x="344384" y="1671524"/>
                  </a:lnTo>
                  <a:cubicBezTo>
                    <a:pt x="344384" y="1674514"/>
                    <a:pt x="346806" y="1676936"/>
                    <a:pt x="349796" y="1676936"/>
                  </a:cubicBezTo>
                  <a:cubicBezTo>
                    <a:pt x="352785" y="1676936"/>
                    <a:pt x="355208" y="1674514"/>
                    <a:pt x="355208" y="1671524"/>
                  </a:cubicBezTo>
                  <a:lnTo>
                    <a:pt x="355208" y="1350638"/>
                  </a:lnTo>
                  <a:cubicBezTo>
                    <a:pt x="463082" y="1377943"/>
                    <a:pt x="570208" y="1407921"/>
                    <a:pt x="676581" y="1440570"/>
                  </a:cubicBezTo>
                  <a:lnTo>
                    <a:pt x="676581" y="1762297"/>
                  </a:lnTo>
                  <a:cubicBezTo>
                    <a:pt x="676581" y="1765287"/>
                    <a:pt x="679003" y="1767709"/>
                    <a:pt x="681993" y="1767709"/>
                  </a:cubicBezTo>
                  <a:cubicBezTo>
                    <a:pt x="684983" y="1767709"/>
                    <a:pt x="687405" y="1765287"/>
                    <a:pt x="687405" y="1762297"/>
                  </a:cubicBezTo>
                  <a:lnTo>
                    <a:pt x="687405" y="1443922"/>
                  </a:lnTo>
                  <a:cubicBezTo>
                    <a:pt x="793903" y="1476784"/>
                    <a:pt x="899536" y="1512282"/>
                    <a:pt x="1004312" y="1550416"/>
                  </a:cubicBezTo>
                  <a:lnTo>
                    <a:pt x="1004312" y="1872123"/>
                  </a:lnTo>
                  <a:cubicBezTo>
                    <a:pt x="1004312" y="1875112"/>
                    <a:pt x="1006734" y="1877535"/>
                    <a:pt x="1009724" y="1877535"/>
                  </a:cubicBezTo>
                  <a:cubicBezTo>
                    <a:pt x="1012713" y="1877535"/>
                    <a:pt x="1015136" y="1875112"/>
                    <a:pt x="1015136" y="1872123"/>
                  </a:cubicBezTo>
                  <a:lnTo>
                    <a:pt x="1015136" y="1554351"/>
                  </a:lnTo>
                  <a:cubicBezTo>
                    <a:pt x="1120068" y="1592750"/>
                    <a:pt x="1224015" y="1633749"/>
                    <a:pt x="1326980" y="1677338"/>
                  </a:cubicBezTo>
                  <a:lnTo>
                    <a:pt x="1326980" y="2001126"/>
                  </a:lnTo>
                  <a:cubicBezTo>
                    <a:pt x="1326980" y="2004115"/>
                    <a:pt x="1329403" y="2006538"/>
                    <a:pt x="1332392" y="2006538"/>
                  </a:cubicBezTo>
                  <a:cubicBezTo>
                    <a:pt x="1335382" y="2006538"/>
                    <a:pt x="1337804" y="2004115"/>
                    <a:pt x="1337804" y="2001126"/>
                  </a:cubicBezTo>
                  <a:lnTo>
                    <a:pt x="1337804" y="1681873"/>
                  </a:lnTo>
                  <a:cubicBezTo>
                    <a:pt x="1441864" y="1726171"/>
                    <a:pt x="1544813" y="1773073"/>
                    <a:pt x="1646647" y="1822569"/>
                  </a:cubicBezTo>
                  <a:cubicBezTo>
                    <a:pt x="1647384" y="1822936"/>
                    <a:pt x="1648196" y="1823125"/>
                    <a:pt x="1649017" y="1823121"/>
                  </a:cubicBezTo>
                  <a:cubicBezTo>
                    <a:pt x="1652007" y="1823113"/>
                    <a:pt x="1654421" y="1820682"/>
                    <a:pt x="1654417" y="1817697"/>
                  </a:cubicBezTo>
                  <a:cubicBezTo>
                    <a:pt x="1654409" y="1815632"/>
                    <a:pt x="1653234" y="1813753"/>
                    <a:pt x="1651383" y="1812848"/>
                  </a:cubicBezTo>
                  <a:cubicBezTo>
                    <a:pt x="1548080" y="1762542"/>
                    <a:pt x="1443562" y="1714973"/>
                    <a:pt x="1337833" y="1670140"/>
                  </a:cubicBezTo>
                  <a:lnTo>
                    <a:pt x="1337833" y="1350018"/>
                  </a:lnTo>
                  <a:cubicBezTo>
                    <a:pt x="1441892" y="1394296"/>
                    <a:pt x="1544841" y="1441173"/>
                    <a:pt x="1646676" y="1490654"/>
                  </a:cubicBezTo>
                  <a:cubicBezTo>
                    <a:pt x="1647412" y="1491020"/>
                    <a:pt x="1648225" y="1491209"/>
                    <a:pt x="1649046" y="1491205"/>
                  </a:cubicBezTo>
                  <a:cubicBezTo>
                    <a:pt x="1652035" y="1491201"/>
                    <a:pt x="1654454" y="1488775"/>
                    <a:pt x="1654454" y="1485789"/>
                  </a:cubicBezTo>
                  <a:cubicBezTo>
                    <a:pt x="1654449" y="1483721"/>
                    <a:pt x="1653271" y="1481834"/>
                    <a:pt x="1651412" y="1480929"/>
                  </a:cubicBezTo>
                  <a:cubicBezTo>
                    <a:pt x="1548088" y="1430647"/>
                    <a:pt x="1443562" y="1383102"/>
                    <a:pt x="1337833" y="1338289"/>
                  </a:cubicBezTo>
                  <a:lnTo>
                    <a:pt x="1337833" y="1018099"/>
                  </a:lnTo>
                  <a:cubicBezTo>
                    <a:pt x="1441884" y="1062393"/>
                    <a:pt x="1544829" y="1109274"/>
                    <a:pt x="1646663" y="1158739"/>
                  </a:cubicBezTo>
                  <a:close/>
                  <a:moveTo>
                    <a:pt x="1326996" y="681592"/>
                  </a:moveTo>
                  <a:lnTo>
                    <a:pt x="1326996" y="1001839"/>
                  </a:lnTo>
                  <a:cubicBezTo>
                    <a:pt x="1224063" y="958333"/>
                    <a:pt x="1120117" y="917424"/>
                    <a:pt x="1015152" y="879113"/>
                  </a:cubicBezTo>
                  <a:lnTo>
                    <a:pt x="1015152" y="558601"/>
                  </a:lnTo>
                  <a:cubicBezTo>
                    <a:pt x="1120072" y="596999"/>
                    <a:pt x="1224023" y="637996"/>
                    <a:pt x="1326996" y="681592"/>
                  </a:cubicBezTo>
                  <a:close/>
                  <a:moveTo>
                    <a:pt x="1004312" y="554669"/>
                  </a:moveTo>
                  <a:lnTo>
                    <a:pt x="1004312" y="875193"/>
                  </a:lnTo>
                  <a:cubicBezTo>
                    <a:pt x="899568" y="837161"/>
                    <a:pt x="793931" y="801742"/>
                    <a:pt x="687405" y="768937"/>
                  </a:cubicBezTo>
                  <a:lnTo>
                    <a:pt x="687405" y="448176"/>
                  </a:lnTo>
                  <a:cubicBezTo>
                    <a:pt x="793903" y="481037"/>
                    <a:pt x="899536" y="516535"/>
                    <a:pt x="1004312" y="554669"/>
                  </a:cubicBezTo>
                  <a:close/>
                  <a:moveTo>
                    <a:pt x="1004312" y="886710"/>
                  </a:moveTo>
                  <a:lnTo>
                    <a:pt x="1004312" y="1207109"/>
                  </a:lnTo>
                  <a:cubicBezTo>
                    <a:pt x="899568" y="1169076"/>
                    <a:pt x="793931" y="1133658"/>
                    <a:pt x="687405" y="1100852"/>
                  </a:cubicBezTo>
                  <a:lnTo>
                    <a:pt x="687405" y="780268"/>
                  </a:lnTo>
                  <a:cubicBezTo>
                    <a:pt x="793903" y="813115"/>
                    <a:pt x="899536" y="848596"/>
                    <a:pt x="1004312" y="886710"/>
                  </a:cubicBezTo>
                  <a:close/>
                  <a:moveTo>
                    <a:pt x="355220" y="354892"/>
                  </a:moveTo>
                  <a:cubicBezTo>
                    <a:pt x="463094" y="382197"/>
                    <a:pt x="570220" y="412175"/>
                    <a:pt x="676593" y="444824"/>
                  </a:cubicBezTo>
                  <a:lnTo>
                    <a:pt x="676593" y="765589"/>
                  </a:lnTo>
                  <a:cubicBezTo>
                    <a:pt x="570232" y="733039"/>
                    <a:pt x="463110" y="703129"/>
                    <a:pt x="355220" y="675858"/>
                  </a:cubicBezTo>
                  <a:close/>
                  <a:moveTo>
                    <a:pt x="355220" y="687041"/>
                  </a:moveTo>
                  <a:cubicBezTo>
                    <a:pt x="463094" y="714330"/>
                    <a:pt x="570220" y="744290"/>
                    <a:pt x="676593" y="776920"/>
                  </a:cubicBezTo>
                  <a:lnTo>
                    <a:pt x="676593" y="1097505"/>
                  </a:lnTo>
                  <a:cubicBezTo>
                    <a:pt x="570240" y="1064960"/>
                    <a:pt x="463118" y="1035050"/>
                    <a:pt x="355220" y="1007774"/>
                  </a:cubicBezTo>
                  <a:close/>
                  <a:moveTo>
                    <a:pt x="355220" y="1339460"/>
                  </a:moveTo>
                  <a:lnTo>
                    <a:pt x="355220" y="1018952"/>
                  </a:lnTo>
                  <a:cubicBezTo>
                    <a:pt x="463094" y="1046241"/>
                    <a:pt x="570220" y="1076203"/>
                    <a:pt x="676593" y="1108832"/>
                  </a:cubicBezTo>
                  <a:lnTo>
                    <a:pt x="676593" y="1429235"/>
                  </a:lnTo>
                  <a:cubicBezTo>
                    <a:pt x="570232" y="1396678"/>
                    <a:pt x="463110" y="1366753"/>
                    <a:pt x="355220" y="1339460"/>
                  </a:cubicBezTo>
                  <a:close/>
                  <a:moveTo>
                    <a:pt x="687405" y="1432599"/>
                  </a:moveTo>
                  <a:lnTo>
                    <a:pt x="687405" y="1112187"/>
                  </a:lnTo>
                  <a:cubicBezTo>
                    <a:pt x="793903" y="1145030"/>
                    <a:pt x="899536" y="1180508"/>
                    <a:pt x="1004312" y="1218625"/>
                  </a:cubicBezTo>
                  <a:lnTo>
                    <a:pt x="1004312" y="1538899"/>
                  </a:lnTo>
                  <a:cubicBezTo>
                    <a:pt x="899568" y="1500846"/>
                    <a:pt x="793935" y="1465413"/>
                    <a:pt x="687405" y="1432599"/>
                  </a:cubicBezTo>
                  <a:close/>
                  <a:moveTo>
                    <a:pt x="1326996" y="1665613"/>
                  </a:moveTo>
                  <a:cubicBezTo>
                    <a:pt x="1224063" y="1622084"/>
                    <a:pt x="1120109" y="1581161"/>
                    <a:pt x="1015124" y="1542851"/>
                  </a:cubicBezTo>
                  <a:lnTo>
                    <a:pt x="1015124" y="1222556"/>
                  </a:lnTo>
                  <a:cubicBezTo>
                    <a:pt x="1120056" y="1260939"/>
                    <a:pt x="1224003" y="1301918"/>
                    <a:pt x="1326968" y="1345487"/>
                  </a:cubicBezTo>
                  <a:close/>
                  <a:moveTo>
                    <a:pt x="1326996" y="1333762"/>
                  </a:moveTo>
                  <a:cubicBezTo>
                    <a:pt x="1224063" y="1290257"/>
                    <a:pt x="1120117" y="1249347"/>
                    <a:pt x="1015152" y="1211036"/>
                  </a:cubicBezTo>
                  <a:lnTo>
                    <a:pt x="1015152" y="890637"/>
                  </a:lnTo>
                  <a:cubicBezTo>
                    <a:pt x="1120085" y="929016"/>
                    <a:pt x="1224031" y="969993"/>
                    <a:pt x="1326996" y="10135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7" name="Google Shape;1277;p44"/>
            <p:cNvSpPr/>
            <p:nvPr/>
          </p:nvSpPr>
          <p:spPr>
            <a:xfrm>
              <a:off x="7058645" y="1931282"/>
              <a:ext cx="1035756" cy="1392525"/>
            </a:xfrm>
            <a:custGeom>
              <a:avLst/>
              <a:gdLst/>
              <a:ahLst/>
              <a:cxnLst/>
              <a:rect l="l" t="t" r="r" b="b"/>
              <a:pathLst>
                <a:path w="1677338" h="2255102" extrusionOk="0">
                  <a:moveTo>
                    <a:pt x="1665562" y="2259342"/>
                  </a:moveTo>
                  <a:cubicBezTo>
                    <a:pt x="1146475" y="2006699"/>
                    <a:pt x="596976" y="1822043"/>
                    <a:pt x="30658" y="1709948"/>
                  </a:cubicBezTo>
                  <a:cubicBezTo>
                    <a:pt x="18285" y="1707486"/>
                    <a:pt x="9216" y="1696863"/>
                    <a:pt x="8725" y="1684260"/>
                  </a:cubicBezTo>
                  <a:lnTo>
                    <a:pt x="8725" y="24679"/>
                  </a:lnTo>
                  <a:cubicBezTo>
                    <a:pt x="8423" y="14962"/>
                    <a:pt x="16060" y="6842"/>
                    <a:pt x="25778" y="6540"/>
                  </a:cubicBezTo>
                  <a:cubicBezTo>
                    <a:pt x="25778" y="6540"/>
                    <a:pt x="25778" y="6540"/>
                    <a:pt x="25778" y="6540"/>
                  </a:cubicBezTo>
                  <a:cubicBezTo>
                    <a:pt x="27423" y="6488"/>
                    <a:pt x="29065" y="6669"/>
                    <a:pt x="30658" y="7075"/>
                  </a:cubicBezTo>
                  <a:cubicBezTo>
                    <a:pt x="596976" y="119170"/>
                    <a:pt x="1146475" y="303826"/>
                    <a:pt x="1665562" y="556469"/>
                  </a:cubicBezTo>
                  <a:cubicBezTo>
                    <a:pt x="1677376" y="562919"/>
                    <a:pt x="1685097" y="574936"/>
                    <a:pt x="1686055" y="588362"/>
                  </a:cubicBezTo>
                  <a:lnTo>
                    <a:pt x="1686055" y="2247939"/>
                  </a:lnTo>
                  <a:cubicBezTo>
                    <a:pt x="1686051" y="2259917"/>
                    <a:pt x="1676816" y="2264955"/>
                    <a:pt x="1665562" y="2259342"/>
                  </a:cubicBezTo>
                  <a:close/>
                  <a:moveTo>
                    <a:pt x="52592" y="1670696"/>
                  </a:moveTo>
                  <a:cubicBezTo>
                    <a:pt x="603712" y="1781745"/>
                    <a:pt x="1138717" y="1961520"/>
                    <a:pt x="1645069" y="2205805"/>
                  </a:cubicBezTo>
                  <a:lnTo>
                    <a:pt x="1645069" y="589516"/>
                  </a:lnTo>
                  <a:cubicBezTo>
                    <a:pt x="1138717" y="345231"/>
                    <a:pt x="603712" y="165456"/>
                    <a:pt x="52592" y="544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44"/>
            <p:cNvSpPr/>
            <p:nvPr/>
          </p:nvSpPr>
          <p:spPr>
            <a:xfrm>
              <a:off x="7054191" y="1926830"/>
              <a:ext cx="1044669" cy="1401433"/>
            </a:xfrm>
            <a:custGeom>
              <a:avLst/>
              <a:gdLst/>
              <a:ahLst/>
              <a:cxnLst/>
              <a:rect l="l" t="t" r="r" b="b"/>
              <a:pathLst>
                <a:path w="1691772" h="2269527" extrusionOk="0">
                  <a:moveTo>
                    <a:pt x="1681536" y="2276057"/>
                  </a:moveTo>
                  <a:cubicBezTo>
                    <a:pt x="1677718" y="2276057"/>
                    <a:pt x="1673645" y="2275043"/>
                    <a:pt x="1669602" y="2273027"/>
                  </a:cubicBezTo>
                  <a:cubicBezTo>
                    <a:pt x="1151066" y="2020702"/>
                    <a:pt x="602175" y="1836251"/>
                    <a:pt x="36489" y="1724237"/>
                  </a:cubicBezTo>
                  <a:cubicBezTo>
                    <a:pt x="20816" y="1721162"/>
                    <a:pt x="9320" y="1707711"/>
                    <a:pt x="8725" y="1691752"/>
                  </a:cubicBezTo>
                  <a:lnTo>
                    <a:pt x="8725" y="31890"/>
                  </a:lnTo>
                  <a:cubicBezTo>
                    <a:pt x="8552" y="25379"/>
                    <a:pt x="10974" y="19066"/>
                    <a:pt x="15461" y="14346"/>
                  </a:cubicBezTo>
                  <a:cubicBezTo>
                    <a:pt x="19955" y="9538"/>
                    <a:pt x="26184" y="6729"/>
                    <a:pt x="32763" y="6540"/>
                  </a:cubicBezTo>
                  <a:cubicBezTo>
                    <a:pt x="35085" y="6479"/>
                    <a:pt x="37402" y="6733"/>
                    <a:pt x="39656" y="7300"/>
                  </a:cubicBezTo>
                  <a:cubicBezTo>
                    <a:pt x="606445" y="119552"/>
                    <a:pt x="1156402" y="304386"/>
                    <a:pt x="1675943" y="557225"/>
                  </a:cubicBezTo>
                  <a:cubicBezTo>
                    <a:pt x="1690276" y="565031"/>
                    <a:pt x="1699338" y="579123"/>
                    <a:pt x="1700488" y="595093"/>
                  </a:cubicBezTo>
                  <a:lnTo>
                    <a:pt x="1700488" y="2255177"/>
                  </a:lnTo>
                  <a:cubicBezTo>
                    <a:pt x="1700488" y="2263197"/>
                    <a:pt x="1697205" y="2269820"/>
                    <a:pt x="1691471" y="2273357"/>
                  </a:cubicBezTo>
                  <a:cubicBezTo>
                    <a:pt x="1688477" y="2275171"/>
                    <a:pt x="1685037" y="2276109"/>
                    <a:pt x="1681536" y="2276057"/>
                  </a:cubicBezTo>
                  <a:close/>
                  <a:moveTo>
                    <a:pt x="33556" y="20957"/>
                  </a:moveTo>
                  <a:cubicBezTo>
                    <a:pt x="33447" y="20953"/>
                    <a:pt x="33342" y="20953"/>
                    <a:pt x="33234" y="20957"/>
                  </a:cubicBezTo>
                  <a:cubicBezTo>
                    <a:pt x="30477" y="21033"/>
                    <a:pt x="27870" y="22208"/>
                    <a:pt x="25991" y="24228"/>
                  </a:cubicBezTo>
                  <a:cubicBezTo>
                    <a:pt x="24096" y="26228"/>
                    <a:pt x="23082" y="28900"/>
                    <a:pt x="23174" y="31652"/>
                  </a:cubicBezTo>
                  <a:lnTo>
                    <a:pt x="23174" y="1691471"/>
                  </a:lnTo>
                  <a:cubicBezTo>
                    <a:pt x="23524" y="1700488"/>
                    <a:pt x="30163" y="1708270"/>
                    <a:pt x="39310" y="1710089"/>
                  </a:cubicBezTo>
                  <a:cubicBezTo>
                    <a:pt x="606219" y="1822353"/>
                    <a:pt x="1156293" y="2007214"/>
                    <a:pt x="1675943" y="2260098"/>
                  </a:cubicBezTo>
                  <a:lnTo>
                    <a:pt x="1676016" y="2260127"/>
                  </a:lnTo>
                  <a:cubicBezTo>
                    <a:pt x="1679283" y="2261760"/>
                    <a:pt x="1682228" y="2262110"/>
                    <a:pt x="1683890" y="2261084"/>
                  </a:cubicBezTo>
                  <a:cubicBezTo>
                    <a:pt x="1685274" y="2260239"/>
                    <a:pt x="1686063" y="2258082"/>
                    <a:pt x="1686063" y="2255177"/>
                  </a:cubicBezTo>
                  <a:lnTo>
                    <a:pt x="1686063" y="595580"/>
                  </a:lnTo>
                  <a:cubicBezTo>
                    <a:pt x="1685286" y="585050"/>
                    <a:pt x="1679029" y="575312"/>
                    <a:pt x="1669332" y="570013"/>
                  </a:cubicBezTo>
                  <a:cubicBezTo>
                    <a:pt x="1150869" y="317757"/>
                    <a:pt x="602067" y="133354"/>
                    <a:pt x="36473" y="21363"/>
                  </a:cubicBezTo>
                  <a:cubicBezTo>
                    <a:pt x="35519" y="21114"/>
                    <a:pt x="34541" y="20977"/>
                    <a:pt x="33556" y="20957"/>
                  </a:cubicBezTo>
                  <a:close/>
                  <a:moveTo>
                    <a:pt x="1659498" y="2224508"/>
                  </a:moveTo>
                  <a:lnTo>
                    <a:pt x="1649153" y="2219518"/>
                  </a:lnTo>
                  <a:cubicBezTo>
                    <a:pt x="1143329" y="1975543"/>
                    <a:pt x="608903" y="1795965"/>
                    <a:pt x="58390" y="1684988"/>
                  </a:cubicBezTo>
                  <a:lnTo>
                    <a:pt x="52596" y="1683817"/>
                  </a:lnTo>
                  <a:lnTo>
                    <a:pt x="52596" y="52818"/>
                  </a:lnTo>
                  <a:lnTo>
                    <a:pt x="61235" y="54552"/>
                  </a:lnTo>
                  <a:cubicBezTo>
                    <a:pt x="612931" y="165754"/>
                    <a:pt x="1148503" y="345715"/>
                    <a:pt x="1655410" y="590220"/>
                  </a:cubicBezTo>
                  <a:lnTo>
                    <a:pt x="1659498" y="592196"/>
                  </a:lnTo>
                  <a:close/>
                  <a:moveTo>
                    <a:pt x="67026" y="1672008"/>
                  </a:moveTo>
                  <a:cubicBezTo>
                    <a:pt x="612919" y="1782561"/>
                    <a:pt x="1142983" y="1960434"/>
                    <a:pt x="1645064" y="2201540"/>
                  </a:cubicBezTo>
                  <a:lnTo>
                    <a:pt x="1645064" y="601274"/>
                  </a:lnTo>
                  <a:cubicBezTo>
                    <a:pt x="1143103" y="359564"/>
                    <a:pt x="613019" y="181253"/>
                    <a:pt x="67026" y="704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9" name="Google Shape;1279;p44"/>
            <p:cNvSpPr/>
            <p:nvPr/>
          </p:nvSpPr>
          <p:spPr>
            <a:xfrm>
              <a:off x="7613635" y="2184680"/>
              <a:ext cx="391157" cy="562911"/>
            </a:xfrm>
            <a:custGeom>
              <a:avLst/>
              <a:gdLst/>
              <a:ahLst/>
              <a:cxnLst/>
              <a:rect l="l" t="t" r="r" b="b"/>
              <a:pathLst>
                <a:path w="633452" h="911596" extrusionOk="0">
                  <a:moveTo>
                    <a:pt x="8716" y="6531"/>
                  </a:moveTo>
                  <a:lnTo>
                    <a:pt x="8716" y="236564"/>
                  </a:lnTo>
                  <a:cubicBezTo>
                    <a:pt x="242358" y="312453"/>
                    <a:pt x="416685" y="579283"/>
                    <a:pt x="421735" y="818695"/>
                  </a:cubicBezTo>
                  <a:cubicBezTo>
                    <a:pt x="510488" y="856652"/>
                    <a:pt x="554645" y="876421"/>
                    <a:pt x="642099" y="918127"/>
                  </a:cubicBezTo>
                  <a:cubicBezTo>
                    <a:pt x="647294" y="537866"/>
                    <a:pt x="361559" y="136391"/>
                    <a:pt x="8716" y="6531"/>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0" name="Google Shape;1280;p44"/>
            <p:cNvSpPr/>
            <p:nvPr/>
          </p:nvSpPr>
          <p:spPr>
            <a:xfrm>
              <a:off x="7613635" y="2184680"/>
              <a:ext cx="391157" cy="562911"/>
            </a:xfrm>
            <a:custGeom>
              <a:avLst/>
              <a:gdLst/>
              <a:ahLst/>
              <a:cxnLst/>
              <a:rect l="l" t="t" r="r" b="b"/>
              <a:pathLst>
                <a:path w="633452" h="911596" extrusionOk="0">
                  <a:moveTo>
                    <a:pt x="8716" y="6531"/>
                  </a:moveTo>
                  <a:lnTo>
                    <a:pt x="8716" y="236564"/>
                  </a:lnTo>
                  <a:cubicBezTo>
                    <a:pt x="242358" y="312453"/>
                    <a:pt x="416685" y="579283"/>
                    <a:pt x="421735" y="818695"/>
                  </a:cubicBezTo>
                  <a:cubicBezTo>
                    <a:pt x="510488" y="856652"/>
                    <a:pt x="554645" y="876421"/>
                    <a:pt x="642099" y="918127"/>
                  </a:cubicBezTo>
                  <a:cubicBezTo>
                    <a:pt x="647294" y="537866"/>
                    <a:pt x="361559" y="136391"/>
                    <a:pt x="8716" y="653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1" name="Google Shape;1281;p44"/>
            <p:cNvSpPr/>
            <p:nvPr/>
          </p:nvSpPr>
          <p:spPr>
            <a:xfrm>
              <a:off x="7150003" y="2209956"/>
              <a:ext cx="220206" cy="290861"/>
            </a:xfrm>
            <a:custGeom>
              <a:avLst/>
              <a:gdLst/>
              <a:ahLst/>
              <a:cxnLst/>
              <a:rect l="l" t="t" r="r" b="b"/>
              <a:pathLst>
                <a:path w="356609" h="471030" extrusionOk="0">
                  <a:moveTo>
                    <a:pt x="365326" y="210731"/>
                  </a:moveTo>
                  <a:cubicBezTo>
                    <a:pt x="300100" y="128187"/>
                    <a:pt x="267483" y="87345"/>
                    <a:pt x="201959" y="6531"/>
                  </a:cubicBezTo>
                  <a:cubicBezTo>
                    <a:pt x="58362" y="107549"/>
                    <a:pt x="31084" y="266292"/>
                    <a:pt x="8716" y="425035"/>
                  </a:cubicBezTo>
                  <a:cubicBezTo>
                    <a:pt x="101943" y="444228"/>
                    <a:pt x="148266" y="454763"/>
                    <a:pt x="240914" y="477561"/>
                  </a:cubicBezTo>
                  <a:cubicBezTo>
                    <a:pt x="240914" y="360960"/>
                    <a:pt x="288539" y="266722"/>
                    <a:pt x="365326" y="210731"/>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2" name="Google Shape;1282;p44"/>
            <p:cNvSpPr/>
            <p:nvPr/>
          </p:nvSpPr>
          <p:spPr>
            <a:xfrm>
              <a:off x="7150003" y="2209956"/>
              <a:ext cx="220206" cy="290861"/>
            </a:xfrm>
            <a:custGeom>
              <a:avLst/>
              <a:gdLst/>
              <a:ahLst/>
              <a:cxnLst/>
              <a:rect l="l" t="t" r="r" b="b"/>
              <a:pathLst>
                <a:path w="356609" h="471030" extrusionOk="0">
                  <a:moveTo>
                    <a:pt x="365326" y="210731"/>
                  </a:moveTo>
                  <a:cubicBezTo>
                    <a:pt x="300100" y="128187"/>
                    <a:pt x="267483" y="87345"/>
                    <a:pt x="201959" y="6531"/>
                  </a:cubicBezTo>
                  <a:cubicBezTo>
                    <a:pt x="58362" y="107549"/>
                    <a:pt x="31084" y="266292"/>
                    <a:pt x="8716" y="425035"/>
                  </a:cubicBezTo>
                  <a:cubicBezTo>
                    <a:pt x="101943" y="444228"/>
                    <a:pt x="148266" y="454763"/>
                    <a:pt x="240914" y="477561"/>
                  </a:cubicBezTo>
                  <a:cubicBezTo>
                    <a:pt x="240914" y="360960"/>
                    <a:pt x="288539" y="266722"/>
                    <a:pt x="365326" y="21073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3" name="Google Shape;1283;p44"/>
            <p:cNvSpPr/>
            <p:nvPr/>
          </p:nvSpPr>
          <p:spPr>
            <a:xfrm>
              <a:off x="7307249" y="2180280"/>
              <a:ext cx="284267" cy="181369"/>
            </a:xfrm>
            <a:custGeom>
              <a:avLst/>
              <a:gdLst/>
              <a:ahLst/>
              <a:cxnLst/>
              <a:rect l="l" t="t" r="r" b="b"/>
              <a:pathLst>
                <a:path w="460351" h="293715" extrusionOk="0">
                  <a:moveTo>
                    <a:pt x="469067" y="268064"/>
                  </a:moveTo>
                  <a:lnTo>
                    <a:pt x="469067" y="38035"/>
                  </a:lnTo>
                  <a:cubicBezTo>
                    <a:pt x="315809" y="-15506"/>
                    <a:pt x="141771" y="-3382"/>
                    <a:pt x="8716" y="94316"/>
                  </a:cubicBezTo>
                  <a:cubicBezTo>
                    <a:pt x="74091" y="175705"/>
                    <a:pt x="106704" y="216978"/>
                    <a:pt x="171789" y="300246"/>
                  </a:cubicBezTo>
                  <a:cubicBezTo>
                    <a:pt x="248273" y="245120"/>
                    <a:pt x="353620" y="229246"/>
                    <a:pt x="469067" y="2680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44"/>
            <p:cNvSpPr/>
            <p:nvPr/>
          </p:nvSpPr>
          <p:spPr>
            <a:xfrm>
              <a:off x="7188298" y="2491590"/>
              <a:ext cx="795496" cy="535364"/>
            </a:xfrm>
            <a:custGeom>
              <a:avLst/>
              <a:gdLst/>
              <a:ahLst/>
              <a:cxnLst/>
              <a:rect l="l" t="t" r="r" b="b"/>
              <a:pathLst>
                <a:path w="1288252" h="866987" extrusionOk="0">
                  <a:moveTo>
                    <a:pt x="1075454" y="343066"/>
                  </a:moveTo>
                  <a:cubicBezTo>
                    <a:pt x="1095948" y="581178"/>
                    <a:pt x="849317" y="672816"/>
                    <a:pt x="661856" y="609896"/>
                  </a:cubicBezTo>
                  <a:cubicBezTo>
                    <a:pt x="444526" y="537021"/>
                    <a:pt x="235562" y="305109"/>
                    <a:pt x="240487" y="61512"/>
                  </a:cubicBezTo>
                  <a:cubicBezTo>
                    <a:pt x="148129" y="37703"/>
                    <a:pt x="101807" y="26735"/>
                    <a:pt x="8716" y="6531"/>
                  </a:cubicBezTo>
                  <a:cubicBezTo>
                    <a:pt x="16076" y="378709"/>
                    <a:pt x="319563" y="724478"/>
                    <a:pt x="661868" y="839929"/>
                  </a:cubicBezTo>
                  <a:cubicBezTo>
                    <a:pt x="970695" y="943976"/>
                    <a:pt x="1304920" y="805006"/>
                    <a:pt x="1296824" y="441053"/>
                  </a:cubicBezTo>
                  <a:cubicBezTo>
                    <a:pt x="1208654" y="399922"/>
                    <a:pt x="1164493" y="380298"/>
                    <a:pt x="1075454" y="3430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5" name="Google Shape;1285;p44"/>
            <p:cNvSpPr/>
            <p:nvPr/>
          </p:nvSpPr>
          <p:spPr>
            <a:xfrm>
              <a:off x="7145010" y="2175845"/>
              <a:ext cx="864615" cy="856014"/>
            </a:xfrm>
            <a:custGeom>
              <a:avLst/>
              <a:gdLst/>
              <a:ahLst/>
              <a:cxnLst/>
              <a:rect l="l" t="t" r="r" b="b"/>
              <a:pathLst>
                <a:path w="1400186" h="1386258" extrusionOk="0">
                  <a:moveTo>
                    <a:pt x="1408677" y="943802"/>
                  </a:moveTo>
                  <a:lnTo>
                    <a:pt x="1398513" y="938973"/>
                  </a:lnTo>
                  <a:cubicBezTo>
                    <a:pt x="1308461" y="896035"/>
                    <a:pt x="1264577" y="876516"/>
                    <a:pt x="1178411" y="839678"/>
                  </a:cubicBezTo>
                  <a:lnTo>
                    <a:pt x="1174126" y="837843"/>
                  </a:lnTo>
                  <a:lnTo>
                    <a:pt x="1174029" y="833196"/>
                  </a:lnTo>
                  <a:cubicBezTo>
                    <a:pt x="1168843" y="587281"/>
                    <a:pt x="985804" y="329142"/>
                    <a:pt x="766012" y="257732"/>
                  </a:cubicBezTo>
                  <a:lnTo>
                    <a:pt x="761022" y="256122"/>
                  </a:lnTo>
                  <a:lnTo>
                    <a:pt x="761022" y="10485"/>
                  </a:lnTo>
                  <a:lnTo>
                    <a:pt x="770732" y="14066"/>
                  </a:lnTo>
                  <a:cubicBezTo>
                    <a:pt x="1133767" y="147697"/>
                    <a:pt x="1414045" y="551131"/>
                    <a:pt x="1408831" y="932543"/>
                  </a:cubicBezTo>
                  <a:close/>
                  <a:moveTo>
                    <a:pt x="1188346" y="828198"/>
                  </a:moveTo>
                  <a:cubicBezTo>
                    <a:pt x="1268637" y="862573"/>
                    <a:pt x="1312420" y="882020"/>
                    <a:pt x="1394469" y="921043"/>
                  </a:cubicBezTo>
                  <a:cubicBezTo>
                    <a:pt x="1393709" y="558096"/>
                    <a:pt x="1119040" y="163168"/>
                    <a:pt x="775456" y="31260"/>
                  </a:cubicBezTo>
                  <a:lnTo>
                    <a:pt x="775456" y="245656"/>
                  </a:lnTo>
                  <a:cubicBezTo>
                    <a:pt x="997022" y="320587"/>
                    <a:pt x="1180894" y="579925"/>
                    <a:pt x="1188346" y="828198"/>
                  </a:cubicBezTo>
                  <a:close/>
                  <a:moveTo>
                    <a:pt x="256216" y="542057"/>
                  </a:moveTo>
                  <a:lnTo>
                    <a:pt x="247279" y="539856"/>
                  </a:lnTo>
                  <a:cubicBezTo>
                    <a:pt x="152857" y="516619"/>
                    <a:pt x="107351" y="506330"/>
                    <a:pt x="15355" y="487378"/>
                  </a:cubicBezTo>
                  <a:lnTo>
                    <a:pt x="8716" y="486022"/>
                  </a:lnTo>
                  <a:lnTo>
                    <a:pt x="9662" y="479314"/>
                  </a:lnTo>
                  <a:cubicBezTo>
                    <a:pt x="29547" y="338187"/>
                    <a:pt x="54294" y="162565"/>
                    <a:pt x="205890" y="55910"/>
                  </a:cubicBezTo>
                  <a:lnTo>
                    <a:pt x="211415" y="52031"/>
                  </a:lnTo>
                  <a:lnTo>
                    <a:pt x="215656" y="57262"/>
                  </a:lnTo>
                  <a:cubicBezTo>
                    <a:pt x="283232" y="140635"/>
                    <a:pt x="315728" y="181400"/>
                    <a:pt x="379051" y="261550"/>
                  </a:cubicBezTo>
                  <a:lnTo>
                    <a:pt x="383702" y="267429"/>
                  </a:lnTo>
                  <a:lnTo>
                    <a:pt x="377642" y="271855"/>
                  </a:lnTo>
                  <a:cubicBezTo>
                    <a:pt x="300470" y="328140"/>
                    <a:pt x="256204" y="423267"/>
                    <a:pt x="256204" y="532855"/>
                  </a:cubicBezTo>
                  <a:close/>
                  <a:moveTo>
                    <a:pt x="24896" y="474623"/>
                  </a:moveTo>
                  <a:cubicBezTo>
                    <a:pt x="109874" y="492154"/>
                    <a:pt x="155396" y="502443"/>
                    <a:pt x="241883" y="523681"/>
                  </a:cubicBezTo>
                  <a:cubicBezTo>
                    <a:pt x="244253" y="416125"/>
                    <a:pt x="288036" y="322559"/>
                    <a:pt x="363153" y="264693"/>
                  </a:cubicBezTo>
                  <a:cubicBezTo>
                    <a:pt x="304160" y="190055"/>
                    <a:pt x="271760" y="149439"/>
                    <a:pt x="208723" y="71647"/>
                  </a:cubicBezTo>
                  <a:cubicBezTo>
                    <a:pt x="79378" y="165820"/>
                    <a:pt x="49175" y="304126"/>
                    <a:pt x="24896" y="474623"/>
                  </a:cubicBezTo>
                  <a:close/>
                  <a:moveTo>
                    <a:pt x="433312" y="317344"/>
                  </a:moveTo>
                  <a:lnTo>
                    <a:pt x="429042" y="311876"/>
                  </a:lnTo>
                  <a:cubicBezTo>
                    <a:pt x="365849" y="231042"/>
                    <a:pt x="333437" y="189955"/>
                    <a:pt x="266030" y="106022"/>
                  </a:cubicBezTo>
                  <a:lnTo>
                    <a:pt x="261310" y="100147"/>
                  </a:lnTo>
                  <a:lnTo>
                    <a:pt x="267390" y="95693"/>
                  </a:lnTo>
                  <a:cubicBezTo>
                    <a:pt x="394776" y="2160"/>
                    <a:pt x="569377" y="-19251"/>
                    <a:pt x="734401" y="38418"/>
                  </a:cubicBezTo>
                  <a:lnTo>
                    <a:pt x="739229" y="40108"/>
                  </a:lnTo>
                  <a:lnTo>
                    <a:pt x="739229" y="285283"/>
                  </a:lnTo>
                  <a:lnTo>
                    <a:pt x="729713" y="282064"/>
                  </a:lnTo>
                  <a:cubicBezTo>
                    <a:pt x="620905" y="245495"/>
                    <a:pt x="517630" y="256573"/>
                    <a:pt x="438937" y="313268"/>
                  </a:cubicBezTo>
                  <a:close/>
                  <a:moveTo>
                    <a:pt x="282049" y="102908"/>
                  </a:moveTo>
                  <a:cubicBezTo>
                    <a:pt x="344848" y="181110"/>
                    <a:pt x="377188" y="222105"/>
                    <a:pt x="436189" y="297587"/>
                  </a:cubicBezTo>
                  <a:cubicBezTo>
                    <a:pt x="515643" y="243190"/>
                    <a:pt x="617533" y="231814"/>
                    <a:pt x="724796" y="265329"/>
                  </a:cubicBezTo>
                  <a:lnTo>
                    <a:pt x="724796" y="50369"/>
                  </a:lnTo>
                  <a:cubicBezTo>
                    <a:pt x="568274" y="-2745"/>
                    <a:pt x="403753" y="16859"/>
                    <a:pt x="282049" y="102908"/>
                  </a:cubicBezTo>
                  <a:close/>
                  <a:moveTo>
                    <a:pt x="932476" y="1392790"/>
                  </a:moveTo>
                  <a:cubicBezTo>
                    <a:pt x="866579" y="1392790"/>
                    <a:pt x="797904" y="1381471"/>
                    <a:pt x="729721" y="1358499"/>
                  </a:cubicBezTo>
                  <a:cubicBezTo>
                    <a:pt x="361575" y="1234341"/>
                    <a:pt x="78674" y="873184"/>
                    <a:pt x="71632" y="518410"/>
                  </a:cubicBezTo>
                  <a:lnTo>
                    <a:pt x="71451" y="509276"/>
                  </a:lnTo>
                  <a:lnTo>
                    <a:pt x="80384" y="511223"/>
                  </a:lnTo>
                  <a:cubicBezTo>
                    <a:pt x="174637" y="531684"/>
                    <a:pt x="220187" y="542492"/>
                    <a:pt x="312425" y="566269"/>
                  </a:cubicBezTo>
                  <a:lnTo>
                    <a:pt x="317949" y="567693"/>
                  </a:lnTo>
                  <a:lnTo>
                    <a:pt x="317837" y="573399"/>
                  </a:lnTo>
                  <a:cubicBezTo>
                    <a:pt x="312875" y="819897"/>
                    <a:pt x="530145" y="1046344"/>
                    <a:pt x="734300" y="1114805"/>
                  </a:cubicBezTo>
                  <a:cubicBezTo>
                    <a:pt x="843196" y="1151321"/>
                    <a:pt x="970497" y="1133379"/>
                    <a:pt x="1051026" y="1070077"/>
                  </a:cubicBezTo>
                  <a:cubicBezTo>
                    <a:pt x="1096249" y="1034490"/>
                    <a:pt x="1148140" y="968379"/>
                    <a:pt x="1138415" y="855427"/>
                  </a:cubicBezTo>
                  <a:lnTo>
                    <a:pt x="1137385" y="843545"/>
                  </a:lnTo>
                  <a:lnTo>
                    <a:pt x="1148402" y="848144"/>
                  </a:lnTo>
                  <a:cubicBezTo>
                    <a:pt x="1236072" y="884797"/>
                    <a:pt x="1279578" y="904075"/>
                    <a:pt x="1370025" y="946244"/>
                  </a:cubicBezTo>
                  <a:lnTo>
                    <a:pt x="1374097" y="948131"/>
                  </a:lnTo>
                  <a:lnTo>
                    <a:pt x="1374198" y="952626"/>
                  </a:lnTo>
                  <a:cubicBezTo>
                    <a:pt x="1377577" y="1104999"/>
                    <a:pt x="1322560" y="1227299"/>
                    <a:pt x="1215088" y="1306318"/>
                  </a:cubicBezTo>
                  <a:cubicBezTo>
                    <a:pt x="1137389" y="1363460"/>
                    <a:pt x="1038552" y="1392790"/>
                    <a:pt x="932476" y="1392790"/>
                  </a:cubicBezTo>
                  <a:close/>
                  <a:moveTo>
                    <a:pt x="86311" y="527270"/>
                  </a:moveTo>
                  <a:cubicBezTo>
                    <a:pt x="97855" y="873317"/>
                    <a:pt x="374818" y="1223585"/>
                    <a:pt x="734332" y="1344826"/>
                  </a:cubicBezTo>
                  <a:cubicBezTo>
                    <a:pt x="907859" y="1403312"/>
                    <a:pt x="1084355" y="1384541"/>
                    <a:pt x="1206542" y="1294698"/>
                  </a:cubicBezTo>
                  <a:cubicBezTo>
                    <a:pt x="1309012" y="1219356"/>
                    <a:pt x="1361973" y="1102811"/>
                    <a:pt x="1359849" y="957426"/>
                  </a:cubicBezTo>
                  <a:cubicBezTo>
                    <a:pt x="1276081" y="918396"/>
                    <a:pt x="1232733" y="899154"/>
                    <a:pt x="1153617" y="865978"/>
                  </a:cubicBezTo>
                  <a:cubicBezTo>
                    <a:pt x="1159407" y="978201"/>
                    <a:pt x="1106377" y="1044900"/>
                    <a:pt x="1059955" y="1081404"/>
                  </a:cubicBezTo>
                  <a:cubicBezTo>
                    <a:pt x="975777" y="1147595"/>
                    <a:pt x="843072" y="1166535"/>
                    <a:pt x="729713" y="1128482"/>
                  </a:cubicBezTo>
                  <a:cubicBezTo>
                    <a:pt x="522298" y="1058927"/>
                    <a:pt x="301665" y="829635"/>
                    <a:pt x="303343" y="578827"/>
                  </a:cubicBezTo>
                  <a:cubicBezTo>
                    <a:pt x="217881" y="556821"/>
                    <a:pt x="172533" y="546045"/>
                    <a:pt x="86311" y="5272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6" name="Google Shape;1286;p44"/>
            <p:cNvSpPr/>
            <p:nvPr/>
          </p:nvSpPr>
          <p:spPr>
            <a:xfrm>
              <a:off x="4703274" y="1945151"/>
              <a:ext cx="1009550" cy="1364049"/>
            </a:xfrm>
            <a:custGeom>
              <a:avLst/>
              <a:gdLst/>
              <a:ahLst/>
              <a:cxnLst/>
              <a:rect l="l" t="t" r="r" b="b"/>
              <a:pathLst>
                <a:path w="1634899" h="2208986" extrusionOk="0">
                  <a:moveTo>
                    <a:pt x="1643615" y="1665822"/>
                  </a:moveTo>
                  <a:cubicBezTo>
                    <a:pt x="1077285" y="1778014"/>
                    <a:pt x="527787" y="1962771"/>
                    <a:pt x="8716" y="2215518"/>
                  </a:cubicBezTo>
                  <a:lnTo>
                    <a:pt x="8716" y="555925"/>
                  </a:lnTo>
                  <a:cubicBezTo>
                    <a:pt x="527803" y="303283"/>
                    <a:pt x="1077301" y="118630"/>
                    <a:pt x="1643615" y="653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44"/>
            <p:cNvSpPr/>
            <p:nvPr/>
          </p:nvSpPr>
          <p:spPr>
            <a:xfrm>
              <a:off x="4699932" y="2280787"/>
              <a:ext cx="6678" cy="1031472"/>
            </a:xfrm>
            <a:custGeom>
              <a:avLst/>
              <a:gdLst/>
              <a:ahLst/>
              <a:cxnLst/>
              <a:rect l="l" t="t" r="r" b="b"/>
              <a:pathLst>
                <a:path w="10815" h="1670400" extrusionOk="0">
                  <a:moveTo>
                    <a:pt x="14124" y="1676932"/>
                  </a:moveTo>
                  <a:cubicBezTo>
                    <a:pt x="11138" y="1676928"/>
                    <a:pt x="8716" y="1674506"/>
                    <a:pt x="8716" y="1671520"/>
                  </a:cubicBezTo>
                  <a:lnTo>
                    <a:pt x="8716" y="11939"/>
                  </a:lnTo>
                  <a:cubicBezTo>
                    <a:pt x="8716" y="8952"/>
                    <a:pt x="11138" y="6531"/>
                    <a:pt x="14124" y="6531"/>
                  </a:cubicBezTo>
                  <a:cubicBezTo>
                    <a:pt x="17110" y="6534"/>
                    <a:pt x="19528" y="8953"/>
                    <a:pt x="19532" y="11939"/>
                  </a:cubicBezTo>
                  <a:lnTo>
                    <a:pt x="19532" y="1671536"/>
                  </a:lnTo>
                  <a:cubicBezTo>
                    <a:pt x="19524" y="1674518"/>
                    <a:pt x="17106" y="1676928"/>
                    <a:pt x="14124" y="1676932"/>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8" name="Google Shape;1288;p44"/>
            <p:cNvSpPr/>
            <p:nvPr/>
          </p:nvSpPr>
          <p:spPr>
            <a:xfrm>
              <a:off x="4709239" y="2390085"/>
              <a:ext cx="388795" cy="904839"/>
            </a:xfrm>
            <a:custGeom>
              <a:avLst/>
              <a:gdLst/>
              <a:ahLst/>
              <a:cxnLst/>
              <a:rect l="l" t="t" r="r" b="b"/>
              <a:pathLst>
                <a:path w="629628" h="1465327" extrusionOk="0">
                  <a:moveTo>
                    <a:pt x="8716" y="1471859"/>
                  </a:moveTo>
                  <a:cubicBezTo>
                    <a:pt x="109830" y="983128"/>
                    <a:pt x="212148" y="494687"/>
                    <a:pt x="315664" y="6531"/>
                  </a:cubicBezTo>
                  <a:cubicBezTo>
                    <a:pt x="423115" y="404256"/>
                    <a:pt x="530676" y="802029"/>
                    <a:pt x="638345" y="1199850"/>
                  </a:cubicBezTo>
                  <a:cubicBezTo>
                    <a:pt x="423490" y="1278531"/>
                    <a:pt x="213274" y="1369349"/>
                    <a:pt x="8716" y="1471859"/>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9" name="Google Shape;1289;p44"/>
            <p:cNvSpPr/>
            <p:nvPr/>
          </p:nvSpPr>
          <p:spPr>
            <a:xfrm>
              <a:off x="4709239" y="2390085"/>
              <a:ext cx="388795" cy="904839"/>
            </a:xfrm>
            <a:custGeom>
              <a:avLst/>
              <a:gdLst/>
              <a:ahLst/>
              <a:cxnLst/>
              <a:rect l="l" t="t" r="r" b="b"/>
              <a:pathLst>
                <a:path w="629628" h="1465327" extrusionOk="0">
                  <a:moveTo>
                    <a:pt x="8716" y="1471859"/>
                  </a:moveTo>
                  <a:cubicBezTo>
                    <a:pt x="109830" y="983128"/>
                    <a:pt x="212148" y="494687"/>
                    <a:pt x="315664" y="6531"/>
                  </a:cubicBezTo>
                  <a:cubicBezTo>
                    <a:pt x="423115" y="404256"/>
                    <a:pt x="530676" y="802029"/>
                    <a:pt x="638345" y="1199850"/>
                  </a:cubicBezTo>
                  <a:cubicBezTo>
                    <a:pt x="423490" y="1278531"/>
                    <a:pt x="213274" y="1369349"/>
                    <a:pt x="8716" y="147185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44"/>
            <p:cNvSpPr/>
            <p:nvPr/>
          </p:nvSpPr>
          <p:spPr>
            <a:xfrm>
              <a:off x="4901832" y="2720067"/>
              <a:ext cx="395124" cy="484859"/>
            </a:xfrm>
            <a:custGeom>
              <a:avLst/>
              <a:gdLst/>
              <a:ahLst/>
              <a:cxnLst/>
              <a:rect l="l" t="t" r="r" b="b"/>
              <a:pathLst>
                <a:path w="639877" h="785196" extrusionOk="0">
                  <a:moveTo>
                    <a:pt x="8716" y="791728"/>
                  </a:moveTo>
                  <a:cubicBezTo>
                    <a:pt x="112623" y="529275"/>
                    <a:pt x="218449" y="267543"/>
                    <a:pt x="326194" y="6531"/>
                  </a:cubicBezTo>
                  <a:cubicBezTo>
                    <a:pt x="434334" y="189324"/>
                    <a:pt x="541802" y="372745"/>
                    <a:pt x="648593" y="556794"/>
                  </a:cubicBezTo>
                  <a:cubicBezTo>
                    <a:pt x="431050" y="623002"/>
                    <a:pt x="217419" y="701438"/>
                    <a:pt x="8716" y="791728"/>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1" name="Google Shape;1291;p44"/>
            <p:cNvSpPr/>
            <p:nvPr/>
          </p:nvSpPr>
          <p:spPr>
            <a:xfrm>
              <a:off x="4901832" y="2720067"/>
              <a:ext cx="395124" cy="484859"/>
            </a:xfrm>
            <a:custGeom>
              <a:avLst/>
              <a:gdLst/>
              <a:ahLst/>
              <a:cxnLst/>
              <a:rect l="l" t="t" r="r" b="b"/>
              <a:pathLst>
                <a:path w="639877" h="785196" extrusionOk="0">
                  <a:moveTo>
                    <a:pt x="8716" y="791728"/>
                  </a:moveTo>
                  <a:cubicBezTo>
                    <a:pt x="112623" y="529275"/>
                    <a:pt x="218449" y="267543"/>
                    <a:pt x="326194" y="6531"/>
                  </a:cubicBezTo>
                  <a:cubicBezTo>
                    <a:pt x="434334" y="189324"/>
                    <a:pt x="541802" y="372745"/>
                    <a:pt x="648593" y="556794"/>
                  </a:cubicBezTo>
                  <a:cubicBezTo>
                    <a:pt x="431050" y="623002"/>
                    <a:pt x="217419" y="701438"/>
                    <a:pt x="8716" y="7917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2" name="Google Shape;1292;p44"/>
            <p:cNvSpPr/>
            <p:nvPr/>
          </p:nvSpPr>
          <p:spPr>
            <a:xfrm>
              <a:off x="5299930" y="2392578"/>
              <a:ext cx="405639" cy="666736"/>
            </a:xfrm>
            <a:custGeom>
              <a:avLst/>
              <a:gdLst/>
              <a:ahLst/>
              <a:cxnLst/>
              <a:rect l="l" t="t" r="r" b="b"/>
              <a:pathLst>
                <a:path w="656905" h="1079734" extrusionOk="0">
                  <a:moveTo>
                    <a:pt x="8716" y="1086266"/>
                  </a:moveTo>
                  <a:cubicBezTo>
                    <a:pt x="116566" y="726067"/>
                    <a:pt x="225523" y="366154"/>
                    <a:pt x="335582" y="6531"/>
                  </a:cubicBezTo>
                  <a:cubicBezTo>
                    <a:pt x="445930" y="312952"/>
                    <a:pt x="555945" y="619421"/>
                    <a:pt x="665622" y="925938"/>
                  </a:cubicBezTo>
                  <a:cubicBezTo>
                    <a:pt x="443846" y="967149"/>
                    <a:pt x="224541" y="1020674"/>
                    <a:pt x="8716" y="1086266"/>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44"/>
            <p:cNvSpPr/>
            <p:nvPr/>
          </p:nvSpPr>
          <p:spPr>
            <a:xfrm>
              <a:off x="5299930" y="2392578"/>
              <a:ext cx="405639" cy="666736"/>
            </a:xfrm>
            <a:custGeom>
              <a:avLst/>
              <a:gdLst/>
              <a:ahLst/>
              <a:cxnLst/>
              <a:rect l="l" t="t" r="r" b="b"/>
              <a:pathLst>
                <a:path w="656905" h="1079734" extrusionOk="0">
                  <a:moveTo>
                    <a:pt x="8716" y="1086266"/>
                  </a:moveTo>
                  <a:cubicBezTo>
                    <a:pt x="116566" y="726067"/>
                    <a:pt x="225523" y="366154"/>
                    <a:pt x="335582" y="6531"/>
                  </a:cubicBezTo>
                  <a:cubicBezTo>
                    <a:pt x="445930" y="312952"/>
                    <a:pt x="555945" y="619421"/>
                    <a:pt x="665622" y="925938"/>
                  </a:cubicBezTo>
                  <a:cubicBezTo>
                    <a:pt x="443846" y="967149"/>
                    <a:pt x="224541" y="1020674"/>
                    <a:pt x="8716" y="1086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4" name="Google Shape;1294;p44"/>
            <p:cNvSpPr/>
            <p:nvPr/>
          </p:nvSpPr>
          <p:spPr>
            <a:xfrm>
              <a:off x="5101015" y="2447527"/>
              <a:ext cx="401005" cy="678143"/>
            </a:xfrm>
            <a:custGeom>
              <a:avLst/>
              <a:gdLst/>
              <a:ahLst/>
              <a:cxnLst/>
              <a:rect l="l" t="t" r="r" b="b"/>
              <a:pathLst>
                <a:path w="649401" h="1098208" extrusionOk="0">
                  <a:moveTo>
                    <a:pt x="8716" y="1104739"/>
                  </a:moveTo>
                  <a:cubicBezTo>
                    <a:pt x="114542" y="738380"/>
                    <a:pt x="222054" y="372311"/>
                    <a:pt x="331252" y="6531"/>
                  </a:cubicBezTo>
                  <a:cubicBezTo>
                    <a:pt x="440639" y="306707"/>
                    <a:pt x="549595" y="607015"/>
                    <a:pt x="658118" y="907460"/>
                  </a:cubicBezTo>
                  <a:cubicBezTo>
                    <a:pt x="438136" y="961045"/>
                    <a:pt x="221330" y="1026911"/>
                    <a:pt x="8716" y="110473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5" name="Google Shape;1295;p44"/>
            <p:cNvSpPr/>
            <p:nvPr/>
          </p:nvSpPr>
          <p:spPr>
            <a:xfrm>
              <a:off x="4699928" y="1985797"/>
              <a:ext cx="1016243" cy="1235014"/>
            </a:xfrm>
            <a:custGeom>
              <a:avLst/>
              <a:gdLst/>
              <a:ahLst/>
              <a:cxnLst/>
              <a:rect l="l" t="t" r="r" b="b"/>
              <a:pathLst>
                <a:path w="1645738" h="2000022" extrusionOk="0">
                  <a:moveTo>
                    <a:pt x="1650092" y="609510"/>
                  </a:moveTo>
                  <a:cubicBezTo>
                    <a:pt x="1653025" y="608923"/>
                    <a:pt x="1654929" y="606074"/>
                    <a:pt x="1654349" y="603140"/>
                  </a:cubicBezTo>
                  <a:cubicBezTo>
                    <a:pt x="1653814" y="600231"/>
                    <a:pt x="1651026" y="598305"/>
                    <a:pt x="1648116" y="598839"/>
                  </a:cubicBezTo>
                  <a:cubicBezTo>
                    <a:pt x="1648068" y="598847"/>
                    <a:pt x="1648020" y="598857"/>
                    <a:pt x="1647972" y="598867"/>
                  </a:cubicBezTo>
                  <a:cubicBezTo>
                    <a:pt x="1537587" y="620735"/>
                    <a:pt x="1427853" y="645387"/>
                    <a:pt x="1318776" y="672824"/>
                  </a:cubicBezTo>
                  <a:lnTo>
                    <a:pt x="1318776" y="352341"/>
                  </a:lnTo>
                  <a:cubicBezTo>
                    <a:pt x="1428525" y="324775"/>
                    <a:pt x="1538963" y="299954"/>
                    <a:pt x="1650092" y="277876"/>
                  </a:cubicBezTo>
                  <a:cubicBezTo>
                    <a:pt x="1653025" y="277292"/>
                    <a:pt x="1654933" y="274441"/>
                    <a:pt x="1654349" y="271506"/>
                  </a:cubicBezTo>
                  <a:cubicBezTo>
                    <a:pt x="1653806" y="268599"/>
                    <a:pt x="1651010" y="266681"/>
                    <a:pt x="1648104" y="267223"/>
                  </a:cubicBezTo>
                  <a:cubicBezTo>
                    <a:pt x="1648060" y="267231"/>
                    <a:pt x="1648016" y="267240"/>
                    <a:pt x="1647972" y="267249"/>
                  </a:cubicBezTo>
                  <a:cubicBezTo>
                    <a:pt x="1537587" y="289101"/>
                    <a:pt x="1427853" y="313738"/>
                    <a:pt x="1318776" y="341158"/>
                  </a:cubicBezTo>
                  <a:lnTo>
                    <a:pt x="1318776" y="11943"/>
                  </a:lnTo>
                  <a:cubicBezTo>
                    <a:pt x="1318772" y="8953"/>
                    <a:pt x="1316354" y="6535"/>
                    <a:pt x="1313364" y="6531"/>
                  </a:cubicBezTo>
                  <a:cubicBezTo>
                    <a:pt x="1310375" y="6531"/>
                    <a:pt x="1307952" y="8953"/>
                    <a:pt x="1307952" y="11943"/>
                  </a:cubicBezTo>
                  <a:lnTo>
                    <a:pt x="1307952" y="343943"/>
                  </a:lnTo>
                  <a:cubicBezTo>
                    <a:pt x="1200074" y="371184"/>
                    <a:pt x="1092948" y="401094"/>
                    <a:pt x="986579" y="433674"/>
                  </a:cubicBezTo>
                  <a:lnTo>
                    <a:pt x="986579" y="102732"/>
                  </a:lnTo>
                  <a:cubicBezTo>
                    <a:pt x="986579" y="99742"/>
                    <a:pt x="984157" y="97320"/>
                    <a:pt x="981167" y="97320"/>
                  </a:cubicBezTo>
                  <a:cubicBezTo>
                    <a:pt x="978177" y="97320"/>
                    <a:pt x="975755" y="99742"/>
                    <a:pt x="975755" y="102732"/>
                  </a:cubicBezTo>
                  <a:lnTo>
                    <a:pt x="975755" y="437038"/>
                  </a:lnTo>
                  <a:cubicBezTo>
                    <a:pt x="869257" y="469824"/>
                    <a:pt x="763624" y="505242"/>
                    <a:pt x="658848" y="543294"/>
                  </a:cubicBezTo>
                  <a:lnTo>
                    <a:pt x="658848" y="212542"/>
                  </a:lnTo>
                  <a:cubicBezTo>
                    <a:pt x="658848" y="209552"/>
                    <a:pt x="656426" y="207130"/>
                    <a:pt x="653436" y="207130"/>
                  </a:cubicBezTo>
                  <a:cubicBezTo>
                    <a:pt x="650447" y="207130"/>
                    <a:pt x="648024" y="209552"/>
                    <a:pt x="648024" y="212542"/>
                  </a:cubicBezTo>
                  <a:lnTo>
                    <a:pt x="648024" y="547209"/>
                  </a:lnTo>
                  <a:cubicBezTo>
                    <a:pt x="543088" y="585521"/>
                    <a:pt x="439137" y="626430"/>
                    <a:pt x="336180" y="669935"/>
                  </a:cubicBezTo>
                  <a:lnTo>
                    <a:pt x="336180" y="341549"/>
                  </a:lnTo>
                  <a:cubicBezTo>
                    <a:pt x="336180" y="338560"/>
                    <a:pt x="333757" y="336137"/>
                    <a:pt x="330768" y="336137"/>
                  </a:cubicBezTo>
                  <a:cubicBezTo>
                    <a:pt x="327778" y="336132"/>
                    <a:pt x="325351" y="338552"/>
                    <a:pt x="325348" y="341541"/>
                  </a:cubicBezTo>
                  <a:cubicBezTo>
                    <a:pt x="325348" y="341544"/>
                    <a:pt x="325348" y="341546"/>
                    <a:pt x="325348" y="341549"/>
                  </a:cubicBezTo>
                  <a:lnTo>
                    <a:pt x="325348" y="674454"/>
                  </a:lnTo>
                  <a:cubicBezTo>
                    <a:pt x="219674" y="719336"/>
                    <a:pt x="115148" y="766884"/>
                    <a:pt x="11765" y="817098"/>
                  </a:cubicBezTo>
                  <a:cubicBezTo>
                    <a:pt x="9081" y="818396"/>
                    <a:pt x="7958" y="821622"/>
                    <a:pt x="9258" y="824305"/>
                  </a:cubicBezTo>
                  <a:cubicBezTo>
                    <a:pt x="9262" y="824317"/>
                    <a:pt x="9270" y="824329"/>
                    <a:pt x="9274" y="824341"/>
                  </a:cubicBezTo>
                  <a:cubicBezTo>
                    <a:pt x="10175" y="826206"/>
                    <a:pt x="12062" y="827389"/>
                    <a:pt x="14134" y="827383"/>
                  </a:cubicBezTo>
                  <a:cubicBezTo>
                    <a:pt x="14955" y="827387"/>
                    <a:pt x="15764" y="827199"/>
                    <a:pt x="16501" y="826835"/>
                  </a:cubicBezTo>
                  <a:cubicBezTo>
                    <a:pt x="118271" y="777300"/>
                    <a:pt x="221220" y="730416"/>
                    <a:pt x="325348" y="686183"/>
                  </a:cubicBezTo>
                  <a:lnTo>
                    <a:pt x="325348" y="1006309"/>
                  </a:lnTo>
                  <a:cubicBezTo>
                    <a:pt x="219674" y="1051211"/>
                    <a:pt x="115148" y="1098780"/>
                    <a:pt x="11765" y="1149013"/>
                  </a:cubicBezTo>
                  <a:cubicBezTo>
                    <a:pt x="9081" y="1150309"/>
                    <a:pt x="7958" y="1153536"/>
                    <a:pt x="9258" y="1156220"/>
                  </a:cubicBezTo>
                  <a:cubicBezTo>
                    <a:pt x="9262" y="1156232"/>
                    <a:pt x="9270" y="1156244"/>
                    <a:pt x="9274" y="1156256"/>
                  </a:cubicBezTo>
                  <a:cubicBezTo>
                    <a:pt x="10175" y="1158123"/>
                    <a:pt x="12062" y="1159306"/>
                    <a:pt x="14134" y="1159302"/>
                  </a:cubicBezTo>
                  <a:cubicBezTo>
                    <a:pt x="14955" y="1159306"/>
                    <a:pt x="15764" y="1159117"/>
                    <a:pt x="16501" y="1158751"/>
                  </a:cubicBezTo>
                  <a:cubicBezTo>
                    <a:pt x="118271" y="1109202"/>
                    <a:pt x="221220" y="1062304"/>
                    <a:pt x="325348" y="1018055"/>
                  </a:cubicBezTo>
                  <a:lnTo>
                    <a:pt x="325348" y="1338237"/>
                  </a:lnTo>
                  <a:cubicBezTo>
                    <a:pt x="219674" y="1383138"/>
                    <a:pt x="115148" y="1430704"/>
                    <a:pt x="11765" y="1480941"/>
                  </a:cubicBezTo>
                  <a:cubicBezTo>
                    <a:pt x="9081" y="1482236"/>
                    <a:pt x="7958" y="1485463"/>
                    <a:pt x="9258" y="1488147"/>
                  </a:cubicBezTo>
                  <a:cubicBezTo>
                    <a:pt x="9262" y="1488159"/>
                    <a:pt x="9270" y="1488171"/>
                    <a:pt x="9274" y="1488183"/>
                  </a:cubicBezTo>
                  <a:cubicBezTo>
                    <a:pt x="10175" y="1490051"/>
                    <a:pt x="12062" y="1491234"/>
                    <a:pt x="14134" y="1491230"/>
                  </a:cubicBezTo>
                  <a:cubicBezTo>
                    <a:pt x="14955" y="1491234"/>
                    <a:pt x="15764" y="1491044"/>
                    <a:pt x="16501" y="1490678"/>
                  </a:cubicBezTo>
                  <a:cubicBezTo>
                    <a:pt x="118271" y="1441129"/>
                    <a:pt x="221220" y="1394232"/>
                    <a:pt x="325348" y="1349982"/>
                  </a:cubicBezTo>
                  <a:lnTo>
                    <a:pt x="325348" y="1670204"/>
                  </a:lnTo>
                  <a:cubicBezTo>
                    <a:pt x="219674" y="1715086"/>
                    <a:pt x="115148" y="1762635"/>
                    <a:pt x="11765" y="1812848"/>
                  </a:cubicBezTo>
                  <a:cubicBezTo>
                    <a:pt x="9085" y="1814144"/>
                    <a:pt x="7958" y="1817367"/>
                    <a:pt x="9254" y="1820047"/>
                  </a:cubicBezTo>
                  <a:cubicBezTo>
                    <a:pt x="9262" y="1820063"/>
                    <a:pt x="9266" y="1820075"/>
                    <a:pt x="9274" y="1820091"/>
                  </a:cubicBezTo>
                  <a:cubicBezTo>
                    <a:pt x="10175" y="1821958"/>
                    <a:pt x="12062" y="1823141"/>
                    <a:pt x="14134" y="1823137"/>
                  </a:cubicBezTo>
                  <a:cubicBezTo>
                    <a:pt x="14955" y="1823141"/>
                    <a:pt x="15764" y="1822952"/>
                    <a:pt x="16501" y="1822586"/>
                  </a:cubicBezTo>
                  <a:cubicBezTo>
                    <a:pt x="118271" y="1773057"/>
                    <a:pt x="221220" y="1726179"/>
                    <a:pt x="325348" y="1681950"/>
                  </a:cubicBezTo>
                  <a:lnTo>
                    <a:pt x="325348" y="2001142"/>
                  </a:lnTo>
                  <a:cubicBezTo>
                    <a:pt x="325348" y="2004131"/>
                    <a:pt x="327770" y="2006554"/>
                    <a:pt x="330760" y="2006554"/>
                  </a:cubicBezTo>
                  <a:cubicBezTo>
                    <a:pt x="333749" y="2006554"/>
                    <a:pt x="336172" y="2004131"/>
                    <a:pt x="336172" y="2001142"/>
                  </a:cubicBezTo>
                  <a:lnTo>
                    <a:pt x="336172" y="1677399"/>
                  </a:lnTo>
                  <a:cubicBezTo>
                    <a:pt x="439096" y="1633813"/>
                    <a:pt x="543043" y="1592839"/>
                    <a:pt x="648016" y="1554472"/>
                  </a:cubicBezTo>
                  <a:lnTo>
                    <a:pt x="648016" y="1872123"/>
                  </a:lnTo>
                  <a:cubicBezTo>
                    <a:pt x="648016" y="1875112"/>
                    <a:pt x="650439" y="1877535"/>
                    <a:pt x="653428" y="1877535"/>
                  </a:cubicBezTo>
                  <a:cubicBezTo>
                    <a:pt x="656418" y="1877531"/>
                    <a:pt x="658836" y="1875112"/>
                    <a:pt x="658840" y="1872123"/>
                  </a:cubicBezTo>
                  <a:lnTo>
                    <a:pt x="658840" y="1550540"/>
                  </a:lnTo>
                  <a:cubicBezTo>
                    <a:pt x="763576" y="1512435"/>
                    <a:pt x="869209" y="1476957"/>
                    <a:pt x="975747" y="1444103"/>
                  </a:cubicBezTo>
                  <a:lnTo>
                    <a:pt x="975747" y="1762297"/>
                  </a:lnTo>
                  <a:cubicBezTo>
                    <a:pt x="975751" y="1765283"/>
                    <a:pt x="978173" y="1767705"/>
                    <a:pt x="981159" y="1767705"/>
                  </a:cubicBezTo>
                  <a:cubicBezTo>
                    <a:pt x="984145" y="1767705"/>
                    <a:pt x="986567" y="1765283"/>
                    <a:pt x="986571" y="1762297"/>
                  </a:cubicBezTo>
                  <a:lnTo>
                    <a:pt x="986571" y="1440751"/>
                  </a:lnTo>
                  <a:cubicBezTo>
                    <a:pt x="1092916" y="1408150"/>
                    <a:pt x="1200038" y="1378189"/>
                    <a:pt x="1307944" y="1350871"/>
                  </a:cubicBezTo>
                  <a:lnTo>
                    <a:pt x="1307944" y="1671524"/>
                  </a:lnTo>
                  <a:cubicBezTo>
                    <a:pt x="1307944" y="1674514"/>
                    <a:pt x="1310366" y="1676936"/>
                    <a:pt x="1313356" y="1676936"/>
                  </a:cubicBezTo>
                  <a:cubicBezTo>
                    <a:pt x="1316346" y="1676932"/>
                    <a:pt x="1318764" y="1674514"/>
                    <a:pt x="1318768" y="1671524"/>
                  </a:cubicBezTo>
                  <a:lnTo>
                    <a:pt x="1318768" y="1348099"/>
                  </a:lnTo>
                  <a:cubicBezTo>
                    <a:pt x="1428521" y="1320532"/>
                    <a:pt x="1538959" y="1295709"/>
                    <a:pt x="1650076" y="1273634"/>
                  </a:cubicBezTo>
                  <a:cubicBezTo>
                    <a:pt x="1653009" y="1273051"/>
                    <a:pt x="1654917" y="1270202"/>
                    <a:pt x="1654333" y="1267269"/>
                  </a:cubicBezTo>
                  <a:cubicBezTo>
                    <a:pt x="1654333" y="1267265"/>
                    <a:pt x="1654333" y="1267265"/>
                    <a:pt x="1654333" y="1267265"/>
                  </a:cubicBezTo>
                  <a:cubicBezTo>
                    <a:pt x="1653790" y="1264360"/>
                    <a:pt x="1650989" y="1262444"/>
                    <a:pt x="1648080" y="1262987"/>
                  </a:cubicBezTo>
                  <a:cubicBezTo>
                    <a:pt x="1648044" y="1262995"/>
                    <a:pt x="1648004" y="1263004"/>
                    <a:pt x="1647964" y="1263012"/>
                  </a:cubicBezTo>
                  <a:cubicBezTo>
                    <a:pt x="1537579" y="1284865"/>
                    <a:pt x="1427845" y="1309499"/>
                    <a:pt x="1318768" y="1336917"/>
                  </a:cubicBezTo>
                  <a:lnTo>
                    <a:pt x="1318768" y="1015938"/>
                  </a:lnTo>
                  <a:cubicBezTo>
                    <a:pt x="1428521" y="988356"/>
                    <a:pt x="1538963" y="963519"/>
                    <a:pt x="1650092" y="941425"/>
                  </a:cubicBezTo>
                  <a:cubicBezTo>
                    <a:pt x="1653025" y="940839"/>
                    <a:pt x="1654929" y="937989"/>
                    <a:pt x="1654349" y="935056"/>
                  </a:cubicBezTo>
                  <a:cubicBezTo>
                    <a:pt x="1653834" y="932166"/>
                    <a:pt x="1651074" y="930241"/>
                    <a:pt x="1648185" y="930756"/>
                  </a:cubicBezTo>
                  <a:cubicBezTo>
                    <a:pt x="1648112" y="930769"/>
                    <a:pt x="1648040" y="930783"/>
                    <a:pt x="1647972" y="930798"/>
                  </a:cubicBezTo>
                  <a:cubicBezTo>
                    <a:pt x="1537587" y="952667"/>
                    <a:pt x="1427853" y="977319"/>
                    <a:pt x="1318776" y="1004756"/>
                  </a:cubicBezTo>
                  <a:lnTo>
                    <a:pt x="1318776" y="684023"/>
                  </a:lnTo>
                  <a:cubicBezTo>
                    <a:pt x="1428525" y="656435"/>
                    <a:pt x="1538963" y="631598"/>
                    <a:pt x="1650092" y="609510"/>
                  </a:cubicBezTo>
                  <a:close/>
                  <a:moveTo>
                    <a:pt x="1307960" y="355125"/>
                  </a:moveTo>
                  <a:lnTo>
                    <a:pt x="1307960" y="675629"/>
                  </a:lnTo>
                  <a:cubicBezTo>
                    <a:pt x="1200082" y="702886"/>
                    <a:pt x="1092956" y="732812"/>
                    <a:pt x="986587" y="765408"/>
                  </a:cubicBezTo>
                  <a:lnTo>
                    <a:pt x="986587" y="445005"/>
                  </a:lnTo>
                  <a:cubicBezTo>
                    <a:pt x="1092932" y="412404"/>
                    <a:pt x="1200054" y="382444"/>
                    <a:pt x="1307960" y="355125"/>
                  </a:cubicBezTo>
                  <a:close/>
                  <a:moveTo>
                    <a:pt x="975763" y="448353"/>
                  </a:moveTo>
                  <a:lnTo>
                    <a:pt x="975763" y="768760"/>
                  </a:lnTo>
                  <a:cubicBezTo>
                    <a:pt x="869265" y="801562"/>
                    <a:pt x="763632" y="836998"/>
                    <a:pt x="658856" y="875069"/>
                  </a:cubicBezTo>
                  <a:lnTo>
                    <a:pt x="658856" y="554774"/>
                  </a:lnTo>
                  <a:cubicBezTo>
                    <a:pt x="763592" y="516682"/>
                    <a:pt x="869229" y="481208"/>
                    <a:pt x="975763" y="448353"/>
                  </a:cubicBezTo>
                  <a:close/>
                  <a:moveTo>
                    <a:pt x="975763" y="780091"/>
                  </a:moveTo>
                  <a:lnTo>
                    <a:pt x="975763" y="1100675"/>
                  </a:lnTo>
                  <a:cubicBezTo>
                    <a:pt x="869265" y="1133481"/>
                    <a:pt x="763632" y="1168919"/>
                    <a:pt x="658856" y="1206984"/>
                  </a:cubicBezTo>
                  <a:lnTo>
                    <a:pt x="658856" y="886569"/>
                  </a:lnTo>
                  <a:cubicBezTo>
                    <a:pt x="763592" y="848458"/>
                    <a:pt x="869229" y="812965"/>
                    <a:pt x="975763" y="780091"/>
                  </a:cubicBezTo>
                  <a:close/>
                  <a:moveTo>
                    <a:pt x="336172" y="681653"/>
                  </a:moveTo>
                  <a:cubicBezTo>
                    <a:pt x="439096" y="638067"/>
                    <a:pt x="543043" y="597090"/>
                    <a:pt x="648016" y="558721"/>
                  </a:cubicBezTo>
                  <a:lnTo>
                    <a:pt x="648016" y="879016"/>
                  </a:lnTo>
                  <a:cubicBezTo>
                    <a:pt x="543080" y="917347"/>
                    <a:pt x="439129" y="958272"/>
                    <a:pt x="336172" y="1001790"/>
                  </a:cubicBezTo>
                  <a:close/>
                  <a:moveTo>
                    <a:pt x="336172" y="1013508"/>
                  </a:moveTo>
                  <a:cubicBezTo>
                    <a:pt x="439096" y="969900"/>
                    <a:pt x="543043" y="928903"/>
                    <a:pt x="648016" y="890516"/>
                  </a:cubicBezTo>
                  <a:lnTo>
                    <a:pt x="648016" y="1210915"/>
                  </a:lnTo>
                  <a:cubicBezTo>
                    <a:pt x="543080" y="1249246"/>
                    <a:pt x="439129" y="1290172"/>
                    <a:pt x="336172" y="1333690"/>
                  </a:cubicBezTo>
                  <a:close/>
                  <a:moveTo>
                    <a:pt x="336172" y="1665673"/>
                  </a:moveTo>
                  <a:lnTo>
                    <a:pt x="336172" y="1345423"/>
                  </a:lnTo>
                  <a:cubicBezTo>
                    <a:pt x="439096" y="1301817"/>
                    <a:pt x="543043" y="1260823"/>
                    <a:pt x="648016" y="1222432"/>
                  </a:cubicBezTo>
                  <a:lnTo>
                    <a:pt x="648016" y="1542956"/>
                  </a:lnTo>
                  <a:cubicBezTo>
                    <a:pt x="543088" y="1581266"/>
                    <a:pt x="439141" y="1622172"/>
                    <a:pt x="336172" y="1665673"/>
                  </a:cubicBezTo>
                  <a:close/>
                  <a:moveTo>
                    <a:pt x="658856" y="1539028"/>
                  </a:moveTo>
                  <a:lnTo>
                    <a:pt x="658856" y="1218500"/>
                  </a:lnTo>
                  <a:cubicBezTo>
                    <a:pt x="763592" y="1180379"/>
                    <a:pt x="869225" y="1144881"/>
                    <a:pt x="975763" y="1112006"/>
                  </a:cubicBezTo>
                  <a:lnTo>
                    <a:pt x="975763" y="1432768"/>
                  </a:lnTo>
                  <a:cubicBezTo>
                    <a:pt x="869261" y="1465558"/>
                    <a:pt x="763624" y="1500975"/>
                    <a:pt x="658856" y="1539028"/>
                  </a:cubicBezTo>
                  <a:close/>
                  <a:moveTo>
                    <a:pt x="1307960" y="1339689"/>
                  </a:moveTo>
                  <a:cubicBezTo>
                    <a:pt x="1200082" y="1366930"/>
                    <a:pt x="1092956" y="1396839"/>
                    <a:pt x="986587" y="1429420"/>
                  </a:cubicBezTo>
                  <a:lnTo>
                    <a:pt x="986587" y="1108655"/>
                  </a:lnTo>
                  <a:cubicBezTo>
                    <a:pt x="1092932" y="1076038"/>
                    <a:pt x="1200054" y="1046060"/>
                    <a:pt x="1307960" y="1018722"/>
                  </a:cubicBezTo>
                  <a:close/>
                  <a:moveTo>
                    <a:pt x="1307960" y="1007544"/>
                  </a:moveTo>
                  <a:cubicBezTo>
                    <a:pt x="1200082" y="1034802"/>
                    <a:pt x="1092956" y="1064727"/>
                    <a:pt x="986587" y="1097323"/>
                  </a:cubicBezTo>
                  <a:lnTo>
                    <a:pt x="986587" y="776739"/>
                  </a:lnTo>
                  <a:cubicBezTo>
                    <a:pt x="1092932" y="744122"/>
                    <a:pt x="1200054" y="714145"/>
                    <a:pt x="1307960" y="686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6" name="Google Shape;1296;p44"/>
            <p:cNvSpPr/>
            <p:nvPr/>
          </p:nvSpPr>
          <p:spPr>
            <a:xfrm>
              <a:off x="4690629" y="1931280"/>
              <a:ext cx="1035756" cy="1392476"/>
            </a:xfrm>
            <a:custGeom>
              <a:avLst/>
              <a:gdLst/>
              <a:ahLst/>
              <a:cxnLst/>
              <a:rect l="l" t="t" r="r" b="b"/>
              <a:pathLst>
                <a:path w="1677338" h="2255022" extrusionOk="0">
                  <a:moveTo>
                    <a:pt x="1664109" y="1709952"/>
                  </a:moveTo>
                  <a:cubicBezTo>
                    <a:pt x="1097795" y="1822047"/>
                    <a:pt x="548296" y="2006704"/>
                    <a:pt x="29209" y="2259346"/>
                  </a:cubicBezTo>
                  <a:cubicBezTo>
                    <a:pt x="17943" y="2264980"/>
                    <a:pt x="8716" y="2259346"/>
                    <a:pt x="8716" y="2247943"/>
                  </a:cubicBezTo>
                  <a:lnTo>
                    <a:pt x="8716" y="588366"/>
                  </a:lnTo>
                  <a:cubicBezTo>
                    <a:pt x="9674" y="574940"/>
                    <a:pt x="17395" y="562923"/>
                    <a:pt x="29209" y="556473"/>
                  </a:cubicBezTo>
                  <a:cubicBezTo>
                    <a:pt x="548296" y="303831"/>
                    <a:pt x="1097795" y="119174"/>
                    <a:pt x="1664109" y="7079"/>
                  </a:cubicBezTo>
                  <a:cubicBezTo>
                    <a:pt x="1673532" y="4681"/>
                    <a:pt x="1683113" y="10375"/>
                    <a:pt x="1685511" y="19799"/>
                  </a:cubicBezTo>
                  <a:cubicBezTo>
                    <a:pt x="1685511" y="19799"/>
                    <a:pt x="1685511" y="19803"/>
                    <a:pt x="1685511" y="19803"/>
                  </a:cubicBezTo>
                  <a:cubicBezTo>
                    <a:pt x="1685918" y="21396"/>
                    <a:pt x="1686095" y="23038"/>
                    <a:pt x="1686046" y="24683"/>
                  </a:cubicBezTo>
                  <a:lnTo>
                    <a:pt x="1686046" y="1684264"/>
                  </a:lnTo>
                  <a:cubicBezTo>
                    <a:pt x="1685551" y="1696871"/>
                    <a:pt x="1676482" y="1707494"/>
                    <a:pt x="1664109" y="1709952"/>
                  </a:cubicBezTo>
                  <a:close/>
                  <a:moveTo>
                    <a:pt x="49698" y="2205810"/>
                  </a:moveTo>
                  <a:cubicBezTo>
                    <a:pt x="556050" y="1961524"/>
                    <a:pt x="1091055" y="1781749"/>
                    <a:pt x="1642175" y="1670700"/>
                  </a:cubicBezTo>
                  <a:lnTo>
                    <a:pt x="1642175" y="54411"/>
                  </a:lnTo>
                  <a:cubicBezTo>
                    <a:pt x="1091055" y="165460"/>
                    <a:pt x="556050" y="345235"/>
                    <a:pt x="49698" y="58952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7" name="Google Shape;1297;p44"/>
            <p:cNvSpPr/>
            <p:nvPr/>
          </p:nvSpPr>
          <p:spPr>
            <a:xfrm>
              <a:off x="4686175" y="1926811"/>
              <a:ext cx="1044662" cy="1401400"/>
            </a:xfrm>
            <a:custGeom>
              <a:avLst/>
              <a:gdLst/>
              <a:ahLst/>
              <a:cxnLst/>
              <a:rect l="l" t="t" r="r" b="b"/>
              <a:pathLst>
                <a:path w="1691761" h="2269473" extrusionOk="0">
                  <a:moveTo>
                    <a:pt x="27966" y="2276004"/>
                  </a:moveTo>
                  <a:cubicBezTo>
                    <a:pt x="24401" y="2276044"/>
                    <a:pt x="20892" y="2275082"/>
                    <a:pt x="17846" y="2273228"/>
                  </a:cubicBezTo>
                  <a:cubicBezTo>
                    <a:pt x="12040" y="2269634"/>
                    <a:pt x="8716" y="2263067"/>
                    <a:pt x="8716" y="2255189"/>
                  </a:cubicBezTo>
                  <a:lnTo>
                    <a:pt x="8716" y="595612"/>
                  </a:lnTo>
                  <a:cubicBezTo>
                    <a:pt x="9871" y="579134"/>
                    <a:pt x="18932" y="565031"/>
                    <a:pt x="32967" y="557386"/>
                  </a:cubicBezTo>
                  <a:cubicBezTo>
                    <a:pt x="552718" y="304437"/>
                    <a:pt x="1102905" y="119540"/>
                    <a:pt x="1669931" y="7256"/>
                  </a:cubicBezTo>
                  <a:cubicBezTo>
                    <a:pt x="1682767" y="4000"/>
                    <a:pt x="1696355" y="12016"/>
                    <a:pt x="1699707" y="25278"/>
                  </a:cubicBezTo>
                  <a:cubicBezTo>
                    <a:pt x="1700275" y="27511"/>
                    <a:pt x="1700532" y="29813"/>
                    <a:pt x="1700468" y="32119"/>
                  </a:cubicBezTo>
                  <a:lnTo>
                    <a:pt x="1700468" y="1691535"/>
                  </a:lnTo>
                  <a:cubicBezTo>
                    <a:pt x="1699832" y="1707811"/>
                    <a:pt x="1688432" y="1721170"/>
                    <a:pt x="1672703" y="1724300"/>
                  </a:cubicBezTo>
                  <a:lnTo>
                    <a:pt x="1672703" y="1724300"/>
                  </a:lnTo>
                  <a:cubicBezTo>
                    <a:pt x="1107009" y="1836319"/>
                    <a:pt x="558106" y="2020774"/>
                    <a:pt x="39563" y="2273107"/>
                  </a:cubicBezTo>
                  <a:cubicBezTo>
                    <a:pt x="35973" y="2274962"/>
                    <a:pt x="32006" y="2275952"/>
                    <a:pt x="27966" y="2276004"/>
                  </a:cubicBezTo>
                  <a:close/>
                  <a:moveTo>
                    <a:pt x="1675665" y="20989"/>
                  </a:moveTo>
                  <a:cubicBezTo>
                    <a:pt x="1674800" y="20993"/>
                    <a:pt x="1673939" y="21101"/>
                    <a:pt x="1673102" y="21311"/>
                  </a:cubicBezTo>
                  <a:cubicBezTo>
                    <a:pt x="1107275" y="133337"/>
                    <a:pt x="558243" y="317821"/>
                    <a:pt x="39579" y="570202"/>
                  </a:cubicBezTo>
                  <a:cubicBezTo>
                    <a:pt x="30050" y="575486"/>
                    <a:pt x="23854" y="585247"/>
                    <a:pt x="23133" y="596119"/>
                  </a:cubicBezTo>
                  <a:lnTo>
                    <a:pt x="23133" y="2255189"/>
                  </a:lnTo>
                  <a:cubicBezTo>
                    <a:pt x="23133" y="2257953"/>
                    <a:pt x="23966" y="2260054"/>
                    <a:pt x="25431" y="2260955"/>
                  </a:cubicBezTo>
                  <a:cubicBezTo>
                    <a:pt x="27121" y="2261981"/>
                    <a:pt x="30026" y="2261727"/>
                    <a:pt x="33181" y="2260150"/>
                  </a:cubicBezTo>
                  <a:cubicBezTo>
                    <a:pt x="552859" y="2007258"/>
                    <a:pt x="1102965" y="1822397"/>
                    <a:pt x="1669903" y="1710133"/>
                  </a:cubicBezTo>
                  <a:lnTo>
                    <a:pt x="1669903" y="1710133"/>
                  </a:lnTo>
                  <a:cubicBezTo>
                    <a:pt x="1679025" y="1708346"/>
                    <a:pt x="1685708" y="1700508"/>
                    <a:pt x="1686038" y="1691221"/>
                  </a:cubicBezTo>
                  <a:lnTo>
                    <a:pt x="1686038" y="31921"/>
                  </a:lnTo>
                  <a:cubicBezTo>
                    <a:pt x="1686083" y="30883"/>
                    <a:pt x="1685978" y="29845"/>
                    <a:pt x="1685728" y="28835"/>
                  </a:cubicBezTo>
                  <a:cubicBezTo>
                    <a:pt x="1684553" y="24232"/>
                    <a:pt x="1680417" y="21005"/>
                    <a:pt x="1675665" y="20989"/>
                  </a:cubicBezTo>
                  <a:close/>
                  <a:moveTo>
                    <a:pt x="49698" y="2224540"/>
                  </a:moveTo>
                  <a:lnTo>
                    <a:pt x="49698" y="592264"/>
                  </a:lnTo>
                  <a:lnTo>
                    <a:pt x="53783" y="590288"/>
                  </a:lnTo>
                  <a:cubicBezTo>
                    <a:pt x="560693" y="345781"/>
                    <a:pt x="1096269" y="165813"/>
                    <a:pt x="1647973" y="54604"/>
                  </a:cubicBezTo>
                  <a:lnTo>
                    <a:pt x="1656612" y="52869"/>
                  </a:lnTo>
                  <a:lnTo>
                    <a:pt x="1656612" y="1683849"/>
                  </a:lnTo>
                  <a:lnTo>
                    <a:pt x="1650818" y="1685020"/>
                  </a:lnTo>
                  <a:cubicBezTo>
                    <a:pt x="1100297" y="1795992"/>
                    <a:pt x="565868" y="1975571"/>
                    <a:pt x="60040" y="2219550"/>
                  </a:cubicBezTo>
                  <a:close/>
                  <a:moveTo>
                    <a:pt x="64128" y="601306"/>
                  </a:moveTo>
                  <a:lnTo>
                    <a:pt x="64128" y="2201572"/>
                  </a:lnTo>
                  <a:cubicBezTo>
                    <a:pt x="566214" y="1960461"/>
                    <a:pt x="1096282" y="1782589"/>
                    <a:pt x="1642179" y="1672039"/>
                  </a:cubicBezTo>
                  <a:lnTo>
                    <a:pt x="1642179" y="70482"/>
                  </a:lnTo>
                  <a:cubicBezTo>
                    <a:pt x="1096181" y="181289"/>
                    <a:pt x="566093" y="359601"/>
                    <a:pt x="64128" y="6013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8" name="Google Shape;1298;p44"/>
            <p:cNvSpPr/>
            <p:nvPr/>
          </p:nvSpPr>
          <p:spPr>
            <a:xfrm>
              <a:off x="6863474" y="797693"/>
              <a:ext cx="1218431" cy="1396387"/>
            </a:xfrm>
            <a:custGeom>
              <a:avLst/>
              <a:gdLst/>
              <a:ahLst/>
              <a:cxnLst/>
              <a:rect l="l" t="t" r="r" b="b"/>
              <a:pathLst>
                <a:path w="1973168" h="2261356" extrusionOk="0">
                  <a:moveTo>
                    <a:pt x="1981884" y="2267888"/>
                  </a:moveTo>
                  <a:cubicBezTo>
                    <a:pt x="1359760" y="1965137"/>
                    <a:pt x="693909" y="1762064"/>
                    <a:pt x="8716" y="1666108"/>
                  </a:cubicBezTo>
                  <a:lnTo>
                    <a:pt x="8716" y="6531"/>
                  </a:lnTo>
                  <a:cubicBezTo>
                    <a:pt x="693909" y="102487"/>
                    <a:pt x="1359760" y="305556"/>
                    <a:pt x="1981884" y="6083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9" name="Google Shape;1299;p44"/>
            <p:cNvSpPr/>
            <p:nvPr/>
          </p:nvSpPr>
          <p:spPr>
            <a:xfrm>
              <a:off x="6860136" y="826765"/>
              <a:ext cx="1225129" cy="1279196"/>
            </a:xfrm>
            <a:custGeom>
              <a:avLst/>
              <a:gdLst/>
              <a:ahLst/>
              <a:cxnLst/>
              <a:rect l="l" t="t" r="r" b="b"/>
              <a:pathLst>
                <a:path w="1984014" h="2071573" extrusionOk="0">
                  <a:moveTo>
                    <a:pt x="1984932" y="1561795"/>
                  </a:moveTo>
                  <a:cubicBezTo>
                    <a:pt x="1985668" y="1562157"/>
                    <a:pt x="1986481" y="1562346"/>
                    <a:pt x="1987302" y="1562342"/>
                  </a:cubicBezTo>
                  <a:cubicBezTo>
                    <a:pt x="1989370" y="1562346"/>
                    <a:pt x="1991261" y="1561163"/>
                    <a:pt x="1992162" y="1559300"/>
                  </a:cubicBezTo>
                  <a:cubicBezTo>
                    <a:pt x="1993478" y="1556624"/>
                    <a:pt x="1992376" y="1553389"/>
                    <a:pt x="1989700" y="1552073"/>
                  </a:cubicBezTo>
                  <a:cubicBezTo>
                    <a:pt x="1989688" y="1552065"/>
                    <a:pt x="1989680" y="1552061"/>
                    <a:pt x="1989668" y="1552057"/>
                  </a:cubicBezTo>
                  <a:cubicBezTo>
                    <a:pt x="1886264" y="1501748"/>
                    <a:pt x="1781742" y="1454307"/>
                    <a:pt x="1676101" y="1409727"/>
                  </a:cubicBezTo>
                  <a:lnTo>
                    <a:pt x="1676101" y="1089578"/>
                  </a:lnTo>
                  <a:cubicBezTo>
                    <a:pt x="1780048" y="1133727"/>
                    <a:pt x="1882993" y="1180491"/>
                    <a:pt x="1984944" y="1229876"/>
                  </a:cubicBezTo>
                  <a:cubicBezTo>
                    <a:pt x="1985680" y="1230242"/>
                    <a:pt x="1986493" y="1230431"/>
                    <a:pt x="1987314" y="1230427"/>
                  </a:cubicBezTo>
                  <a:cubicBezTo>
                    <a:pt x="1989386" y="1230431"/>
                    <a:pt x="1991273" y="1229248"/>
                    <a:pt x="1992174" y="1227381"/>
                  </a:cubicBezTo>
                  <a:cubicBezTo>
                    <a:pt x="1993490" y="1224709"/>
                    <a:pt x="1992392" y="1221474"/>
                    <a:pt x="1989716" y="1220158"/>
                  </a:cubicBezTo>
                  <a:cubicBezTo>
                    <a:pt x="1989704" y="1220150"/>
                    <a:pt x="1989692" y="1220142"/>
                    <a:pt x="1989680" y="1220138"/>
                  </a:cubicBezTo>
                  <a:cubicBezTo>
                    <a:pt x="1886268" y="1169832"/>
                    <a:pt x="1781742" y="1122392"/>
                    <a:pt x="1676101" y="1077812"/>
                  </a:cubicBezTo>
                  <a:lnTo>
                    <a:pt x="1676101" y="757666"/>
                  </a:lnTo>
                  <a:cubicBezTo>
                    <a:pt x="1780044" y="801816"/>
                    <a:pt x="1882989" y="848580"/>
                    <a:pt x="1984932" y="897960"/>
                  </a:cubicBezTo>
                  <a:cubicBezTo>
                    <a:pt x="1985664" y="898326"/>
                    <a:pt x="1986477" y="898515"/>
                    <a:pt x="1987298" y="898511"/>
                  </a:cubicBezTo>
                  <a:cubicBezTo>
                    <a:pt x="1989370" y="898515"/>
                    <a:pt x="1991261" y="897332"/>
                    <a:pt x="1992162" y="895465"/>
                  </a:cubicBezTo>
                  <a:cubicBezTo>
                    <a:pt x="1993478" y="892794"/>
                    <a:pt x="1992380" y="889558"/>
                    <a:pt x="1989704" y="888243"/>
                  </a:cubicBezTo>
                  <a:cubicBezTo>
                    <a:pt x="1989692" y="888235"/>
                    <a:pt x="1989680" y="888231"/>
                    <a:pt x="1989668" y="888223"/>
                  </a:cubicBezTo>
                  <a:cubicBezTo>
                    <a:pt x="1886264" y="837917"/>
                    <a:pt x="1781742" y="790476"/>
                    <a:pt x="1676101" y="745897"/>
                  </a:cubicBezTo>
                  <a:lnTo>
                    <a:pt x="1676101" y="413128"/>
                  </a:lnTo>
                  <a:cubicBezTo>
                    <a:pt x="1676101" y="410138"/>
                    <a:pt x="1673678" y="407716"/>
                    <a:pt x="1670689" y="407716"/>
                  </a:cubicBezTo>
                  <a:cubicBezTo>
                    <a:pt x="1667699" y="407716"/>
                    <a:pt x="1665277" y="410138"/>
                    <a:pt x="1665277" y="413128"/>
                  </a:cubicBezTo>
                  <a:lnTo>
                    <a:pt x="1665277" y="741273"/>
                  </a:lnTo>
                  <a:cubicBezTo>
                    <a:pt x="1562284" y="697832"/>
                    <a:pt x="1458337" y="657071"/>
                    <a:pt x="1353432" y="618986"/>
                  </a:cubicBezTo>
                  <a:lnTo>
                    <a:pt x="1353432" y="284121"/>
                  </a:lnTo>
                  <a:cubicBezTo>
                    <a:pt x="1353428" y="281131"/>
                    <a:pt x="1351010" y="278713"/>
                    <a:pt x="1348020" y="278709"/>
                  </a:cubicBezTo>
                  <a:cubicBezTo>
                    <a:pt x="1345030" y="278709"/>
                    <a:pt x="1342608" y="281131"/>
                    <a:pt x="1342608" y="284121"/>
                  </a:cubicBezTo>
                  <a:lnTo>
                    <a:pt x="1342608" y="615095"/>
                  </a:lnTo>
                  <a:cubicBezTo>
                    <a:pt x="1237812" y="577235"/>
                    <a:pt x="1132175" y="541962"/>
                    <a:pt x="1025701" y="509269"/>
                  </a:cubicBezTo>
                  <a:lnTo>
                    <a:pt x="1025701" y="174139"/>
                  </a:lnTo>
                  <a:cubicBezTo>
                    <a:pt x="1025701" y="171149"/>
                    <a:pt x="1023279" y="168726"/>
                    <a:pt x="1020289" y="168726"/>
                  </a:cubicBezTo>
                  <a:cubicBezTo>
                    <a:pt x="1017300" y="168726"/>
                    <a:pt x="1014877" y="171149"/>
                    <a:pt x="1014877" y="174139"/>
                  </a:cubicBezTo>
                  <a:lnTo>
                    <a:pt x="1014877" y="506102"/>
                  </a:lnTo>
                  <a:cubicBezTo>
                    <a:pt x="908540" y="473880"/>
                    <a:pt x="801410" y="444413"/>
                    <a:pt x="693488" y="417699"/>
                  </a:cubicBezTo>
                  <a:lnTo>
                    <a:pt x="693488" y="83519"/>
                  </a:lnTo>
                  <a:cubicBezTo>
                    <a:pt x="693484" y="80529"/>
                    <a:pt x="691066" y="78111"/>
                    <a:pt x="688076" y="78106"/>
                  </a:cubicBezTo>
                  <a:cubicBezTo>
                    <a:pt x="685086" y="78106"/>
                    <a:pt x="682664" y="80529"/>
                    <a:pt x="682664" y="83519"/>
                  </a:cubicBezTo>
                  <a:lnTo>
                    <a:pt x="682664" y="414971"/>
                  </a:lnTo>
                  <a:cubicBezTo>
                    <a:pt x="575096" y="388414"/>
                    <a:pt x="466815" y="364581"/>
                    <a:pt x="357822" y="343476"/>
                  </a:cubicBezTo>
                  <a:lnTo>
                    <a:pt x="357822" y="11939"/>
                  </a:lnTo>
                  <a:cubicBezTo>
                    <a:pt x="357818" y="8953"/>
                    <a:pt x="355396" y="6531"/>
                    <a:pt x="352410" y="6531"/>
                  </a:cubicBezTo>
                  <a:cubicBezTo>
                    <a:pt x="349425" y="6531"/>
                    <a:pt x="347002" y="8953"/>
                    <a:pt x="346998" y="11939"/>
                  </a:cubicBezTo>
                  <a:lnTo>
                    <a:pt x="346998" y="341416"/>
                  </a:lnTo>
                  <a:cubicBezTo>
                    <a:pt x="236907" y="320255"/>
                    <a:pt x="126203" y="301774"/>
                    <a:pt x="14886" y="285976"/>
                  </a:cubicBezTo>
                  <a:cubicBezTo>
                    <a:pt x="11953" y="285546"/>
                    <a:pt x="9225" y="287574"/>
                    <a:pt x="8793" y="290503"/>
                  </a:cubicBezTo>
                  <a:cubicBezTo>
                    <a:pt x="8789" y="290531"/>
                    <a:pt x="8785" y="290559"/>
                    <a:pt x="8782" y="290587"/>
                  </a:cubicBezTo>
                  <a:cubicBezTo>
                    <a:pt x="8365" y="293537"/>
                    <a:pt x="10420" y="296269"/>
                    <a:pt x="13371" y="296683"/>
                  </a:cubicBezTo>
                  <a:cubicBezTo>
                    <a:pt x="13378" y="296683"/>
                    <a:pt x="13386" y="296688"/>
                    <a:pt x="13393" y="296688"/>
                  </a:cubicBezTo>
                  <a:cubicBezTo>
                    <a:pt x="125236" y="312352"/>
                    <a:pt x="236436" y="330930"/>
                    <a:pt x="346998" y="352429"/>
                  </a:cubicBezTo>
                  <a:lnTo>
                    <a:pt x="346998" y="673331"/>
                  </a:lnTo>
                  <a:cubicBezTo>
                    <a:pt x="236907" y="652170"/>
                    <a:pt x="126203" y="633689"/>
                    <a:pt x="14886" y="617891"/>
                  </a:cubicBezTo>
                  <a:cubicBezTo>
                    <a:pt x="11958" y="617457"/>
                    <a:pt x="9231" y="619477"/>
                    <a:pt x="8795" y="622402"/>
                  </a:cubicBezTo>
                  <a:cubicBezTo>
                    <a:pt x="8791" y="622438"/>
                    <a:pt x="8786" y="622471"/>
                    <a:pt x="8782" y="622503"/>
                  </a:cubicBezTo>
                  <a:cubicBezTo>
                    <a:pt x="8365" y="625452"/>
                    <a:pt x="10420" y="628184"/>
                    <a:pt x="13371" y="628599"/>
                  </a:cubicBezTo>
                  <a:cubicBezTo>
                    <a:pt x="13378" y="628599"/>
                    <a:pt x="13386" y="628603"/>
                    <a:pt x="13393" y="628603"/>
                  </a:cubicBezTo>
                  <a:cubicBezTo>
                    <a:pt x="125236" y="644268"/>
                    <a:pt x="236436" y="662849"/>
                    <a:pt x="346998" y="684345"/>
                  </a:cubicBezTo>
                  <a:lnTo>
                    <a:pt x="346998" y="1005247"/>
                  </a:lnTo>
                  <a:cubicBezTo>
                    <a:pt x="236907" y="984086"/>
                    <a:pt x="126203" y="965604"/>
                    <a:pt x="14886" y="949811"/>
                  </a:cubicBezTo>
                  <a:cubicBezTo>
                    <a:pt x="11973" y="949364"/>
                    <a:pt x="9249" y="951360"/>
                    <a:pt x="8802" y="954273"/>
                  </a:cubicBezTo>
                  <a:cubicBezTo>
                    <a:pt x="8795" y="954322"/>
                    <a:pt x="8788" y="954370"/>
                    <a:pt x="8782" y="954418"/>
                  </a:cubicBezTo>
                  <a:cubicBezTo>
                    <a:pt x="8365" y="957368"/>
                    <a:pt x="10420" y="960100"/>
                    <a:pt x="13371" y="960514"/>
                  </a:cubicBezTo>
                  <a:cubicBezTo>
                    <a:pt x="13378" y="960514"/>
                    <a:pt x="13386" y="960518"/>
                    <a:pt x="13393" y="960518"/>
                  </a:cubicBezTo>
                  <a:cubicBezTo>
                    <a:pt x="125236" y="976183"/>
                    <a:pt x="236436" y="994761"/>
                    <a:pt x="346998" y="1016260"/>
                  </a:cubicBezTo>
                  <a:lnTo>
                    <a:pt x="346998" y="1337162"/>
                  </a:lnTo>
                  <a:cubicBezTo>
                    <a:pt x="236907" y="1316001"/>
                    <a:pt x="126203" y="1297520"/>
                    <a:pt x="14886" y="1281726"/>
                  </a:cubicBezTo>
                  <a:cubicBezTo>
                    <a:pt x="11979" y="1281268"/>
                    <a:pt x="9251" y="1283251"/>
                    <a:pt x="8793" y="1286157"/>
                  </a:cubicBezTo>
                  <a:cubicBezTo>
                    <a:pt x="8784" y="1286209"/>
                    <a:pt x="8776" y="1286265"/>
                    <a:pt x="8770" y="1286317"/>
                  </a:cubicBezTo>
                  <a:cubicBezTo>
                    <a:pt x="8353" y="1289267"/>
                    <a:pt x="10408" y="1291999"/>
                    <a:pt x="13359" y="1292413"/>
                  </a:cubicBezTo>
                  <a:cubicBezTo>
                    <a:pt x="13366" y="1292418"/>
                    <a:pt x="13373" y="1292418"/>
                    <a:pt x="13381" y="1292418"/>
                  </a:cubicBezTo>
                  <a:cubicBezTo>
                    <a:pt x="125224" y="1308082"/>
                    <a:pt x="236424" y="1326664"/>
                    <a:pt x="346986" y="1348163"/>
                  </a:cubicBezTo>
                  <a:lnTo>
                    <a:pt x="346986" y="1671504"/>
                  </a:lnTo>
                  <a:cubicBezTo>
                    <a:pt x="346986" y="1674494"/>
                    <a:pt x="349409" y="1676916"/>
                    <a:pt x="352398" y="1676916"/>
                  </a:cubicBezTo>
                  <a:cubicBezTo>
                    <a:pt x="355388" y="1676916"/>
                    <a:pt x="357810" y="1674494"/>
                    <a:pt x="357810" y="1671504"/>
                  </a:cubicBezTo>
                  <a:lnTo>
                    <a:pt x="357810" y="1350224"/>
                  </a:lnTo>
                  <a:cubicBezTo>
                    <a:pt x="466771" y="1371393"/>
                    <a:pt x="575051" y="1395266"/>
                    <a:pt x="682652" y="1421847"/>
                  </a:cubicBezTo>
                  <a:lnTo>
                    <a:pt x="682652" y="1743063"/>
                  </a:lnTo>
                  <a:cubicBezTo>
                    <a:pt x="682652" y="1746053"/>
                    <a:pt x="685074" y="1748475"/>
                    <a:pt x="688064" y="1748475"/>
                  </a:cubicBezTo>
                  <a:cubicBezTo>
                    <a:pt x="691042" y="1748479"/>
                    <a:pt x="693468" y="1746077"/>
                    <a:pt x="693488" y="1743099"/>
                  </a:cubicBezTo>
                  <a:lnTo>
                    <a:pt x="693488" y="1424607"/>
                  </a:lnTo>
                  <a:cubicBezTo>
                    <a:pt x="801362" y="1451474"/>
                    <a:pt x="908488" y="1480985"/>
                    <a:pt x="1014861" y="1513131"/>
                  </a:cubicBezTo>
                  <a:lnTo>
                    <a:pt x="1014861" y="1833736"/>
                  </a:lnTo>
                  <a:cubicBezTo>
                    <a:pt x="1014865" y="1836721"/>
                    <a:pt x="1017288" y="1839144"/>
                    <a:pt x="1020273" y="1839144"/>
                  </a:cubicBezTo>
                  <a:cubicBezTo>
                    <a:pt x="1023259" y="1839144"/>
                    <a:pt x="1025681" y="1836721"/>
                    <a:pt x="1025685" y="1833736"/>
                  </a:cubicBezTo>
                  <a:lnTo>
                    <a:pt x="1025685" y="1516378"/>
                  </a:lnTo>
                  <a:cubicBezTo>
                    <a:pt x="1132199" y="1548915"/>
                    <a:pt x="1237836" y="1584236"/>
                    <a:pt x="1342592" y="1622345"/>
                  </a:cubicBezTo>
                  <a:lnTo>
                    <a:pt x="1342592" y="1943702"/>
                  </a:lnTo>
                  <a:cubicBezTo>
                    <a:pt x="1342592" y="1946692"/>
                    <a:pt x="1345014" y="1949114"/>
                    <a:pt x="1348004" y="1949114"/>
                  </a:cubicBezTo>
                  <a:cubicBezTo>
                    <a:pt x="1350994" y="1949110"/>
                    <a:pt x="1353412" y="1946692"/>
                    <a:pt x="1353416" y="1943702"/>
                  </a:cubicBezTo>
                  <a:lnTo>
                    <a:pt x="1353416" y="1626224"/>
                  </a:lnTo>
                  <a:cubicBezTo>
                    <a:pt x="1458304" y="1664394"/>
                    <a:pt x="1562251" y="1705244"/>
                    <a:pt x="1665261" y="1748777"/>
                  </a:cubicBezTo>
                  <a:lnTo>
                    <a:pt x="1665261" y="2072693"/>
                  </a:lnTo>
                  <a:cubicBezTo>
                    <a:pt x="1665261" y="2075683"/>
                    <a:pt x="1667683" y="2078105"/>
                    <a:pt x="1670673" y="2078105"/>
                  </a:cubicBezTo>
                  <a:cubicBezTo>
                    <a:pt x="1673662" y="2078105"/>
                    <a:pt x="1676085" y="2075683"/>
                    <a:pt x="1676085" y="2072693"/>
                  </a:cubicBezTo>
                  <a:lnTo>
                    <a:pt x="1676085" y="1753404"/>
                  </a:lnTo>
                  <a:cubicBezTo>
                    <a:pt x="1780027" y="1797554"/>
                    <a:pt x="1882973" y="1844318"/>
                    <a:pt x="1984916" y="1893702"/>
                  </a:cubicBezTo>
                  <a:cubicBezTo>
                    <a:pt x="1985652" y="1894064"/>
                    <a:pt x="1986461" y="1894254"/>
                    <a:pt x="1987282" y="1894250"/>
                  </a:cubicBezTo>
                  <a:cubicBezTo>
                    <a:pt x="1989354" y="1894258"/>
                    <a:pt x="1991245" y="1893075"/>
                    <a:pt x="1992146" y="1891208"/>
                  </a:cubicBezTo>
                  <a:cubicBezTo>
                    <a:pt x="1993462" y="1888528"/>
                    <a:pt x="1992356" y="1885289"/>
                    <a:pt x="1989676" y="1883977"/>
                  </a:cubicBezTo>
                  <a:cubicBezTo>
                    <a:pt x="1989668" y="1883973"/>
                    <a:pt x="1989660" y="1883969"/>
                    <a:pt x="1989652" y="1883965"/>
                  </a:cubicBezTo>
                  <a:cubicBezTo>
                    <a:pt x="1886260" y="1833663"/>
                    <a:pt x="1781742" y="1786223"/>
                    <a:pt x="1676101" y="1741647"/>
                  </a:cubicBezTo>
                  <a:lnTo>
                    <a:pt x="1676101" y="1421493"/>
                  </a:lnTo>
                  <a:cubicBezTo>
                    <a:pt x="1780040" y="1465642"/>
                    <a:pt x="1882985" y="1512411"/>
                    <a:pt x="1984932" y="1561795"/>
                  </a:cubicBezTo>
                  <a:close/>
                  <a:moveTo>
                    <a:pt x="1665265" y="1405104"/>
                  </a:moveTo>
                  <a:cubicBezTo>
                    <a:pt x="1562255" y="1361647"/>
                    <a:pt x="1458309" y="1320882"/>
                    <a:pt x="1353420" y="1282813"/>
                  </a:cubicBezTo>
                  <a:lnTo>
                    <a:pt x="1353420" y="962401"/>
                  </a:lnTo>
                  <a:cubicBezTo>
                    <a:pt x="1458309" y="1000571"/>
                    <a:pt x="1562255" y="1041421"/>
                    <a:pt x="1665265" y="1084954"/>
                  </a:cubicBezTo>
                  <a:close/>
                  <a:moveTo>
                    <a:pt x="1025673" y="852552"/>
                  </a:moveTo>
                  <a:cubicBezTo>
                    <a:pt x="1132187" y="885092"/>
                    <a:pt x="1237824" y="920413"/>
                    <a:pt x="1342580" y="958518"/>
                  </a:cubicBezTo>
                  <a:lnTo>
                    <a:pt x="1342580" y="1278938"/>
                  </a:lnTo>
                  <a:cubicBezTo>
                    <a:pt x="1237784" y="1241078"/>
                    <a:pt x="1132147" y="1205801"/>
                    <a:pt x="1025673" y="1173112"/>
                  </a:cubicBezTo>
                  <a:close/>
                  <a:moveTo>
                    <a:pt x="1014849" y="1169941"/>
                  </a:moveTo>
                  <a:cubicBezTo>
                    <a:pt x="908528" y="1137710"/>
                    <a:pt x="801410" y="1108240"/>
                    <a:pt x="693488" y="1081530"/>
                  </a:cubicBezTo>
                  <a:lnTo>
                    <a:pt x="693488" y="760777"/>
                  </a:lnTo>
                  <a:cubicBezTo>
                    <a:pt x="801358" y="787644"/>
                    <a:pt x="908484" y="817150"/>
                    <a:pt x="1014861" y="849300"/>
                  </a:cubicBezTo>
                  <a:close/>
                  <a:moveTo>
                    <a:pt x="1665265" y="753039"/>
                  </a:moveTo>
                  <a:lnTo>
                    <a:pt x="1665265" y="1073185"/>
                  </a:lnTo>
                  <a:cubicBezTo>
                    <a:pt x="1562255" y="1029728"/>
                    <a:pt x="1458309" y="988967"/>
                    <a:pt x="1353420" y="950897"/>
                  </a:cubicBezTo>
                  <a:lnTo>
                    <a:pt x="1353420" y="630482"/>
                  </a:lnTo>
                  <a:cubicBezTo>
                    <a:pt x="1458288" y="668656"/>
                    <a:pt x="1562235" y="709505"/>
                    <a:pt x="1665265" y="753039"/>
                  </a:cubicBezTo>
                  <a:close/>
                  <a:moveTo>
                    <a:pt x="1342580" y="626595"/>
                  </a:moveTo>
                  <a:lnTo>
                    <a:pt x="1342580" y="947006"/>
                  </a:lnTo>
                  <a:cubicBezTo>
                    <a:pt x="1237784" y="909150"/>
                    <a:pt x="1132147" y="873874"/>
                    <a:pt x="1025673" y="841180"/>
                  </a:cubicBezTo>
                  <a:lnTo>
                    <a:pt x="1025673" y="520608"/>
                  </a:lnTo>
                  <a:cubicBezTo>
                    <a:pt x="1132187" y="553161"/>
                    <a:pt x="1237824" y="588490"/>
                    <a:pt x="1342580" y="626595"/>
                  </a:cubicBezTo>
                  <a:close/>
                  <a:moveTo>
                    <a:pt x="1014849" y="517369"/>
                  </a:moveTo>
                  <a:lnTo>
                    <a:pt x="1014849" y="838001"/>
                  </a:lnTo>
                  <a:cubicBezTo>
                    <a:pt x="908528" y="805787"/>
                    <a:pt x="801410" y="776325"/>
                    <a:pt x="693488" y="749615"/>
                  </a:cubicBezTo>
                  <a:lnTo>
                    <a:pt x="693488" y="428845"/>
                  </a:lnTo>
                  <a:cubicBezTo>
                    <a:pt x="801354" y="455724"/>
                    <a:pt x="908476" y="485231"/>
                    <a:pt x="1014849" y="517369"/>
                  </a:cubicBezTo>
                  <a:close/>
                  <a:moveTo>
                    <a:pt x="357810" y="354489"/>
                  </a:moveTo>
                  <a:cubicBezTo>
                    <a:pt x="466771" y="375663"/>
                    <a:pt x="575051" y="399544"/>
                    <a:pt x="682652" y="426133"/>
                  </a:cubicBezTo>
                  <a:lnTo>
                    <a:pt x="682652" y="746887"/>
                  </a:lnTo>
                  <a:cubicBezTo>
                    <a:pt x="575084" y="720329"/>
                    <a:pt x="466803" y="696496"/>
                    <a:pt x="357810" y="675392"/>
                  </a:cubicBezTo>
                  <a:close/>
                  <a:moveTo>
                    <a:pt x="357810" y="686405"/>
                  </a:moveTo>
                  <a:cubicBezTo>
                    <a:pt x="466783" y="707574"/>
                    <a:pt x="575064" y="731455"/>
                    <a:pt x="682652" y="758049"/>
                  </a:cubicBezTo>
                  <a:lnTo>
                    <a:pt x="682652" y="1078802"/>
                  </a:lnTo>
                  <a:cubicBezTo>
                    <a:pt x="575084" y="1052245"/>
                    <a:pt x="466803" y="1028412"/>
                    <a:pt x="357810" y="1007307"/>
                  </a:cubicBezTo>
                  <a:close/>
                  <a:moveTo>
                    <a:pt x="357810" y="1339222"/>
                  </a:moveTo>
                  <a:lnTo>
                    <a:pt x="357810" y="1018332"/>
                  </a:lnTo>
                  <a:cubicBezTo>
                    <a:pt x="466783" y="1039497"/>
                    <a:pt x="575064" y="1063371"/>
                    <a:pt x="682652" y="1089956"/>
                  </a:cubicBezTo>
                  <a:lnTo>
                    <a:pt x="682652" y="1410709"/>
                  </a:lnTo>
                  <a:cubicBezTo>
                    <a:pt x="575064" y="1384164"/>
                    <a:pt x="466783" y="1360335"/>
                    <a:pt x="357810" y="1339222"/>
                  </a:cubicBezTo>
                  <a:close/>
                  <a:moveTo>
                    <a:pt x="693488" y="1413445"/>
                  </a:moveTo>
                  <a:lnTo>
                    <a:pt x="693488" y="1092692"/>
                  </a:lnTo>
                  <a:cubicBezTo>
                    <a:pt x="801358" y="1119559"/>
                    <a:pt x="908484" y="1149066"/>
                    <a:pt x="1014861" y="1181216"/>
                  </a:cubicBezTo>
                  <a:lnTo>
                    <a:pt x="1014861" y="1501848"/>
                  </a:lnTo>
                  <a:cubicBezTo>
                    <a:pt x="908532" y="1469622"/>
                    <a:pt x="801410" y="1440155"/>
                    <a:pt x="693488" y="1413445"/>
                  </a:cubicBezTo>
                  <a:close/>
                  <a:moveTo>
                    <a:pt x="1025685" y="1505027"/>
                  </a:moveTo>
                  <a:lnTo>
                    <a:pt x="1025685" y="1184455"/>
                  </a:lnTo>
                  <a:cubicBezTo>
                    <a:pt x="1132199" y="1216995"/>
                    <a:pt x="1237836" y="1252316"/>
                    <a:pt x="1342592" y="1290422"/>
                  </a:cubicBezTo>
                  <a:lnTo>
                    <a:pt x="1342592" y="1610837"/>
                  </a:lnTo>
                  <a:cubicBezTo>
                    <a:pt x="1237788" y="1572981"/>
                    <a:pt x="1132147" y="1537713"/>
                    <a:pt x="1025673" y="1505027"/>
                  </a:cubicBezTo>
                  <a:close/>
                  <a:moveTo>
                    <a:pt x="1665277" y="1737019"/>
                  </a:moveTo>
                  <a:cubicBezTo>
                    <a:pt x="1562284" y="1693562"/>
                    <a:pt x="1458337" y="1652797"/>
                    <a:pt x="1353432" y="1614728"/>
                  </a:cubicBezTo>
                  <a:lnTo>
                    <a:pt x="1353432" y="1294313"/>
                  </a:lnTo>
                  <a:cubicBezTo>
                    <a:pt x="1458320" y="1332483"/>
                    <a:pt x="1562267" y="1373332"/>
                    <a:pt x="1665277" y="14168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0" name="Google Shape;1300;p44"/>
            <p:cNvSpPr/>
            <p:nvPr/>
          </p:nvSpPr>
          <p:spPr>
            <a:xfrm>
              <a:off x="6965512" y="1232029"/>
              <a:ext cx="1067846" cy="924896"/>
            </a:xfrm>
            <a:custGeom>
              <a:avLst/>
              <a:gdLst/>
              <a:ahLst/>
              <a:cxnLst/>
              <a:rect l="l" t="t" r="r" b="b"/>
              <a:pathLst>
                <a:path w="1729305" h="1497808" extrusionOk="0">
                  <a:moveTo>
                    <a:pt x="433714" y="1045718"/>
                  </a:moveTo>
                  <a:cubicBezTo>
                    <a:pt x="400236" y="1038073"/>
                    <a:pt x="383348" y="1034452"/>
                    <a:pt x="349870" y="1027245"/>
                  </a:cubicBezTo>
                  <a:lnTo>
                    <a:pt x="349870" y="530816"/>
                  </a:lnTo>
                  <a:cubicBezTo>
                    <a:pt x="383348" y="537886"/>
                    <a:pt x="400236" y="541640"/>
                    <a:pt x="433714" y="549286"/>
                  </a:cubicBezTo>
                  <a:close/>
                  <a:moveTo>
                    <a:pt x="766784" y="288672"/>
                  </a:moveTo>
                  <a:cubicBezTo>
                    <a:pt x="733592" y="279868"/>
                    <a:pt x="716998" y="274528"/>
                    <a:pt x="683805" y="265439"/>
                  </a:cubicBezTo>
                  <a:lnTo>
                    <a:pt x="683805" y="1108361"/>
                  </a:lnTo>
                  <a:cubicBezTo>
                    <a:pt x="716998" y="1117310"/>
                    <a:pt x="733592" y="1122215"/>
                    <a:pt x="766784" y="1131739"/>
                  </a:cubicBezTo>
                  <a:close/>
                  <a:moveTo>
                    <a:pt x="1095690" y="393718"/>
                  </a:moveTo>
                  <a:cubicBezTo>
                    <a:pt x="1063097" y="382318"/>
                    <a:pt x="1046769" y="376689"/>
                    <a:pt x="1013866" y="365724"/>
                  </a:cubicBezTo>
                  <a:lnTo>
                    <a:pt x="1013866" y="1207906"/>
                  </a:lnTo>
                  <a:cubicBezTo>
                    <a:pt x="1046769" y="1219740"/>
                    <a:pt x="1063077" y="1225208"/>
                    <a:pt x="1095690" y="1236768"/>
                  </a:cubicBezTo>
                  <a:close/>
                  <a:moveTo>
                    <a:pt x="1419811" y="127467"/>
                  </a:moveTo>
                  <a:cubicBezTo>
                    <a:pt x="1387621" y="114043"/>
                    <a:pt x="1371469" y="107408"/>
                    <a:pt x="1339287" y="94564"/>
                  </a:cubicBezTo>
                  <a:lnTo>
                    <a:pt x="1339287" y="1328133"/>
                  </a:lnTo>
                  <a:cubicBezTo>
                    <a:pt x="1371478" y="1340977"/>
                    <a:pt x="1387633" y="1347616"/>
                    <a:pt x="1419811" y="1361040"/>
                  </a:cubicBezTo>
                  <a:close/>
                  <a:moveTo>
                    <a:pt x="1738022" y="44198"/>
                  </a:moveTo>
                  <a:cubicBezTo>
                    <a:pt x="1706415" y="28908"/>
                    <a:pt x="1690686" y="20965"/>
                    <a:pt x="1659083" y="6531"/>
                  </a:cubicBezTo>
                  <a:lnTo>
                    <a:pt x="1659083" y="1466672"/>
                  </a:lnTo>
                  <a:cubicBezTo>
                    <a:pt x="1690686" y="1481536"/>
                    <a:pt x="1706415" y="1489041"/>
                    <a:pt x="1738022" y="1504339"/>
                  </a:cubicBezTo>
                  <a:close/>
                  <a:moveTo>
                    <a:pt x="93284" y="335996"/>
                  </a:moveTo>
                  <a:cubicBezTo>
                    <a:pt x="59372" y="329502"/>
                    <a:pt x="42488" y="326741"/>
                    <a:pt x="8716" y="321563"/>
                  </a:cubicBezTo>
                  <a:lnTo>
                    <a:pt x="8716" y="964615"/>
                  </a:lnTo>
                  <a:cubicBezTo>
                    <a:pt x="42488" y="969809"/>
                    <a:pt x="59372" y="972554"/>
                    <a:pt x="93284" y="97817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1" name="Google Shape;1301;p44"/>
            <p:cNvSpPr/>
            <p:nvPr/>
          </p:nvSpPr>
          <p:spPr>
            <a:xfrm>
              <a:off x="6849760" y="784156"/>
              <a:ext cx="1244808" cy="1424778"/>
            </a:xfrm>
            <a:custGeom>
              <a:avLst/>
              <a:gdLst/>
              <a:ahLst/>
              <a:cxnLst/>
              <a:rect l="l" t="t" r="r" b="b"/>
              <a:pathLst>
                <a:path w="2015883" h="2307332" extrusionOk="0">
                  <a:moveTo>
                    <a:pt x="2004110" y="2311476"/>
                  </a:moveTo>
                  <a:cubicBezTo>
                    <a:pt x="1381986" y="2008721"/>
                    <a:pt x="716135" y="1805652"/>
                    <a:pt x="30942" y="1709697"/>
                  </a:cubicBezTo>
                  <a:cubicBezTo>
                    <a:pt x="18580" y="1708087"/>
                    <a:pt x="9187" y="1697786"/>
                    <a:pt x="8718" y="1685328"/>
                  </a:cubicBezTo>
                  <a:lnTo>
                    <a:pt x="8718" y="25727"/>
                  </a:lnTo>
                  <a:cubicBezTo>
                    <a:pt x="8561" y="15290"/>
                    <a:pt x="16889" y="6703"/>
                    <a:pt x="27324" y="6534"/>
                  </a:cubicBezTo>
                  <a:cubicBezTo>
                    <a:pt x="28538" y="6514"/>
                    <a:pt x="29751" y="6610"/>
                    <a:pt x="30946" y="6823"/>
                  </a:cubicBezTo>
                  <a:cubicBezTo>
                    <a:pt x="716139" y="102779"/>
                    <a:pt x="1381986" y="305852"/>
                    <a:pt x="2004110" y="608603"/>
                  </a:cubicBezTo>
                  <a:cubicBezTo>
                    <a:pt x="2015908" y="615138"/>
                    <a:pt x="2023613" y="627189"/>
                    <a:pt x="2024599" y="640641"/>
                  </a:cubicBezTo>
                  <a:lnTo>
                    <a:pt x="2024599" y="2300218"/>
                  </a:lnTo>
                  <a:cubicBezTo>
                    <a:pt x="2024599" y="2312197"/>
                    <a:pt x="2015365" y="2317246"/>
                    <a:pt x="2004110" y="2311476"/>
                  </a:cubicBezTo>
                  <a:close/>
                  <a:moveTo>
                    <a:pt x="53020" y="1669277"/>
                  </a:moveTo>
                  <a:cubicBezTo>
                    <a:pt x="722915" y="1765410"/>
                    <a:pt x="1374051" y="1963948"/>
                    <a:pt x="1983617" y="2257936"/>
                  </a:cubicBezTo>
                  <a:lnTo>
                    <a:pt x="1983617" y="641651"/>
                  </a:lnTo>
                  <a:cubicBezTo>
                    <a:pt x="1374051" y="347668"/>
                    <a:pt x="722915" y="149133"/>
                    <a:pt x="53020" y="53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2" name="Google Shape;1302;p44"/>
            <p:cNvSpPr/>
            <p:nvPr/>
          </p:nvSpPr>
          <p:spPr>
            <a:xfrm>
              <a:off x="6845306" y="779702"/>
              <a:ext cx="1253716" cy="1433682"/>
            </a:xfrm>
            <a:custGeom>
              <a:avLst/>
              <a:gdLst/>
              <a:ahLst/>
              <a:cxnLst/>
              <a:rect l="l" t="t" r="r" b="b"/>
              <a:pathLst>
                <a:path w="2030309" h="2321753" extrusionOk="0">
                  <a:moveTo>
                    <a:pt x="2020214" y="2328283"/>
                  </a:moveTo>
                  <a:cubicBezTo>
                    <a:pt x="2016339" y="2328283"/>
                    <a:pt x="2012211" y="2327241"/>
                    <a:pt x="2008106" y="2325141"/>
                  </a:cubicBezTo>
                  <a:cubicBezTo>
                    <a:pt x="1385725" y="2022285"/>
                    <a:pt x="722570" y="1820037"/>
                    <a:pt x="37159" y="1724065"/>
                  </a:cubicBezTo>
                  <a:cubicBezTo>
                    <a:pt x="21307" y="1721997"/>
                    <a:pt x="9275" y="1708771"/>
                    <a:pt x="8719" y="1692792"/>
                  </a:cubicBezTo>
                  <a:lnTo>
                    <a:pt x="8719" y="32946"/>
                  </a:lnTo>
                  <a:cubicBezTo>
                    <a:pt x="8616" y="26053"/>
                    <a:pt x="11265" y="19406"/>
                    <a:pt x="16078" y="14472"/>
                  </a:cubicBezTo>
                  <a:cubicBezTo>
                    <a:pt x="20884" y="9475"/>
                    <a:pt x="27495" y="6618"/>
                    <a:pt x="34427" y="6538"/>
                  </a:cubicBezTo>
                  <a:cubicBezTo>
                    <a:pt x="36133" y="6497"/>
                    <a:pt x="37839" y="6646"/>
                    <a:pt x="39513" y="6976"/>
                  </a:cubicBezTo>
                  <a:cubicBezTo>
                    <a:pt x="726119" y="103089"/>
                    <a:pt x="1390706" y="305771"/>
                    <a:pt x="2014480" y="609339"/>
                  </a:cubicBezTo>
                  <a:cubicBezTo>
                    <a:pt x="2028781" y="617246"/>
                    <a:pt x="2037818" y="631382"/>
                    <a:pt x="2039025" y="647336"/>
                  </a:cubicBezTo>
                  <a:lnTo>
                    <a:pt x="2039025" y="2307448"/>
                  </a:lnTo>
                  <a:cubicBezTo>
                    <a:pt x="2039025" y="2315496"/>
                    <a:pt x="2035714" y="2322135"/>
                    <a:pt x="2029952" y="2325644"/>
                  </a:cubicBezTo>
                  <a:cubicBezTo>
                    <a:pt x="2027014" y="2327412"/>
                    <a:pt x="2023642" y="2328326"/>
                    <a:pt x="2020214" y="2328283"/>
                  </a:cubicBezTo>
                  <a:close/>
                  <a:moveTo>
                    <a:pt x="34793" y="20967"/>
                  </a:moveTo>
                  <a:lnTo>
                    <a:pt x="34624" y="20967"/>
                  </a:lnTo>
                  <a:cubicBezTo>
                    <a:pt x="31533" y="21011"/>
                    <a:pt x="28588" y="22291"/>
                    <a:pt x="26448" y="24520"/>
                  </a:cubicBezTo>
                  <a:cubicBezTo>
                    <a:pt x="24276" y="26733"/>
                    <a:pt x="23088" y="29731"/>
                    <a:pt x="23152" y="32833"/>
                  </a:cubicBezTo>
                  <a:lnTo>
                    <a:pt x="23152" y="1692547"/>
                  </a:lnTo>
                  <a:cubicBezTo>
                    <a:pt x="23474" y="1701254"/>
                    <a:pt x="30186" y="1708642"/>
                    <a:pt x="39091" y="1709781"/>
                  </a:cubicBezTo>
                  <a:cubicBezTo>
                    <a:pt x="726107" y="1805958"/>
                    <a:pt x="1390706" y="2008645"/>
                    <a:pt x="2014492" y="2312212"/>
                  </a:cubicBezTo>
                  <a:lnTo>
                    <a:pt x="2014633" y="2312285"/>
                  </a:lnTo>
                  <a:cubicBezTo>
                    <a:pt x="2017832" y="2313918"/>
                    <a:pt x="2020822" y="2314341"/>
                    <a:pt x="2022455" y="2313327"/>
                  </a:cubicBezTo>
                  <a:cubicBezTo>
                    <a:pt x="2023823" y="2312494"/>
                    <a:pt x="2024612" y="2310353"/>
                    <a:pt x="2024612" y="2307448"/>
                  </a:cubicBezTo>
                  <a:lnTo>
                    <a:pt x="2024612" y="647871"/>
                  </a:lnTo>
                  <a:cubicBezTo>
                    <a:pt x="2023807" y="637329"/>
                    <a:pt x="2017522" y="627507"/>
                    <a:pt x="2007825" y="622119"/>
                  </a:cubicBezTo>
                  <a:cubicBezTo>
                    <a:pt x="1385745" y="319404"/>
                    <a:pt x="722622" y="117172"/>
                    <a:pt x="37159" y="21184"/>
                  </a:cubicBezTo>
                  <a:cubicBezTo>
                    <a:pt x="36379" y="21035"/>
                    <a:pt x="35587" y="20963"/>
                    <a:pt x="34793" y="20967"/>
                  </a:cubicBezTo>
                  <a:close/>
                  <a:moveTo>
                    <a:pt x="1998047" y="2276634"/>
                  </a:moveTo>
                  <a:lnTo>
                    <a:pt x="1987702" y="2271644"/>
                  </a:lnTo>
                  <a:cubicBezTo>
                    <a:pt x="1378071" y="1977637"/>
                    <a:pt x="729233" y="1779803"/>
                    <a:pt x="59230" y="1683646"/>
                  </a:cubicBezTo>
                  <a:lnTo>
                    <a:pt x="53045" y="1682761"/>
                  </a:lnTo>
                  <a:lnTo>
                    <a:pt x="53045" y="51886"/>
                  </a:lnTo>
                  <a:lnTo>
                    <a:pt x="61290" y="53093"/>
                  </a:lnTo>
                  <a:cubicBezTo>
                    <a:pt x="732758" y="149459"/>
                    <a:pt x="1383021" y="347732"/>
                    <a:pt x="1993975" y="642387"/>
                  </a:cubicBezTo>
                  <a:lnTo>
                    <a:pt x="1998063" y="644346"/>
                  </a:lnTo>
                  <a:close/>
                  <a:moveTo>
                    <a:pt x="67458" y="1670247"/>
                  </a:moveTo>
                  <a:cubicBezTo>
                    <a:pt x="732995" y="1766416"/>
                    <a:pt x="1377508" y="1962644"/>
                    <a:pt x="1983613" y="2253662"/>
                  </a:cubicBezTo>
                  <a:lnTo>
                    <a:pt x="1983613" y="653396"/>
                  </a:lnTo>
                  <a:cubicBezTo>
                    <a:pt x="1377677" y="361670"/>
                    <a:pt x="733052" y="164906"/>
                    <a:pt x="67478" y="685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3" name="Google Shape;1303;p44"/>
            <p:cNvSpPr/>
            <p:nvPr/>
          </p:nvSpPr>
          <p:spPr>
            <a:xfrm>
              <a:off x="7172670" y="1552174"/>
              <a:ext cx="58470" cy="324638"/>
            </a:xfrm>
            <a:custGeom>
              <a:avLst/>
              <a:gdLst/>
              <a:ahLst/>
              <a:cxnLst/>
              <a:rect l="l" t="t" r="r" b="b"/>
              <a:pathLst>
                <a:path w="94688" h="525729" extrusionOk="0">
                  <a:moveTo>
                    <a:pt x="97968" y="532261"/>
                  </a:moveTo>
                  <a:cubicBezTo>
                    <a:pt x="97562" y="532265"/>
                    <a:pt x="97155" y="532217"/>
                    <a:pt x="96761" y="532120"/>
                  </a:cubicBezTo>
                  <a:cubicBezTo>
                    <a:pt x="65407" y="524962"/>
                    <a:pt x="48620" y="521340"/>
                    <a:pt x="19101" y="514983"/>
                  </a:cubicBezTo>
                  <a:lnTo>
                    <a:pt x="12985" y="513659"/>
                  </a:lnTo>
                  <a:cubicBezTo>
                    <a:pt x="10494" y="513128"/>
                    <a:pt x="8712" y="510923"/>
                    <a:pt x="8716" y="508376"/>
                  </a:cubicBezTo>
                  <a:lnTo>
                    <a:pt x="8716" y="11939"/>
                  </a:lnTo>
                  <a:cubicBezTo>
                    <a:pt x="8716" y="10305"/>
                    <a:pt x="9456" y="8764"/>
                    <a:pt x="10728" y="7738"/>
                  </a:cubicBezTo>
                  <a:cubicBezTo>
                    <a:pt x="11999" y="6720"/>
                    <a:pt x="13653" y="6318"/>
                    <a:pt x="15251" y="6640"/>
                  </a:cubicBezTo>
                  <a:cubicBezTo>
                    <a:pt x="48777" y="13730"/>
                    <a:pt x="65677" y="17476"/>
                    <a:pt x="99203" y="25149"/>
                  </a:cubicBezTo>
                  <a:cubicBezTo>
                    <a:pt x="101658" y="25712"/>
                    <a:pt x="103400" y="27897"/>
                    <a:pt x="103404" y="30416"/>
                  </a:cubicBezTo>
                  <a:lnTo>
                    <a:pt x="103404" y="526853"/>
                  </a:lnTo>
                  <a:cubicBezTo>
                    <a:pt x="103404" y="528503"/>
                    <a:pt x="102652" y="530060"/>
                    <a:pt x="101360" y="531082"/>
                  </a:cubicBezTo>
                  <a:cubicBezTo>
                    <a:pt x="100398" y="531854"/>
                    <a:pt x="99199" y="532269"/>
                    <a:pt x="97968" y="532261"/>
                  </a:cubicBezTo>
                  <a:close/>
                  <a:moveTo>
                    <a:pt x="19504" y="504006"/>
                  </a:moveTo>
                  <a:lnTo>
                    <a:pt x="21351" y="504408"/>
                  </a:lnTo>
                  <a:cubicBezTo>
                    <a:pt x="48777" y="510315"/>
                    <a:pt x="65238" y="513864"/>
                    <a:pt x="92536" y="520101"/>
                  </a:cubicBezTo>
                  <a:lnTo>
                    <a:pt x="92536" y="34726"/>
                  </a:lnTo>
                  <a:cubicBezTo>
                    <a:pt x="63967" y="28215"/>
                    <a:pt x="47425" y="24537"/>
                    <a:pt x="19504" y="186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4" name="Google Shape;1304;p44"/>
            <p:cNvSpPr/>
            <p:nvPr/>
          </p:nvSpPr>
          <p:spPr>
            <a:xfrm>
              <a:off x="7378706" y="1388423"/>
              <a:ext cx="57925" cy="541632"/>
            </a:xfrm>
            <a:custGeom>
              <a:avLst/>
              <a:gdLst/>
              <a:ahLst/>
              <a:cxnLst/>
              <a:rect l="l" t="t" r="r" b="b"/>
              <a:pathLst>
                <a:path w="93806" h="877137" extrusionOk="0">
                  <a:moveTo>
                    <a:pt x="97107" y="883669"/>
                  </a:moveTo>
                  <a:cubicBezTo>
                    <a:pt x="96604" y="883669"/>
                    <a:pt x="96101" y="883597"/>
                    <a:pt x="95614" y="883460"/>
                  </a:cubicBezTo>
                  <a:lnTo>
                    <a:pt x="79760" y="878909"/>
                  </a:lnTo>
                  <a:cubicBezTo>
                    <a:pt x="56237" y="872129"/>
                    <a:pt x="40158" y="867505"/>
                    <a:pt x="12720" y="860106"/>
                  </a:cubicBezTo>
                  <a:cubicBezTo>
                    <a:pt x="10354" y="859474"/>
                    <a:pt x="8708" y="857325"/>
                    <a:pt x="8716" y="854875"/>
                  </a:cubicBezTo>
                  <a:lnTo>
                    <a:pt x="8716" y="11952"/>
                  </a:lnTo>
                  <a:cubicBezTo>
                    <a:pt x="8712" y="10267"/>
                    <a:pt x="9501" y="8677"/>
                    <a:pt x="10845" y="7655"/>
                  </a:cubicBezTo>
                  <a:cubicBezTo>
                    <a:pt x="12173" y="6605"/>
                    <a:pt x="13927" y="6267"/>
                    <a:pt x="15552" y="6742"/>
                  </a:cubicBezTo>
                  <a:cubicBezTo>
                    <a:pt x="30167" y="10729"/>
                    <a:pt x="41554" y="14013"/>
                    <a:pt x="52571" y="17167"/>
                  </a:cubicBezTo>
                  <a:cubicBezTo>
                    <a:pt x="66566" y="21191"/>
                    <a:pt x="79933" y="25034"/>
                    <a:pt x="98499" y="29963"/>
                  </a:cubicBezTo>
                  <a:cubicBezTo>
                    <a:pt x="100873" y="30591"/>
                    <a:pt x="102523" y="32739"/>
                    <a:pt x="102523" y="35194"/>
                  </a:cubicBezTo>
                  <a:lnTo>
                    <a:pt x="102523" y="878257"/>
                  </a:lnTo>
                  <a:cubicBezTo>
                    <a:pt x="102519" y="879959"/>
                    <a:pt x="101722" y="881561"/>
                    <a:pt x="100366" y="882587"/>
                  </a:cubicBezTo>
                  <a:cubicBezTo>
                    <a:pt x="99425" y="883287"/>
                    <a:pt x="98282" y="883665"/>
                    <a:pt x="97107" y="883669"/>
                  </a:cubicBezTo>
                  <a:close/>
                  <a:moveTo>
                    <a:pt x="19540" y="850734"/>
                  </a:moveTo>
                  <a:cubicBezTo>
                    <a:pt x="44653" y="857526"/>
                    <a:pt x="60337" y="862053"/>
                    <a:pt x="82746" y="868491"/>
                  </a:cubicBezTo>
                  <a:lnTo>
                    <a:pt x="91695" y="871070"/>
                  </a:lnTo>
                  <a:lnTo>
                    <a:pt x="91695" y="39351"/>
                  </a:lnTo>
                  <a:cubicBezTo>
                    <a:pt x="75093" y="34924"/>
                    <a:pt x="62607" y="31303"/>
                    <a:pt x="49570" y="27569"/>
                  </a:cubicBezTo>
                  <a:cubicBezTo>
                    <a:pt x="40383" y="24933"/>
                    <a:pt x="30927" y="22213"/>
                    <a:pt x="19540" y="190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5" name="Google Shape;1305;p44"/>
            <p:cNvSpPr/>
            <p:nvPr/>
          </p:nvSpPr>
          <p:spPr>
            <a:xfrm>
              <a:off x="7582353" y="1450317"/>
              <a:ext cx="57210" cy="544556"/>
            </a:xfrm>
            <a:custGeom>
              <a:avLst/>
              <a:gdLst/>
              <a:ahLst/>
              <a:cxnLst/>
              <a:rect l="l" t="t" r="r" b="b"/>
              <a:pathLst>
                <a:path w="92648" h="881872" extrusionOk="0">
                  <a:moveTo>
                    <a:pt x="95948" y="888403"/>
                  </a:moveTo>
                  <a:cubicBezTo>
                    <a:pt x="95332" y="888407"/>
                    <a:pt x="94725" y="888298"/>
                    <a:pt x="94145" y="888093"/>
                  </a:cubicBezTo>
                  <a:lnTo>
                    <a:pt x="61553" y="876650"/>
                  </a:lnTo>
                  <a:cubicBezTo>
                    <a:pt x="46318" y="871322"/>
                    <a:pt x="32408" y="866461"/>
                    <a:pt x="12297" y="859218"/>
                  </a:cubicBezTo>
                  <a:cubicBezTo>
                    <a:pt x="10153" y="858446"/>
                    <a:pt x="8720" y="856410"/>
                    <a:pt x="8716" y="854128"/>
                  </a:cubicBezTo>
                  <a:lnTo>
                    <a:pt x="8716" y="11947"/>
                  </a:lnTo>
                  <a:cubicBezTo>
                    <a:pt x="8720" y="10208"/>
                    <a:pt x="9553" y="8575"/>
                    <a:pt x="10957" y="7549"/>
                  </a:cubicBezTo>
                  <a:cubicBezTo>
                    <a:pt x="12370" y="6531"/>
                    <a:pt x="14184" y="6257"/>
                    <a:pt x="15834" y="6816"/>
                  </a:cubicBezTo>
                  <a:cubicBezTo>
                    <a:pt x="48769" y="17781"/>
                    <a:pt x="65090" y="23418"/>
                    <a:pt x="97743" y="34818"/>
                  </a:cubicBezTo>
                  <a:cubicBezTo>
                    <a:pt x="99912" y="35582"/>
                    <a:pt x="101364" y="37635"/>
                    <a:pt x="101364" y="39936"/>
                  </a:cubicBezTo>
                  <a:lnTo>
                    <a:pt x="101364" y="882999"/>
                  </a:lnTo>
                  <a:cubicBezTo>
                    <a:pt x="101360" y="884758"/>
                    <a:pt x="100511" y="886403"/>
                    <a:pt x="99083" y="887425"/>
                  </a:cubicBezTo>
                  <a:cubicBezTo>
                    <a:pt x="98161" y="888061"/>
                    <a:pt x="97067" y="888403"/>
                    <a:pt x="95948" y="888403"/>
                  </a:cubicBezTo>
                  <a:close/>
                  <a:moveTo>
                    <a:pt x="19536" y="850326"/>
                  </a:moveTo>
                  <a:cubicBezTo>
                    <a:pt x="37716" y="856848"/>
                    <a:pt x="50837" y="861444"/>
                    <a:pt x="65114" y="866421"/>
                  </a:cubicBezTo>
                  <a:lnTo>
                    <a:pt x="90536" y="875342"/>
                  </a:lnTo>
                  <a:lnTo>
                    <a:pt x="90536" y="43775"/>
                  </a:lnTo>
                  <a:cubicBezTo>
                    <a:pt x="62659" y="34037"/>
                    <a:pt x="46652" y="28513"/>
                    <a:pt x="19536" y="1945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6" name="Google Shape;1306;p44"/>
            <p:cNvSpPr/>
            <p:nvPr/>
          </p:nvSpPr>
          <p:spPr>
            <a:xfrm>
              <a:off x="7783125" y="1283008"/>
              <a:ext cx="56407" cy="788731"/>
            </a:xfrm>
            <a:custGeom>
              <a:avLst/>
              <a:gdLst/>
              <a:ahLst/>
              <a:cxnLst/>
              <a:rect l="l" t="t" r="r" b="b"/>
              <a:pathLst>
                <a:path w="91348" h="1277297" extrusionOk="0">
                  <a:moveTo>
                    <a:pt x="94652" y="1283829"/>
                  </a:moveTo>
                  <a:cubicBezTo>
                    <a:pt x="93936" y="1283833"/>
                    <a:pt x="93228" y="1283696"/>
                    <a:pt x="92568" y="1283426"/>
                  </a:cubicBezTo>
                  <a:cubicBezTo>
                    <a:pt x="60410" y="1270023"/>
                    <a:pt x="44258" y="1263400"/>
                    <a:pt x="12124" y="1250560"/>
                  </a:cubicBezTo>
                  <a:cubicBezTo>
                    <a:pt x="10068" y="1249735"/>
                    <a:pt x="8720" y="1247743"/>
                    <a:pt x="8716" y="1245530"/>
                  </a:cubicBezTo>
                  <a:lnTo>
                    <a:pt x="8716" y="11945"/>
                  </a:lnTo>
                  <a:cubicBezTo>
                    <a:pt x="8716" y="10150"/>
                    <a:pt x="9609" y="8468"/>
                    <a:pt x="11098" y="7463"/>
                  </a:cubicBezTo>
                  <a:cubicBezTo>
                    <a:pt x="12579" y="6460"/>
                    <a:pt x="14462" y="6251"/>
                    <a:pt x="16128" y="6911"/>
                  </a:cubicBezTo>
                  <a:cubicBezTo>
                    <a:pt x="48318" y="19763"/>
                    <a:pt x="64522" y="26419"/>
                    <a:pt x="96741" y="39846"/>
                  </a:cubicBezTo>
                  <a:cubicBezTo>
                    <a:pt x="98757" y="40683"/>
                    <a:pt x="100068" y="42655"/>
                    <a:pt x="100064" y="44836"/>
                  </a:cubicBezTo>
                  <a:lnTo>
                    <a:pt x="100064" y="1278417"/>
                  </a:lnTo>
                  <a:cubicBezTo>
                    <a:pt x="100060" y="1280227"/>
                    <a:pt x="99155" y="1281917"/>
                    <a:pt x="97650" y="1282923"/>
                  </a:cubicBezTo>
                  <a:cubicBezTo>
                    <a:pt x="96761" y="1283511"/>
                    <a:pt x="95719" y="1283829"/>
                    <a:pt x="94652" y="1283829"/>
                  </a:cubicBezTo>
                  <a:close/>
                  <a:moveTo>
                    <a:pt x="19540" y="1241844"/>
                  </a:moveTo>
                  <a:cubicBezTo>
                    <a:pt x="47007" y="1252837"/>
                    <a:pt x="62876" y="1259320"/>
                    <a:pt x="89240" y="1270296"/>
                  </a:cubicBezTo>
                  <a:lnTo>
                    <a:pt x="89240" y="48445"/>
                  </a:lnTo>
                  <a:cubicBezTo>
                    <a:pt x="61746" y="36985"/>
                    <a:pt x="45908" y="30475"/>
                    <a:pt x="19540" y="199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7" name="Google Shape;1307;p44"/>
            <p:cNvSpPr/>
            <p:nvPr/>
          </p:nvSpPr>
          <p:spPr>
            <a:xfrm>
              <a:off x="7980447" y="1228691"/>
              <a:ext cx="55426" cy="931577"/>
            </a:xfrm>
            <a:custGeom>
              <a:avLst/>
              <a:gdLst/>
              <a:ahLst/>
              <a:cxnLst/>
              <a:rect l="l" t="t" r="r" b="b"/>
              <a:pathLst>
                <a:path w="89758" h="1508626" extrusionOk="0">
                  <a:moveTo>
                    <a:pt x="93051" y="1515158"/>
                  </a:moveTo>
                  <a:cubicBezTo>
                    <a:pt x="92238" y="1515155"/>
                    <a:pt x="91433" y="1514972"/>
                    <a:pt x="90697" y="1514623"/>
                  </a:cubicBezTo>
                  <a:cubicBezTo>
                    <a:pt x="59098" y="1499332"/>
                    <a:pt x="43385" y="1491832"/>
                    <a:pt x="11831" y="1476992"/>
                  </a:cubicBezTo>
                  <a:cubicBezTo>
                    <a:pt x="9931" y="1476099"/>
                    <a:pt x="8720" y="1474190"/>
                    <a:pt x="8716" y="1472091"/>
                  </a:cubicBezTo>
                  <a:lnTo>
                    <a:pt x="8716" y="11938"/>
                  </a:lnTo>
                  <a:cubicBezTo>
                    <a:pt x="8712" y="10099"/>
                    <a:pt x="9646" y="8385"/>
                    <a:pt x="11195" y="7387"/>
                  </a:cubicBezTo>
                  <a:cubicBezTo>
                    <a:pt x="12748" y="6393"/>
                    <a:pt x="14703" y="6256"/>
                    <a:pt x="16381" y="7021"/>
                  </a:cubicBezTo>
                  <a:cubicBezTo>
                    <a:pt x="40524" y="18042"/>
                    <a:pt x="55412" y="25285"/>
                    <a:pt x="75149" y="34898"/>
                  </a:cubicBezTo>
                  <a:lnTo>
                    <a:pt x="95417" y="44732"/>
                  </a:lnTo>
                  <a:cubicBezTo>
                    <a:pt x="97288" y="45637"/>
                    <a:pt x="98475" y="47533"/>
                    <a:pt x="98475" y="49609"/>
                  </a:cubicBezTo>
                  <a:lnTo>
                    <a:pt x="98475" y="1509746"/>
                  </a:lnTo>
                  <a:cubicBezTo>
                    <a:pt x="98475" y="1511608"/>
                    <a:pt x="97513" y="1513338"/>
                    <a:pt x="95936" y="1514325"/>
                  </a:cubicBezTo>
                  <a:cubicBezTo>
                    <a:pt x="95071" y="1514870"/>
                    <a:pt x="94073" y="1515159"/>
                    <a:pt x="93051" y="1515158"/>
                  </a:cubicBezTo>
                  <a:close/>
                  <a:moveTo>
                    <a:pt x="19528" y="1468651"/>
                  </a:moveTo>
                  <a:cubicBezTo>
                    <a:pt x="46487" y="1481334"/>
                    <a:pt x="61947" y="1488706"/>
                    <a:pt x="87639" y="1501119"/>
                  </a:cubicBezTo>
                  <a:lnTo>
                    <a:pt x="87639" y="52993"/>
                  </a:lnTo>
                  <a:lnTo>
                    <a:pt x="70405" y="44607"/>
                  </a:lnTo>
                  <a:cubicBezTo>
                    <a:pt x="52918" y="36109"/>
                    <a:pt x="39249" y="29458"/>
                    <a:pt x="19532" y="203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8" name="Google Shape;1308;p44"/>
            <p:cNvSpPr/>
            <p:nvPr/>
          </p:nvSpPr>
          <p:spPr>
            <a:xfrm>
              <a:off x="6913237" y="1263557"/>
              <a:ext cx="1071396" cy="869915"/>
            </a:xfrm>
            <a:custGeom>
              <a:avLst/>
              <a:gdLst/>
              <a:ahLst/>
              <a:cxnLst/>
              <a:rect l="l" t="t" r="r" b="b"/>
              <a:pathLst>
                <a:path w="1735055" h="1408769" extrusionOk="0">
                  <a:moveTo>
                    <a:pt x="434000" y="976147"/>
                  </a:moveTo>
                  <a:cubicBezTo>
                    <a:pt x="400377" y="968932"/>
                    <a:pt x="383638" y="965467"/>
                    <a:pt x="350011" y="958844"/>
                  </a:cubicBezTo>
                  <a:lnTo>
                    <a:pt x="350011" y="381586"/>
                  </a:lnTo>
                  <a:cubicBezTo>
                    <a:pt x="383638" y="388370"/>
                    <a:pt x="400377" y="391830"/>
                    <a:pt x="434000" y="398888"/>
                  </a:cubicBezTo>
                  <a:close/>
                  <a:moveTo>
                    <a:pt x="768515" y="449121"/>
                  </a:moveTo>
                  <a:cubicBezTo>
                    <a:pt x="735322" y="440031"/>
                    <a:pt x="718728" y="435702"/>
                    <a:pt x="685391" y="427043"/>
                  </a:cubicBezTo>
                  <a:lnTo>
                    <a:pt x="685391" y="1035172"/>
                  </a:lnTo>
                  <a:cubicBezTo>
                    <a:pt x="718728" y="1043831"/>
                    <a:pt x="735322" y="1048301"/>
                    <a:pt x="768515" y="1057250"/>
                  </a:cubicBezTo>
                  <a:close/>
                  <a:moveTo>
                    <a:pt x="1098555" y="597197"/>
                  </a:moveTo>
                  <a:cubicBezTo>
                    <a:pt x="1065797" y="586232"/>
                    <a:pt x="1049344" y="580893"/>
                    <a:pt x="1016586" y="570354"/>
                  </a:cubicBezTo>
                  <a:lnTo>
                    <a:pt x="1016586" y="1130717"/>
                  </a:lnTo>
                  <a:cubicBezTo>
                    <a:pt x="1049344" y="1141251"/>
                    <a:pt x="1065797" y="1146591"/>
                    <a:pt x="1098555" y="1157560"/>
                  </a:cubicBezTo>
                  <a:close/>
                  <a:moveTo>
                    <a:pt x="1423976" y="116642"/>
                  </a:moveTo>
                  <a:cubicBezTo>
                    <a:pt x="1391649" y="103798"/>
                    <a:pt x="1375489" y="97449"/>
                    <a:pt x="1343162" y="85039"/>
                  </a:cubicBezTo>
                  <a:lnTo>
                    <a:pt x="1343162" y="1245444"/>
                  </a:lnTo>
                  <a:cubicBezTo>
                    <a:pt x="1375489" y="1257853"/>
                    <a:pt x="1391653" y="1264207"/>
                    <a:pt x="1423976" y="1277047"/>
                  </a:cubicBezTo>
                  <a:close/>
                  <a:moveTo>
                    <a:pt x="1743772" y="42898"/>
                  </a:moveTo>
                  <a:cubicBezTo>
                    <a:pt x="1712020" y="28179"/>
                    <a:pt x="1696146" y="20965"/>
                    <a:pt x="1664398" y="6531"/>
                  </a:cubicBezTo>
                  <a:lnTo>
                    <a:pt x="1664398" y="1378933"/>
                  </a:lnTo>
                  <a:cubicBezTo>
                    <a:pt x="1696146" y="1393218"/>
                    <a:pt x="1712020" y="1400867"/>
                    <a:pt x="1743772" y="1415300"/>
                  </a:cubicBezTo>
                  <a:close/>
                  <a:moveTo>
                    <a:pt x="93425" y="417514"/>
                  </a:moveTo>
                  <a:cubicBezTo>
                    <a:pt x="59512" y="412319"/>
                    <a:pt x="42629" y="409869"/>
                    <a:pt x="8716" y="405105"/>
                  </a:cubicBezTo>
                  <a:lnTo>
                    <a:pt x="8716" y="900958"/>
                  </a:lnTo>
                  <a:cubicBezTo>
                    <a:pt x="42629" y="905718"/>
                    <a:pt x="59512" y="908317"/>
                    <a:pt x="93425" y="91351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9" name="Google Shape;1309;p44"/>
            <p:cNvSpPr/>
            <p:nvPr/>
          </p:nvSpPr>
          <p:spPr>
            <a:xfrm>
              <a:off x="6909915" y="1260214"/>
              <a:ext cx="1078051" cy="876594"/>
            </a:xfrm>
            <a:custGeom>
              <a:avLst/>
              <a:gdLst/>
              <a:ahLst/>
              <a:cxnLst/>
              <a:rect l="l" t="t" r="r" b="b"/>
              <a:pathLst>
                <a:path w="1745831" h="1419586" extrusionOk="0">
                  <a:moveTo>
                    <a:pt x="439384" y="986992"/>
                  </a:moveTo>
                  <a:cubicBezTo>
                    <a:pt x="438997" y="986992"/>
                    <a:pt x="438615" y="986948"/>
                    <a:pt x="438241" y="986864"/>
                  </a:cubicBezTo>
                  <a:cubicBezTo>
                    <a:pt x="404674" y="979661"/>
                    <a:pt x="387943" y="976197"/>
                    <a:pt x="354361" y="969561"/>
                  </a:cubicBezTo>
                  <a:cubicBezTo>
                    <a:pt x="351826" y="969054"/>
                    <a:pt x="349999" y="966833"/>
                    <a:pt x="349991" y="964246"/>
                  </a:cubicBezTo>
                  <a:lnTo>
                    <a:pt x="349991" y="387003"/>
                  </a:lnTo>
                  <a:cubicBezTo>
                    <a:pt x="349991" y="385382"/>
                    <a:pt x="350723" y="383845"/>
                    <a:pt x="351979" y="382819"/>
                  </a:cubicBezTo>
                  <a:cubicBezTo>
                    <a:pt x="353206" y="381740"/>
                    <a:pt x="354884" y="381322"/>
                    <a:pt x="356473" y="381704"/>
                  </a:cubicBezTo>
                  <a:cubicBezTo>
                    <a:pt x="390116" y="388480"/>
                    <a:pt x="406855" y="391949"/>
                    <a:pt x="440498" y="399006"/>
                  </a:cubicBezTo>
                  <a:cubicBezTo>
                    <a:pt x="443005" y="399533"/>
                    <a:pt x="444796" y="401747"/>
                    <a:pt x="444796" y="404306"/>
                  </a:cubicBezTo>
                  <a:lnTo>
                    <a:pt x="444796" y="981552"/>
                  </a:lnTo>
                  <a:cubicBezTo>
                    <a:pt x="444800" y="983190"/>
                    <a:pt x="444059" y="984739"/>
                    <a:pt x="442784" y="985765"/>
                  </a:cubicBezTo>
                  <a:cubicBezTo>
                    <a:pt x="441822" y="986550"/>
                    <a:pt x="440623" y="986980"/>
                    <a:pt x="439384" y="986992"/>
                  </a:cubicBezTo>
                  <a:close/>
                  <a:moveTo>
                    <a:pt x="360815" y="959808"/>
                  </a:moveTo>
                  <a:cubicBezTo>
                    <a:pt x="389464" y="965485"/>
                    <a:pt x="405942" y="968881"/>
                    <a:pt x="433972" y="974885"/>
                  </a:cubicBezTo>
                  <a:lnTo>
                    <a:pt x="433972" y="408736"/>
                  </a:lnTo>
                  <a:cubicBezTo>
                    <a:pt x="405306" y="402700"/>
                    <a:pt x="388861" y="399292"/>
                    <a:pt x="360815" y="393627"/>
                  </a:cubicBezTo>
                  <a:close/>
                  <a:moveTo>
                    <a:pt x="773907" y="1068096"/>
                  </a:moveTo>
                  <a:cubicBezTo>
                    <a:pt x="773432" y="1068100"/>
                    <a:pt x="772957" y="1068036"/>
                    <a:pt x="772498" y="1067911"/>
                  </a:cubicBezTo>
                  <a:lnTo>
                    <a:pt x="771029" y="1067509"/>
                  </a:lnTo>
                  <a:cubicBezTo>
                    <a:pt x="738839" y="1058829"/>
                    <a:pt x="722241" y="1054347"/>
                    <a:pt x="689419" y="1045837"/>
                  </a:cubicBezTo>
                  <a:cubicBezTo>
                    <a:pt x="687033" y="1045221"/>
                    <a:pt x="685367" y="1043068"/>
                    <a:pt x="685363" y="1040606"/>
                  </a:cubicBezTo>
                  <a:lnTo>
                    <a:pt x="685363" y="432464"/>
                  </a:lnTo>
                  <a:cubicBezTo>
                    <a:pt x="685363" y="430790"/>
                    <a:pt x="686135" y="429209"/>
                    <a:pt x="687459" y="428183"/>
                  </a:cubicBezTo>
                  <a:cubicBezTo>
                    <a:pt x="688795" y="427181"/>
                    <a:pt x="690505" y="426831"/>
                    <a:pt x="692127" y="427225"/>
                  </a:cubicBezTo>
                  <a:cubicBezTo>
                    <a:pt x="725496" y="435888"/>
                    <a:pt x="742114" y="440218"/>
                    <a:pt x="775331" y="449320"/>
                  </a:cubicBezTo>
                  <a:cubicBezTo>
                    <a:pt x="777693" y="449960"/>
                    <a:pt x="779327" y="452104"/>
                    <a:pt x="779319" y="454551"/>
                  </a:cubicBezTo>
                  <a:lnTo>
                    <a:pt x="779319" y="1062688"/>
                  </a:lnTo>
                  <a:cubicBezTo>
                    <a:pt x="779315" y="1064370"/>
                    <a:pt x="778534" y="1065956"/>
                    <a:pt x="777206" y="1066986"/>
                  </a:cubicBezTo>
                  <a:cubicBezTo>
                    <a:pt x="776260" y="1067698"/>
                    <a:pt x="775106" y="1068084"/>
                    <a:pt x="773919" y="1068084"/>
                  </a:cubicBezTo>
                  <a:close/>
                  <a:moveTo>
                    <a:pt x="696183" y="1036417"/>
                  </a:moveTo>
                  <a:cubicBezTo>
                    <a:pt x="724623" y="1043813"/>
                    <a:pt x="740956" y="1048198"/>
                    <a:pt x="768494" y="1055622"/>
                  </a:cubicBezTo>
                  <a:lnTo>
                    <a:pt x="768494" y="458667"/>
                  </a:lnTo>
                  <a:cubicBezTo>
                    <a:pt x="740167" y="450933"/>
                    <a:pt x="723862" y="446648"/>
                    <a:pt x="696183" y="439462"/>
                  </a:cubicBezTo>
                  <a:close/>
                  <a:moveTo>
                    <a:pt x="1103947" y="1168398"/>
                  </a:moveTo>
                  <a:cubicBezTo>
                    <a:pt x="1103363" y="1168393"/>
                    <a:pt x="1102784" y="1168301"/>
                    <a:pt x="1102229" y="1168116"/>
                  </a:cubicBezTo>
                  <a:cubicBezTo>
                    <a:pt x="1069491" y="1157151"/>
                    <a:pt x="1053058" y="1151811"/>
                    <a:pt x="1020320" y="1141297"/>
                  </a:cubicBezTo>
                  <a:cubicBezTo>
                    <a:pt x="1018079" y="1140577"/>
                    <a:pt x="1016558" y="1138493"/>
                    <a:pt x="1016558" y="1136139"/>
                  </a:cubicBezTo>
                  <a:lnTo>
                    <a:pt x="1016558" y="575760"/>
                  </a:lnTo>
                  <a:cubicBezTo>
                    <a:pt x="1016558" y="574030"/>
                    <a:pt x="1017387" y="572408"/>
                    <a:pt x="1018783" y="571390"/>
                  </a:cubicBezTo>
                  <a:cubicBezTo>
                    <a:pt x="1020171" y="570360"/>
                    <a:pt x="1021966" y="570062"/>
                    <a:pt x="1023612" y="570585"/>
                  </a:cubicBezTo>
                  <a:cubicBezTo>
                    <a:pt x="1056406" y="581128"/>
                    <a:pt x="1072867" y="586467"/>
                    <a:pt x="1105661" y="597460"/>
                  </a:cubicBezTo>
                  <a:cubicBezTo>
                    <a:pt x="1107866" y="598197"/>
                    <a:pt x="1109355" y="600265"/>
                    <a:pt x="1109351" y="602591"/>
                  </a:cubicBezTo>
                  <a:lnTo>
                    <a:pt x="1109351" y="1162949"/>
                  </a:lnTo>
                  <a:cubicBezTo>
                    <a:pt x="1109359" y="1164696"/>
                    <a:pt x="1108518" y="1166333"/>
                    <a:pt x="1107097" y="1167347"/>
                  </a:cubicBezTo>
                  <a:cubicBezTo>
                    <a:pt x="1106184" y="1168007"/>
                    <a:pt x="1105086" y="1168369"/>
                    <a:pt x="1103959" y="1168381"/>
                  </a:cubicBezTo>
                  <a:close/>
                  <a:moveTo>
                    <a:pt x="1027382" y="1132183"/>
                  </a:moveTo>
                  <a:cubicBezTo>
                    <a:pt x="1055355" y="1141172"/>
                    <a:pt x="1071491" y="1146415"/>
                    <a:pt x="1098535" y="1155465"/>
                  </a:cubicBezTo>
                  <a:lnTo>
                    <a:pt x="1098535" y="606498"/>
                  </a:lnTo>
                  <a:cubicBezTo>
                    <a:pt x="1070561" y="597142"/>
                    <a:pt x="1054426" y="591883"/>
                    <a:pt x="1027382" y="583188"/>
                  </a:cubicBezTo>
                  <a:close/>
                  <a:moveTo>
                    <a:pt x="1429360" y="1287868"/>
                  </a:moveTo>
                  <a:cubicBezTo>
                    <a:pt x="1428672" y="1287860"/>
                    <a:pt x="1427988" y="1287723"/>
                    <a:pt x="1427348" y="1287466"/>
                  </a:cubicBezTo>
                  <a:cubicBezTo>
                    <a:pt x="1395049" y="1274642"/>
                    <a:pt x="1378897" y="1268284"/>
                    <a:pt x="1346582" y="1255899"/>
                  </a:cubicBezTo>
                  <a:cubicBezTo>
                    <a:pt x="1344494" y="1255090"/>
                    <a:pt x="1343118" y="1253078"/>
                    <a:pt x="1343118" y="1250837"/>
                  </a:cubicBezTo>
                  <a:lnTo>
                    <a:pt x="1343118" y="90445"/>
                  </a:lnTo>
                  <a:cubicBezTo>
                    <a:pt x="1343118" y="88667"/>
                    <a:pt x="1343991" y="87001"/>
                    <a:pt x="1345455" y="85991"/>
                  </a:cubicBezTo>
                  <a:cubicBezTo>
                    <a:pt x="1346928" y="84977"/>
                    <a:pt x="1348803" y="84747"/>
                    <a:pt x="1350473" y="85387"/>
                  </a:cubicBezTo>
                  <a:cubicBezTo>
                    <a:pt x="1382816" y="97801"/>
                    <a:pt x="1398996" y="104158"/>
                    <a:pt x="1431352" y="117010"/>
                  </a:cubicBezTo>
                  <a:cubicBezTo>
                    <a:pt x="1433408" y="117831"/>
                    <a:pt x="1434760" y="119823"/>
                    <a:pt x="1434764" y="122040"/>
                  </a:cubicBezTo>
                  <a:lnTo>
                    <a:pt x="1434764" y="1282452"/>
                  </a:lnTo>
                  <a:cubicBezTo>
                    <a:pt x="1434760" y="1284243"/>
                    <a:pt x="1433875" y="1285921"/>
                    <a:pt x="1432394" y="1286931"/>
                  </a:cubicBezTo>
                  <a:cubicBezTo>
                    <a:pt x="1431505" y="1287534"/>
                    <a:pt x="1430454" y="1287860"/>
                    <a:pt x="1429380" y="1287864"/>
                  </a:cubicBezTo>
                  <a:close/>
                  <a:moveTo>
                    <a:pt x="1353950" y="1247139"/>
                  </a:moveTo>
                  <a:cubicBezTo>
                    <a:pt x="1381557" y="1257734"/>
                    <a:pt x="1397407" y="1263963"/>
                    <a:pt x="1423964" y="1274477"/>
                  </a:cubicBezTo>
                  <a:lnTo>
                    <a:pt x="1423964" y="125722"/>
                  </a:lnTo>
                  <a:cubicBezTo>
                    <a:pt x="1396357" y="114757"/>
                    <a:pt x="1380507" y="108512"/>
                    <a:pt x="1353950" y="98324"/>
                  </a:cubicBezTo>
                  <a:close/>
                  <a:moveTo>
                    <a:pt x="1749156" y="1426118"/>
                  </a:moveTo>
                  <a:cubicBezTo>
                    <a:pt x="1748383" y="1426118"/>
                    <a:pt x="1747619" y="1425955"/>
                    <a:pt x="1746914" y="1425639"/>
                  </a:cubicBezTo>
                  <a:cubicBezTo>
                    <a:pt x="1732891" y="1419253"/>
                    <a:pt x="1721967" y="1414208"/>
                    <a:pt x="1711400" y="1409335"/>
                  </a:cubicBezTo>
                  <a:cubicBezTo>
                    <a:pt x="1698053" y="1403162"/>
                    <a:pt x="1685286" y="1397263"/>
                    <a:pt x="1667541" y="1389280"/>
                  </a:cubicBezTo>
                  <a:cubicBezTo>
                    <a:pt x="1665605" y="1388403"/>
                    <a:pt x="1664358" y="1386472"/>
                    <a:pt x="1664358" y="1384347"/>
                  </a:cubicBezTo>
                  <a:lnTo>
                    <a:pt x="1664358" y="11933"/>
                  </a:lnTo>
                  <a:cubicBezTo>
                    <a:pt x="1664354" y="10094"/>
                    <a:pt x="1665287" y="8380"/>
                    <a:pt x="1666837" y="7382"/>
                  </a:cubicBezTo>
                  <a:cubicBezTo>
                    <a:pt x="1668390" y="6404"/>
                    <a:pt x="1670325" y="6259"/>
                    <a:pt x="1672007" y="6999"/>
                  </a:cubicBezTo>
                  <a:lnTo>
                    <a:pt x="1674019" y="7933"/>
                  </a:lnTo>
                  <a:cubicBezTo>
                    <a:pt x="1704447" y="21755"/>
                    <a:pt x="1720329" y="28985"/>
                    <a:pt x="1751417" y="43403"/>
                  </a:cubicBezTo>
                  <a:cubicBezTo>
                    <a:pt x="1753324" y="44292"/>
                    <a:pt x="1754547" y="46203"/>
                    <a:pt x="1754547" y="48308"/>
                  </a:cubicBezTo>
                  <a:lnTo>
                    <a:pt x="1754547" y="1420702"/>
                  </a:lnTo>
                  <a:cubicBezTo>
                    <a:pt x="1754552" y="1422543"/>
                    <a:pt x="1753614" y="1424259"/>
                    <a:pt x="1752065" y="1425253"/>
                  </a:cubicBezTo>
                  <a:cubicBezTo>
                    <a:pt x="1751204" y="1425805"/>
                    <a:pt x="1750202" y="1426104"/>
                    <a:pt x="1749176" y="1426114"/>
                  </a:cubicBezTo>
                  <a:close/>
                  <a:moveTo>
                    <a:pt x="1675194" y="1380850"/>
                  </a:moveTo>
                  <a:cubicBezTo>
                    <a:pt x="1691317" y="1388121"/>
                    <a:pt x="1703381" y="1393690"/>
                    <a:pt x="1715951" y="1399497"/>
                  </a:cubicBezTo>
                  <a:cubicBezTo>
                    <a:pt x="1724494" y="1403456"/>
                    <a:pt x="1733274" y="1407516"/>
                    <a:pt x="1743744" y="1412292"/>
                  </a:cubicBezTo>
                  <a:lnTo>
                    <a:pt x="1743744" y="51764"/>
                  </a:lnTo>
                  <a:cubicBezTo>
                    <a:pt x="1716627" y="39206"/>
                    <a:pt x="1701055" y="32104"/>
                    <a:pt x="1675194" y="20338"/>
                  </a:cubicBezTo>
                  <a:close/>
                  <a:moveTo>
                    <a:pt x="98825" y="924350"/>
                  </a:moveTo>
                  <a:cubicBezTo>
                    <a:pt x="98555" y="924354"/>
                    <a:pt x="98286" y="924334"/>
                    <a:pt x="98020" y="924294"/>
                  </a:cubicBezTo>
                  <a:lnTo>
                    <a:pt x="97163" y="924153"/>
                  </a:lnTo>
                  <a:cubicBezTo>
                    <a:pt x="63846" y="919050"/>
                    <a:pt x="46978" y="916459"/>
                    <a:pt x="13380" y="911735"/>
                  </a:cubicBezTo>
                  <a:cubicBezTo>
                    <a:pt x="10706" y="911369"/>
                    <a:pt x="8715" y="909084"/>
                    <a:pt x="8716" y="906384"/>
                  </a:cubicBezTo>
                  <a:lnTo>
                    <a:pt x="8716" y="410522"/>
                  </a:lnTo>
                  <a:cubicBezTo>
                    <a:pt x="8715" y="408957"/>
                    <a:pt x="9393" y="407464"/>
                    <a:pt x="10575" y="406438"/>
                  </a:cubicBezTo>
                  <a:cubicBezTo>
                    <a:pt x="11757" y="405416"/>
                    <a:pt x="13322" y="404945"/>
                    <a:pt x="14872" y="405151"/>
                  </a:cubicBezTo>
                  <a:cubicBezTo>
                    <a:pt x="48821" y="409915"/>
                    <a:pt x="65721" y="412369"/>
                    <a:pt x="99654" y="417568"/>
                  </a:cubicBezTo>
                  <a:cubicBezTo>
                    <a:pt x="102302" y="417971"/>
                    <a:pt x="104253" y="420248"/>
                    <a:pt x="104249" y="422924"/>
                  </a:cubicBezTo>
                  <a:lnTo>
                    <a:pt x="104249" y="918922"/>
                  </a:lnTo>
                  <a:cubicBezTo>
                    <a:pt x="104249" y="920499"/>
                    <a:pt x="103561" y="921996"/>
                    <a:pt x="102362" y="923022"/>
                  </a:cubicBezTo>
                  <a:cubicBezTo>
                    <a:pt x="101384" y="923879"/>
                    <a:pt x="100125" y="924354"/>
                    <a:pt x="98825" y="924350"/>
                  </a:cubicBezTo>
                  <a:close/>
                  <a:moveTo>
                    <a:pt x="98825" y="918938"/>
                  </a:moveTo>
                  <a:lnTo>
                    <a:pt x="98825" y="918938"/>
                  </a:lnTo>
                  <a:close/>
                  <a:moveTo>
                    <a:pt x="19524" y="901688"/>
                  </a:moveTo>
                  <a:cubicBezTo>
                    <a:pt x="48387" y="905760"/>
                    <a:pt x="64993" y="908295"/>
                    <a:pt x="93413" y="912653"/>
                  </a:cubicBezTo>
                  <a:lnTo>
                    <a:pt x="93413" y="427591"/>
                  </a:lnTo>
                  <a:cubicBezTo>
                    <a:pt x="64554" y="423165"/>
                    <a:pt x="47944" y="420751"/>
                    <a:pt x="19524" y="41675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0" name="Google Shape;1310;p44"/>
            <p:cNvSpPr/>
            <p:nvPr/>
          </p:nvSpPr>
          <p:spPr>
            <a:xfrm>
              <a:off x="6962173" y="1423060"/>
              <a:ext cx="58907" cy="412143"/>
            </a:xfrm>
            <a:custGeom>
              <a:avLst/>
              <a:gdLst/>
              <a:ahLst/>
              <a:cxnLst/>
              <a:rect l="l" t="t" r="r" b="b"/>
              <a:pathLst>
                <a:path w="95396" h="667438" extrusionOk="0">
                  <a:moveTo>
                    <a:pt x="98700" y="673970"/>
                  </a:moveTo>
                  <a:cubicBezTo>
                    <a:pt x="98403" y="673966"/>
                    <a:pt x="98105" y="673946"/>
                    <a:pt x="97811" y="673902"/>
                  </a:cubicBezTo>
                  <a:cubicBezTo>
                    <a:pt x="63919" y="668268"/>
                    <a:pt x="47051" y="665528"/>
                    <a:pt x="13311" y="660357"/>
                  </a:cubicBezTo>
                  <a:cubicBezTo>
                    <a:pt x="10668" y="659951"/>
                    <a:pt x="8716" y="657678"/>
                    <a:pt x="8716" y="655002"/>
                  </a:cubicBezTo>
                  <a:lnTo>
                    <a:pt x="8716" y="11946"/>
                  </a:lnTo>
                  <a:cubicBezTo>
                    <a:pt x="8716" y="10369"/>
                    <a:pt x="9404" y="8868"/>
                    <a:pt x="10607" y="7846"/>
                  </a:cubicBezTo>
                  <a:cubicBezTo>
                    <a:pt x="11798" y="6811"/>
                    <a:pt x="13384" y="6353"/>
                    <a:pt x="14945" y="6594"/>
                  </a:cubicBezTo>
                  <a:cubicBezTo>
                    <a:pt x="48475" y="11765"/>
                    <a:pt x="65528" y="14513"/>
                    <a:pt x="99714" y="21080"/>
                  </a:cubicBezTo>
                  <a:cubicBezTo>
                    <a:pt x="102265" y="21571"/>
                    <a:pt x="104108" y="23800"/>
                    <a:pt x="104112" y="26395"/>
                  </a:cubicBezTo>
                  <a:lnTo>
                    <a:pt x="104112" y="668594"/>
                  </a:lnTo>
                  <a:cubicBezTo>
                    <a:pt x="104112" y="670188"/>
                    <a:pt x="103412" y="671697"/>
                    <a:pt x="102197" y="672727"/>
                  </a:cubicBezTo>
                  <a:cubicBezTo>
                    <a:pt x="101211" y="673539"/>
                    <a:pt x="99976" y="673978"/>
                    <a:pt x="98700" y="673970"/>
                  </a:cubicBezTo>
                  <a:close/>
                  <a:moveTo>
                    <a:pt x="19540" y="650366"/>
                  </a:moveTo>
                  <a:cubicBezTo>
                    <a:pt x="48290" y="654793"/>
                    <a:pt x="64892" y="657484"/>
                    <a:pt x="93288" y="662176"/>
                  </a:cubicBezTo>
                  <a:lnTo>
                    <a:pt x="93288" y="30842"/>
                  </a:lnTo>
                  <a:cubicBezTo>
                    <a:pt x="64244" y="25317"/>
                    <a:pt x="47558" y="22569"/>
                    <a:pt x="19540" y="1824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1" name="Google Shape;1311;p44"/>
            <p:cNvSpPr/>
            <p:nvPr/>
          </p:nvSpPr>
          <p:spPr>
            <a:xfrm>
              <a:off x="4703274" y="772139"/>
              <a:ext cx="2060540" cy="1422141"/>
            </a:xfrm>
            <a:custGeom>
              <a:avLst/>
              <a:gdLst/>
              <a:ahLst/>
              <a:cxnLst/>
              <a:rect l="l" t="t" r="r" b="b"/>
              <a:pathLst>
                <a:path w="3336907" h="2303062" extrusionOk="0">
                  <a:moveTo>
                    <a:pt x="3345624" y="1689055"/>
                  </a:moveTo>
                  <a:cubicBezTo>
                    <a:pt x="2180455" y="1592222"/>
                    <a:pt x="1061311" y="1800607"/>
                    <a:pt x="8716" y="2309594"/>
                  </a:cubicBezTo>
                  <a:lnTo>
                    <a:pt x="8716" y="650013"/>
                  </a:lnTo>
                  <a:cubicBezTo>
                    <a:pt x="1061343" y="141316"/>
                    <a:pt x="2180455" y="-67069"/>
                    <a:pt x="3345624" y="2947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2" name="Google Shape;1312;p44"/>
            <p:cNvSpPr/>
            <p:nvPr/>
          </p:nvSpPr>
          <p:spPr>
            <a:xfrm>
              <a:off x="4699927" y="768799"/>
              <a:ext cx="2067236" cy="404034"/>
            </a:xfrm>
            <a:custGeom>
              <a:avLst/>
              <a:gdLst/>
              <a:ahLst/>
              <a:cxnLst/>
              <a:rect l="l" t="t" r="r" b="b"/>
              <a:pathLst>
                <a:path w="3347750" h="654306" extrusionOk="0">
                  <a:moveTo>
                    <a:pt x="14132" y="660838"/>
                  </a:moveTo>
                  <a:cubicBezTo>
                    <a:pt x="12056" y="660834"/>
                    <a:pt x="10165" y="659647"/>
                    <a:pt x="9259" y="657780"/>
                  </a:cubicBezTo>
                  <a:cubicBezTo>
                    <a:pt x="7956" y="655088"/>
                    <a:pt x="9078" y="651849"/>
                    <a:pt x="11770" y="650545"/>
                  </a:cubicBezTo>
                  <a:cubicBezTo>
                    <a:pt x="11774" y="650541"/>
                    <a:pt x="11778" y="650541"/>
                    <a:pt x="11782" y="650537"/>
                  </a:cubicBezTo>
                  <a:cubicBezTo>
                    <a:pt x="1064039" y="141739"/>
                    <a:pt x="2187694" y="-67156"/>
                    <a:pt x="3351502" y="29475"/>
                  </a:cubicBezTo>
                  <a:cubicBezTo>
                    <a:pt x="3354482" y="29729"/>
                    <a:pt x="3356694" y="32344"/>
                    <a:pt x="3356448" y="35326"/>
                  </a:cubicBezTo>
                  <a:cubicBezTo>
                    <a:pt x="3356194" y="38283"/>
                    <a:pt x="3353840" y="40597"/>
                    <a:pt x="3350601" y="40271"/>
                  </a:cubicBezTo>
                  <a:cubicBezTo>
                    <a:pt x="2188780" y="-56365"/>
                    <a:pt x="1067000" y="152310"/>
                    <a:pt x="16478" y="660287"/>
                  </a:cubicBezTo>
                  <a:cubicBezTo>
                    <a:pt x="15746" y="660645"/>
                    <a:pt x="14945" y="660834"/>
                    <a:pt x="14132" y="660838"/>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3" name="Google Shape;1313;p44"/>
            <p:cNvSpPr/>
            <p:nvPr/>
          </p:nvSpPr>
          <p:spPr>
            <a:xfrm>
              <a:off x="4699937" y="765063"/>
              <a:ext cx="2067225" cy="1340946"/>
            </a:xfrm>
            <a:custGeom>
              <a:avLst/>
              <a:gdLst/>
              <a:ahLst/>
              <a:cxnLst/>
              <a:rect l="l" t="t" r="r" b="b"/>
              <a:pathLst>
                <a:path w="3347732" h="2171573" extrusionOk="0">
                  <a:moveTo>
                    <a:pt x="3350583" y="709880"/>
                  </a:moveTo>
                  <a:cubicBezTo>
                    <a:pt x="3353822" y="710173"/>
                    <a:pt x="3356176" y="707892"/>
                    <a:pt x="3356430" y="704930"/>
                  </a:cubicBezTo>
                  <a:cubicBezTo>
                    <a:pt x="3356673" y="701953"/>
                    <a:pt x="3354462" y="699337"/>
                    <a:pt x="3351485" y="699084"/>
                  </a:cubicBezTo>
                  <a:cubicBezTo>
                    <a:pt x="3239129" y="689777"/>
                    <a:pt x="3127162" y="683339"/>
                    <a:pt x="3015582" y="679769"/>
                  </a:cubicBezTo>
                  <a:lnTo>
                    <a:pt x="3015582" y="358670"/>
                  </a:lnTo>
                  <a:cubicBezTo>
                    <a:pt x="3126859" y="362291"/>
                    <a:pt x="3238526" y="368721"/>
                    <a:pt x="3350583" y="377956"/>
                  </a:cubicBezTo>
                  <a:cubicBezTo>
                    <a:pt x="3353822" y="378338"/>
                    <a:pt x="3356176" y="375972"/>
                    <a:pt x="3356430" y="373011"/>
                  </a:cubicBezTo>
                  <a:cubicBezTo>
                    <a:pt x="3356673" y="370033"/>
                    <a:pt x="3354462" y="367418"/>
                    <a:pt x="3351485" y="367164"/>
                  </a:cubicBezTo>
                  <a:cubicBezTo>
                    <a:pt x="3239129" y="357857"/>
                    <a:pt x="3127162" y="351419"/>
                    <a:pt x="3015582" y="347850"/>
                  </a:cubicBezTo>
                  <a:lnTo>
                    <a:pt x="3015582" y="16844"/>
                  </a:lnTo>
                  <a:cubicBezTo>
                    <a:pt x="3015580" y="13854"/>
                    <a:pt x="3013158" y="11436"/>
                    <a:pt x="3010170" y="11432"/>
                  </a:cubicBezTo>
                  <a:cubicBezTo>
                    <a:pt x="3007181" y="11432"/>
                    <a:pt x="3004758" y="13854"/>
                    <a:pt x="3004758" y="16844"/>
                  </a:cubicBezTo>
                  <a:lnTo>
                    <a:pt x="3004758" y="347572"/>
                  </a:lnTo>
                  <a:cubicBezTo>
                    <a:pt x="2894143" y="344164"/>
                    <a:pt x="2783935" y="343561"/>
                    <a:pt x="2674138" y="345754"/>
                  </a:cubicBezTo>
                  <a:lnTo>
                    <a:pt x="2674138" y="11943"/>
                  </a:lnTo>
                  <a:cubicBezTo>
                    <a:pt x="2674138" y="8953"/>
                    <a:pt x="2671715" y="6531"/>
                    <a:pt x="2668726" y="6531"/>
                  </a:cubicBezTo>
                  <a:cubicBezTo>
                    <a:pt x="2665736" y="6531"/>
                    <a:pt x="2663314" y="8953"/>
                    <a:pt x="2663314" y="11943"/>
                  </a:cubicBezTo>
                  <a:lnTo>
                    <a:pt x="2663314" y="346011"/>
                  </a:lnTo>
                  <a:cubicBezTo>
                    <a:pt x="2552764" y="348385"/>
                    <a:pt x="2442656" y="353588"/>
                    <a:pt x="2332992" y="361624"/>
                  </a:cubicBezTo>
                  <a:lnTo>
                    <a:pt x="2332992" y="26075"/>
                  </a:lnTo>
                  <a:cubicBezTo>
                    <a:pt x="2332988" y="23089"/>
                    <a:pt x="2330565" y="20667"/>
                    <a:pt x="2327580" y="20667"/>
                  </a:cubicBezTo>
                  <a:cubicBezTo>
                    <a:pt x="2324594" y="20667"/>
                    <a:pt x="2322172" y="23089"/>
                    <a:pt x="2322168" y="26075"/>
                  </a:cubicBezTo>
                  <a:lnTo>
                    <a:pt x="2322168" y="362428"/>
                  </a:lnTo>
                  <a:cubicBezTo>
                    <a:pt x="2211871" y="370685"/>
                    <a:pt x="2102050" y="381795"/>
                    <a:pt x="1992703" y="395753"/>
                  </a:cubicBezTo>
                  <a:lnTo>
                    <a:pt x="1992703" y="59420"/>
                  </a:lnTo>
                  <a:cubicBezTo>
                    <a:pt x="1992703" y="56430"/>
                    <a:pt x="1990280" y="54008"/>
                    <a:pt x="1987291" y="54008"/>
                  </a:cubicBezTo>
                  <a:cubicBezTo>
                    <a:pt x="1984305" y="54012"/>
                    <a:pt x="1981883" y="56434"/>
                    <a:pt x="1981883" y="59420"/>
                  </a:cubicBezTo>
                  <a:lnTo>
                    <a:pt x="1981883" y="397109"/>
                  </a:lnTo>
                  <a:cubicBezTo>
                    <a:pt x="1872222" y="411309"/>
                    <a:pt x="1763072" y="428354"/>
                    <a:pt x="1654434" y="448252"/>
                  </a:cubicBezTo>
                  <a:lnTo>
                    <a:pt x="1654434" y="111943"/>
                  </a:lnTo>
                  <a:cubicBezTo>
                    <a:pt x="1654430" y="108957"/>
                    <a:pt x="1652007" y="106535"/>
                    <a:pt x="1649022" y="106535"/>
                  </a:cubicBezTo>
                  <a:cubicBezTo>
                    <a:pt x="1646036" y="106535"/>
                    <a:pt x="1643614" y="108957"/>
                    <a:pt x="1643610" y="111943"/>
                  </a:cubicBezTo>
                  <a:lnTo>
                    <a:pt x="1643610" y="450171"/>
                  </a:lnTo>
                  <a:cubicBezTo>
                    <a:pt x="1534782" y="470339"/>
                    <a:pt x="1426501" y="493391"/>
                    <a:pt x="1318768" y="519332"/>
                  </a:cubicBezTo>
                  <a:lnTo>
                    <a:pt x="1318768" y="183522"/>
                  </a:lnTo>
                  <a:cubicBezTo>
                    <a:pt x="1318764" y="180532"/>
                    <a:pt x="1316346" y="178114"/>
                    <a:pt x="1313356" y="178110"/>
                  </a:cubicBezTo>
                  <a:cubicBezTo>
                    <a:pt x="1310366" y="178110"/>
                    <a:pt x="1307944" y="180532"/>
                    <a:pt x="1307944" y="183522"/>
                  </a:cubicBezTo>
                  <a:lnTo>
                    <a:pt x="1307944" y="522008"/>
                  </a:lnTo>
                  <a:cubicBezTo>
                    <a:pt x="1200243" y="548115"/>
                    <a:pt x="1093117" y="577110"/>
                    <a:pt x="986571" y="608991"/>
                  </a:cubicBezTo>
                  <a:lnTo>
                    <a:pt x="986571" y="274142"/>
                  </a:lnTo>
                  <a:cubicBezTo>
                    <a:pt x="986571" y="271152"/>
                    <a:pt x="984149" y="268730"/>
                    <a:pt x="981159" y="268730"/>
                  </a:cubicBezTo>
                  <a:cubicBezTo>
                    <a:pt x="978169" y="268730"/>
                    <a:pt x="975747" y="271152"/>
                    <a:pt x="975747" y="274142"/>
                  </a:cubicBezTo>
                  <a:lnTo>
                    <a:pt x="975747" y="612262"/>
                  </a:lnTo>
                  <a:cubicBezTo>
                    <a:pt x="869518" y="644215"/>
                    <a:pt x="763882" y="679017"/>
                    <a:pt x="658840" y="716676"/>
                  </a:cubicBezTo>
                  <a:lnTo>
                    <a:pt x="658840" y="384109"/>
                  </a:lnTo>
                  <a:cubicBezTo>
                    <a:pt x="658836" y="381119"/>
                    <a:pt x="656418" y="378701"/>
                    <a:pt x="653428" y="378696"/>
                  </a:cubicBezTo>
                  <a:cubicBezTo>
                    <a:pt x="650439" y="378696"/>
                    <a:pt x="648016" y="381119"/>
                    <a:pt x="648016" y="384109"/>
                  </a:cubicBezTo>
                  <a:lnTo>
                    <a:pt x="648016" y="720551"/>
                  </a:lnTo>
                  <a:cubicBezTo>
                    <a:pt x="543442" y="758246"/>
                    <a:pt x="439495" y="798753"/>
                    <a:pt x="336171" y="842069"/>
                  </a:cubicBezTo>
                  <a:lnTo>
                    <a:pt x="336171" y="513120"/>
                  </a:lnTo>
                  <a:cubicBezTo>
                    <a:pt x="336171" y="510130"/>
                    <a:pt x="333749" y="507708"/>
                    <a:pt x="330760" y="507708"/>
                  </a:cubicBezTo>
                  <a:cubicBezTo>
                    <a:pt x="327770" y="507708"/>
                    <a:pt x="325347" y="510130"/>
                    <a:pt x="325347" y="513120"/>
                  </a:cubicBezTo>
                  <a:lnTo>
                    <a:pt x="325347" y="846560"/>
                  </a:lnTo>
                  <a:cubicBezTo>
                    <a:pt x="220157" y="890898"/>
                    <a:pt x="115635" y="938110"/>
                    <a:pt x="11780" y="988198"/>
                  </a:cubicBezTo>
                  <a:cubicBezTo>
                    <a:pt x="9085" y="989502"/>
                    <a:pt x="7954" y="992745"/>
                    <a:pt x="9258" y="995441"/>
                  </a:cubicBezTo>
                  <a:cubicBezTo>
                    <a:pt x="10167" y="997308"/>
                    <a:pt x="12058" y="998495"/>
                    <a:pt x="14134" y="998499"/>
                  </a:cubicBezTo>
                  <a:cubicBezTo>
                    <a:pt x="14951" y="998499"/>
                    <a:pt x="15752" y="998318"/>
                    <a:pt x="16488" y="997964"/>
                  </a:cubicBezTo>
                  <a:cubicBezTo>
                    <a:pt x="118765" y="948535"/>
                    <a:pt x="221718" y="901972"/>
                    <a:pt x="325347" y="858277"/>
                  </a:cubicBezTo>
                  <a:lnTo>
                    <a:pt x="325347" y="1178467"/>
                  </a:lnTo>
                  <a:cubicBezTo>
                    <a:pt x="220157" y="1222806"/>
                    <a:pt x="115635" y="1270025"/>
                    <a:pt x="11780" y="1320125"/>
                  </a:cubicBezTo>
                  <a:cubicBezTo>
                    <a:pt x="9085" y="1321429"/>
                    <a:pt x="7954" y="1324672"/>
                    <a:pt x="9258" y="1327368"/>
                  </a:cubicBezTo>
                  <a:cubicBezTo>
                    <a:pt x="10167" y="1329235"/>
                    <a:pt x="12058" y="1330422"/>
                    <a:pt x="14134" y="1330426"/>
                  </a:cubicBezTo>
                  <a:cubicBezTo>
                    <a:pt x="14951" y="1330426"/>
                    <a:pt x="15752" y="1330245"/>
                    <a:pt x="16488" y="1329891"/>
                  </a:cubicBezTo>
                  <a:cubicBezTo>
                    <a:pt x="118765" y="1280463"/>
                    <a:pt x="221718" y="1233899"/>
                    <a:pt x="325347" y="1190205"/>
                  </a:cubicBezTo>
                  <a:lnTo>
                    <a:pt x="325347" y="1510399"/>
                  </a:lnTo>
                  <a:cubicBezTo>
                    <a:pt x="220157" y="1554733"/>
                    <a:pt x="115635" y="1601944"/>
                    <a:pt x="11780" y="1652037"/>
                  </a:cubicBezTo>
                  <a:cubicBezTo>
                    <a:pt x="9085" y="1653340"/>
                    <a:pt x="7954" y="1656584"/>
                    <a:pt x="9258" y="1659280"/>
                  </a:cubicBezTo>
                  <a:cubicBezTo>
                    <a:pt x="10167" y="1661147"/>
                    <a:pt x="12058" y="1662334"/>
                    <a:pt x="14134" y="1662338"/>
                  </a:cubicBezTo>
                  <a:cubicBezTo>
                    <a:pt x="14951" y="1662338"/>
                    <a:pt x="15752" y="1662157"/>
                    <a:pt x="16488" y="1661802"/>
                  </a:cubicBezTo>
                  <a:cubicBezTo>
                    <a:pt x="118765" y="1612374"/>
                    <a:pt x="221718" y="1565811"/>
                    <a:pt x="325347" y="1522116"/>
                  </a:cubicBezTo>
                  <a:lnTo>
                    <a:pt x="325347" y="1842310"/>
                  </a:lnTo>
                  <a:cubicBezTo>
                    <a:pt x="220157" y="1886649"/>
                    <a:pt x="115635" y="1933864"/>
                    <a:pt x="11780" y="1983948"/>
                  </a:cubicBezTo>
                  <a:cubicBezTo>
                    <a:pt x="9085" y="1985252"/>
                    <a:pt x="7954" y="1988495"/>
                    <a:pt x="9258" y="1991191"/>
                  </a:cubicBezTo>
                  <a:cubicBezTo>
                    <a:pt x="10167" y="1993058"/>
                    <a:pt x="12058" y="1994245"/>
                    <a:pt x="14134" y="1994249"/>
                  </a:cubicBezTo>
                  <a:cubicBezTo>
                    <a:pt x="14951" y="1994249"/>
                    <a:pt x="15752" y="1994068"/>
                    <a:pt x="16488" y="1993714"/>
                  </a:cubicBezTo>
                  <a:cubicBezTo>
                    <a:pt x="118765" y="1944285"/>
                    <a:pt x="221718" y="1897722"/>
                    <a:pt x="325347" y="1854028"/>
                  </a:cubicBezTo>
                  <a:lnTo>
                    <a:pt x="325347" y="2172693"/>
                  </a:lnTo>
                  <a:cubicBezTo>
                    <a:pt x="325347" y="2175682"/>
                    <a:pt x="327770" y="2178105"/>
                    <a:pt x="330760" y="2178105"/>
                  </a:cubicBezTo>
                  <a:cubicBezTo>
                    <a:pt x="333749" y="2178105"/>
                    <a:pt x="336171" y="2175682"/>
                    <a:pt x="336171" y="2172693"/>
                  </a:cubicBezTo>
                  <a:lnTo>
                    <a:pt x="336171" y="1849537"/>
                  </a:lnTo>
                  <a:cubicBezTo>
                    <a:pt x="439491" y="1806120"/>
                    <a:pt x="543442" y="1765540"/>
                    <a:pt x="648016" y="1727797"/>
                  </a:cubicBezTo>
                  <a:lnTo>
                    <a:pt x="648016" y="2043689"/>
                  </a:lnTo>
                  <a:cubicBezTo>
                    <a:pt x="648016" y="2046679"/>
                    <a:pt x="650439" y="2049101"/>
                    <a:pt x="653428" y="2049101"/>
                  </a:cubicBezTo>
                  <a:cubicBezTo>
                    <a:pt x="656418" y="2049097"/>
                    <a:pt x="658836" y="2046679"/>
                    <a:pt x="658840" y="2043689"/>
                  </a:cubicBezTo>
                  <a:lnTo>
                    <a:pt x="658840" y="1723918"/>
                  </a:lnTo>
                  <a:cubicBezTo>
                    <a:pt x="763866" y="1686199"/>
                    <a:pt x="869502" y="1651325"/>
                    <a:pt x="975747" y="1619299"/>
                  </a:cubicBezTo>
                  <a:lnTo>
                    <a:pt x="975747" y="1933703"/>
                  </a:lnTo>
                  <a:cubicBezTo>
                    <a:pt x="975751" y="1936689"/>
                    <a:pt x="978173" y="1939111"/>
                    <a:pt x="981159" y="1939111"/>
                  </a:cubicBezTo>
                  <a:cubicBezTo>
                    <a:pt x="984145" y="1939111"/>
                    <a:pt x="986567" y="1936689"/>
                    <a:pt x="986571" y="1933703"/>
                  </a:cubicBezTo>
                  <a:lnTo>
                    <a:pt x="986571" y="1616080"/>
                  </a:lnTo>
                  <a:cubicBezTo>
                    <a:pt x="1093117" y="1584159"/>
                    <a:pt x="1200239" y="1555103"/>
                    <a:pt x="1307944" y="1528916"/>
                  </a:cubicBezTo>
                  <a:lnTo>
                    <a:pt x="1307944" y="1843103"/>
                  </a:lnTo>
                  <a:cubicBezTo>
                    <a:pt x="1307944" y="1846093"/>
                    <a:pt x="1310366" y="1848515"/>
                    <a:pt x="1313356" y="1848515"/>
                  </a:cubicBezTo>
                  <a:cubicBezTo>
                    <a:pt x="1316346" y="1848511"/>
                    <a:pt x="1318764" y="1846093"/>
                    <a:pt x="1318768" y="1843103"/>
                  </a:cubicBezTo>
                  <a:lnTo>
                    <a:pt x="1318768" y="1526233"/>
                  </a:lnTo>
                  <a:cubicBezTo>
                    <a:pt x="1426501" y="1500271"/>
                    <a:pt x="1534782" y="1477162"/>
                    <a:pt x="1643610" y="1456910"/>
                  </a:cubicBezTo>
                  <a:lnTo>
                    <a:pt x="1643610" y="1771524"/>
                  </a:lnTo>
                  <a:cubicBezTo>
                    <a:pt x="1643610" y="1774513"/>
                    <a:pt x="1646032" y="1776936"/>
                    <a:pt x="1649022" y="1776936"/>
                  </a:cubicBezTo>
                  <a:cubicBezTo>
                    <a:pt x="1652011" y="1776936"/>
                    <a:pt x="1654434" y="1774513"/>
                    <a:pt x="1654434" y="1771524"/>
                  </a:cubicBezTo>
                  <a:lnTo>
                    <a:pt x="1654434" y="1454991"/>
                  </a:lnTo>
                  <a:cubicBezTo>
                    <a:pt x="1763060" y="1435021"/>
                    <a:pt x="1872210" y="1417944"/>
                    <a:pt x="1981883" y="1403760"/>
                  </a:cubicBezTo>
                  <a:lnTo>
                    <a:pt x="1981883" y="1719001"/>
                  </a:lnTo>
                  <a:cubicBezTo>
                    <a:pt x="1981883" y="1721986"/>
                    <a:pt x="1984305" y="1724409"/>
                    <a:pt x="1987291" y="1724413"/>
                  </a:cubicBezTo>
                  <a:cubicBezTo>
                    <a:pt x="1990280" y="1724413"/>
                    <a:pt x="1992703" y="1721990"/>
                    <a:pt x="1992703" y="1719001"/>
                  </a:cubicBezTo>
                  <a:lnTo>
                    <a:pt x="1992703" y="1402416"/>
                  </a:lnTo>
                  <a:cubicBezTo>
                    <a:pt x="2102038" y="1388425"/>
                    <a:pt x="2211859" y="1377292"/>
                    <a:pt x="2322168" y="1369019"/>
                  </a:cubicBezTo>
                  <a:lnTo>
                    <a:pt x="2322168" y="1685652"/>
                  </a:lnTo>
                  <a:cubicBezTo>
                    <a:pt x="2322168" y="1688641"/>
                    <a:pt x="2324590" y="1691064"/>
                    <a:pt x="2327580" y="1691064"/>
                  </a:cubicBezTo>
                  <a:cubicBezTo>
                    <a:pt x="2330569" y="1691064"/>
                    <a:pt x="2332992" y="1688641"/>
                    <a:pt x="2332992" y="1685652"/>
                  </a:cubicBezTo>
                  <a:lnTo>
                    <a:pt x="2332992" y="1368214"/>
                  </a:lnTo>
                  <a:cubicBezTo>
                    <a:pt x="2442648" y="1360166"/>
                    <a:pt x="2552756" y="1354951"/>
                    <a:pt x="2663314" y="1352573"/>
                  </a:cubicBezTo>
                  <a:lnTo>
                    <a:pt x="2663314" y="1671512"/>
                  </a:lnTo>
                  <a:cubicBezTo>
                    <a:pt x="2663314" y="1674502"/>
                    <a:pt x="2665736" y="1676924"/>
                    <a:pt x="2668726" y="1676924"/>
                  </a:cubicBezTo>
                  <a:cubicBezTo>
                    <a:pt x="2671715" y="1676924"/>
                    <a:pt x="2674138" y="1674502"/>
                    <a:pt x="2674138" y="1671512"/>
                  </a:cubicBezTo>
                  <a:lnTo>
                    <a:pt x="2674138" y="1352316"/>
                  </a:lnTo>
                  <a:cubicBezTo>
                    <a:pt x="2783927" y="1350139"/>
                    <a:pt x="2894135" y="1350747"/>
                    <a:pt x="3004758" y="1354139"/>
                  </a:cubicBezTo>
                  <a:lnTo>
                    <a:pt x="3004758" y="1676437"/>
                  </a:lnTo>
                  <a:cubicBezTo>
                    <a:pt x="3004758" y="1679427"/>
                    <a:pt x="3007181" y="1681849"/>
                    <a:pt x="3010170" y="1681849"/>
                  </a:cubicBezTo>
                  <a:cubicBezTo>
                    <a:pt x="3013158" y="1681849"/>
                    <a:pt x="3015582" y="1679427"/>
                    <a:pt x="3015582" y="1676437"/>
                  </a:cubicBezTo>
                  <a:lnTo>
                    <a:pt x="3015582" y="1354436"/>
                  </a:lnTo>
                  <a:cubicBezTo>
                    <a:pt x="3126859" y="1358058"/>
                    <a:pt x="3238526" y="1364488"/>
                    <a:pt x="3350583" y="1373722"/>
                  </a:cubicBezTo>
                  <a:cubicBezTo>
                    <a:pt x="3353479" y="1374044"/>
                    <a:pt x="3356086" y="1371956"/>
                    <a:pt x="3356406" y="1369059"/>
                  </a:cubicBezTo>
                  <a:cubicBezTo>
                    <a:pt x="3356417" y="1368962"/>
                    <a:pt x="3356425" y="1368870"/>
                    <a:pt x="3356430" y="1368773"/>
                  </a:cubicBezTo>
                  <a:cubicBezTo>
                    <a:pt x="3356673" y="1365796"/>
                    <a:pt x="3354462" y="1363180"/>
                    <a:pt x="3351485" y="1362927"/>
                  </a:cubicBezTo>
                  <a:cubicBezTo>
                    <a:pt x="3239129" y="1353619"/>
                    <a:pt x="3127162" y="1347181"/>
                    <a:pt x="3015582" y="1343612"/>
                  </a:cubicBezTo>
                  <a:lnTo>
                    <a:pt x="3015582" y="1022513"/>
                  </a:lnTo>
                  <a:cubicBezTo>
                    <a:pt x="3126859" y="1026134"/>
                    <a:pt x="3238526" y="1032564"/>
                    <a:pt x="3350583" y="1041799"/>
                  </a:cubicBezTo>
                  <a:cubicBezTo>
                    <a:pt x="3353822" y="1042149"/>
                    <a:pt x="3356176" y="1039811"/>
                    <a:pt x="3356430" y="1036850"/>
                  </a:cubicBezTo>
                  <a:cubicBezTo>
                    <a:pt x="3356664" y="1033876"/>
                    <a:pt x="3354455" y="1031273"/>
                    <a:pt x="3351485" y="1031019"/>
                  </a:cubicBezTo>
                  <a:cubicBezTo>
                    <a:pt x="3239129" y="1021712"/>
                    <a:pt x="3127162" y="1015274"/>
                    <a:pt x="3015582" y="1011705"/>
                  </a:cubicBezTo>
                  <a:lnTo>
                    <a:pt x="3015582" y="690606"/>
                  </a:lnTo>
                  <a:cubicBezTo>
                    <a:pt x="3126859" y="694215"/>
                    <a:pt x="3238526" y="700641"/>
                    <a:pt x="3350583" y="709880"/>
                  </a:cubicBezTo>
                  <a:close/>
                  <a:moveTo>
                    <a:pt x="3004758" y="358396"/>
                  </a:moveTo>
                  <a:lnTo>
                    <a:pt x="3004758" y="679496"/>
                  </a:lnTo>
                  <a:cubicBezTo>
                    <a:pt x="2894143" y="676088"/>
                    <a:pt x="2783935" y="675480"/>
                    <a:pt x="2674138" y="677677"/>
                  </a:cubicBezTo>
                  <a:lnTo>
                    <a:pt x="2674138" y="356578"/>
                  </a:lnTo>
                  <a:cubicBezTo>
                    <a:pt x="2783927" y="354401"/>
                    <a:pt x="2894135" y="355004"/>
                    <a:pt x="3004758" y="358396"/>
                  </a:cubicBezTo>
                  <a:close/>
                  <a:moveTo>
                    <a:pt x="2663314" y="356831"/>
                  </a:moveTo>
                  <a:lnTo>
                    <a:pt x="2663314" y="677931"/>
                  </a:lnTo>
                  <a:cubicBezTo>
                    <a:pt x="2552764" y="680305"/>
                    <a:pt x="2442656" y="685507"/>
                    <a:pt x="2332992" y="693543"/>
                  </a:cubicBezTo>
                  <a:lnTo>
                    <a:pt x="2332992" y="372443"/>
                  </a:lnTo>
                  <a:cubicBezTo>
                    <a:pt x="2442648" y="364424"/>
                    <a:pt x="2552756" y="359221"/>
                    <a:pt x="2663314" y="356831"/>
                  </a:cubicBezTo>
                  <a:close/>
                  <a:moveTo>
                    <a:pt x="986571" y="952221"/>
                  </a:moveTo>
                  <a:cubicBezTo>
                    <a:pt x="1093117" y="920320"/>
                    <a:pt x="1200239" y="891273"/>
                    <a:pt x="1307944" y="865082"/>
                  </a:cubicBezTo>
                  <a:lnTo>
                    <a:pt x="1307944" y="1185851"/>
                  </a:lnTo>
                  <a:cubicBezTo>
                    <a:pt x="1200243" y="1211957"/>
                    <a:pt x="1093117" y="1240953"/>
                    <a:pt x="986571" y="1272834"/>
                  </a:cubicBezTo>
                  <a:close/>
                  <a:moveTo>
                    <a:pt x="975747" y="1276105"/>
                  </a:moveTo>
                  <a:cubicBezTo>
                    <a:pt x="869518" y="1308058"/>
                    <a:pt x="763882" y="1342860"/>
                    <a:pt x="658840" y="1380519"/>
                  </a:cubicBezTo>
                  <a:lnTo>
                    <a:pt x="658840" y="1060103"/>
                  </a:lnTo>
                  <a:cubicBezTo>
                    <a:pt x="763866" y="1022384"/>
                    <a:pt x="869502" y="987510"/>
                    <a:pt x="975747" y="955484"/>
                  </a:cubicBezTo>
                  <a:close/>
                  <a:moveTo>
                    <a:pt x="1318768" y="862398"/>
                  </a:moveTo>
                  <a:cubicBezTo>
                    <a:pt x="1426501" y="836436"/>
                    <a:pt x="1534782" y="813328"/>
                    <a:pt x="1643610" y="793072"/>
                  </a:cubicBezTo>
                  <a:lnTo>
                    <a:pt x="1643610" y="1114006"/>
                  </a:lnTo>
                  <a:cubicBezTo>
                    <a:pt x="1534782" y="1134173"/>
                    <a:pt x="1426501" y="1157226"/>
                    <a:pt x="1318768" y="1183167"/>
                  </a:cubicBezTo>
                  <a:close/>
                  <a:moveTo>
                    <a:pt x="1654434" y="791176"/>
                  </a:moveTo>
                  <a:cubicBezTo>
                    <a:pt x="1763060" y="771206"/>
                    <a:pt x="1872210" y="754125"/>
                    <a:pt x="1981883" y="739941"/>
                  </a:cubicBezTo>
                  <a:lnTo>
                    <a:pt x="1981883" y="1060968"/>
                  </a:lnTo>
                  <a:cubicBezTo>
                    <a:pt x="1872222" y="1075168"/>
                    <a:pt x="1763072" y="1092213"/>
                    <a:pt x="1654434" y="1112111"/>
                  </a:cubicBezTo>
                  <a:close/>
                  <a:moveTo>
                    <a:pt x="1992703" y="738585"/>
                  </a:moveTo>
                  <a:cubicBezTo>
                    <a:pt x="2102038" y="724595"/>
                    <a:pt x="2211859" y="713469"/>
                    <a:pt x="2322168" y="705208"/>
                  </a:cubicBezTo>
                  <a:lnTo>
                    <a:pt x="2322168" y="1026307"/>
                  </a:lnTo>
                  <a:cubicBezTo>
                    <a:pt x="2211871" y="1034544"/>
                    <a:pt x="2102050" y="1045638"/>
                    <a:pt x="1992703" y="1059588"/>
                  </a:cubicBezTo>
                  <a:close/>
                  <a:moveTo>
                    <a:pt x="2332992" y="704403"/>
                  </a:moveTo>
                  <a:cubicBezTo>
                    <a:pt x="2442648" y="696356"/>
                    <a:pt x="2552756" y="691145"/>
                    <a:pt x="2663314" y="688767"/>
                  </a:cubicBezTo>
                  <a:lnTo>
                    <a:pt x="2663314" y="1009866"/>
                  </a:lnTo>
                  <a:cubicBezTo>
                    <a:pt x="2552764" y="1012240"/>
                    <a:pt x="2442656" y="1017443"/>
                    <a:pt x="2332992" y="1025478"/>
                  </a:cubicBezTo>
                  <a:close/>
                  <a:moveTo>
                    <a:pt x="2322168" y="373293"/>
                  </a:moveTo>
                  <a:lnTo>
                    <a:pt x="2322168" y="694392"/>
                  </a:lnTo>
                  <a:cubicBezTo>
                    <a:pt x="2211871" y="702649"/>
                    <a:pt x="2102050" y="713754"/>
                    <a:pt x="1992703" y="727713"/>
                  </a:cubicBezTo>
                  <a:lnTo>
                    <a:pt x="1992703" y="406690"/>
                  </a:lnTo>
                  <a:cubicBezTo>
                    <a:pt x="2102038" y="392675"/>
                    <a:pt x="2211859" y="381533"/>
                    <a:pt x="2322168" y="373272"/>
                  </a:cubicBezTo>
                  <a:close/>
                  <a:moveTo>
                    <a:pt x="1981883" y="408026"/>
                  </a:moveTo>
                  <a:lnTo>
                    <a:pt x="1981883" y="729053"/>
                  </a:lnTo>
                  <a:cubicBezTo>
                    <a:pt x="1872222" y="743253"/>
                    <a:pt x="1763072" y="760298"/>
                    <a:pt x="1654434" y="780195"/>
                  </a:cubicBezTo>
                  <a:lnTo>
                    <a:pt x="1654434" y="459237"/>
                  </a:lnTo>
                  <a:cubicBezTo>
                    <a:pt x="1763048" y="439267"/>
                    <a:pt x="1872198" y="422190"/>
                    <a:pt x="1981883" y="408006"/>
                  </a:cubicBezTo>
                  <a:close/>
                  <a:moveTo>
                    <a:pt x="1643610" y="461176"/>
                  </a:moveTo>
                  <a:lnTo>
                    <a:pt x="1643610" y="782111"/>
                  </a:lnTo>
                  <a:cubicBezTo>
                    <a:pt x="1534782" y="802278"/>
                    <a:pt x="1426501" y="825330"/>
                    <a:pt x="1318768" y="851272"/>
                  </a:cubicBezTo>
                  <a:lnTo>
                    <a:pt x="1318768" y="530502"/>
                  </a:lnTo>
                  <a:cubicBezTo>
                    <a:pt x="1426501" y="504529"/>
                    <a:pt x="1534782" y="481412"/>
                    <a:pt x="1643610" y="461156"/>
                  </a:cubicBezTo>
                  <a:close/>
                  <a:moveTo>
                    <a:pt x="1307944" y="533202"/>
                  </a:moveTo>
                  <a:lnTo>
                    <a:pt x="1307944" y="853972"/>
                  </a:lnTo>
                  <a:cubicBezTo>
                    <a:pt x="1200243" y="880078"/>
                    <a:pt x="1093117" y="909074"/>
                    <a:pt x="986571" y="940954"/>
                  </a:cubicBezTo>
                  <a:lnTo>
                    <a:pt x="986571" y="620342"/>
                  </a:lnTo>
                  <a:cubicBezTo>
                    <a:pt x="1093117" y="588417"/>
                    <a:pt x="1200239" y="559357"/>
                    <a:pt x="1307944" y="533166"/>
                  </a:cubicBezTo>
                  <a:close/>
                  <a:moveTo>
                    <a:pt x="975747" y="623617"/>
                  </a:moveTo>
                  <a:lnTo>
                    <a:pt x="975747" y="944226"/>
                  </a:lnTo>
                  <a:cubicBezTo>
                    <a:pt x="869518" y="976179"/>
                    <a:pt x="763882" y="1010981"/>
                    <a:pt x="658840" y="1048639"/>
                  </a:cubicBezTo>
                  <a:lnTo>
                    <a:pt x="658840" y="728224"/>
                  </a:lnTo>
                  <a:cubicBezTo>
                    <a:pt x="763866" y="690477"/>
                    <a:pt x="869502" y="655595"/>
                    <a:pt x="975747" y="623581"/>
                  </a:cubicBezTo>
                  <a:close/>
                  <a:moveTo>
                    <a:pt x="336155" y="853803"/>
                  </a:moveTo>
                  <a:cubicBezTo>
                    <a:pt x="439475" y="810382"/>
                    <a:pt x="543425" y="769802"/>
                    <a:pt x="648000" y="732063"/>
                  </a:cubicBezTo>
                  <a:lnTo>
                    <a:pt x="648000" y="1052478"/>
                  </a:lnTo>
                  <a:cubicBezTo>
                    <a:pt x="543425" y="1090173"/>
                    <a:pt x="439479" y="1130681"/>
                    <a:pt x="336155" y="1173997"/>
                  </a:cubicBezTo>
                  <a:close/>
                  <a:moveTo>
                    <a:pt x="336155" y="1185718"/>
                  </a:moveTo>
                  <a:cubicBezTo>
                    <a:pt x="439475" y="1142302"/>
                    <a:pt x="543425" y="1101721"/>
                    <a:pt x="648000" y="1063978"/>
                  </a:cubicBezTo>
                  <a:lnTo>
                    <a:pt x="648000" y="1384394"/>
                  </a:lnTo>
                  <a:cubicBezTo>
                    <a:pt x="543425" y="1422088"/>
                    <a:pt x="439479" y="1462596"/>
                    <a:pt x="336155" y="1505912"/>
                  </a:cubicBezTo>
                  <a:close/>
                  <a:moveTo>
                    <a:pt x="336155" y="1837828"/>
                  </a:moveTo>
                  <a:lnTo>
                    <a:pt x="336155" y="1517634"/>
                  </a:lnTo>
                  <a:cubicBezTo>
                    <a:pt x="439475" y="1474217"/>
                    <a:pt x="543425" y="1433637"/>
                    <a:pt x="648000" y="1395894"/>
                  </a:cubicBezTo>
                  <a:lnTo>
                    <a:pt x="648000" y="1716309"/>
                  </a:lnTo>
                  <a:cubicBezTo>
                    <a:pt x="543438" y="1754004"/>
                    <a:pt x="439491" y="1794511"/>
                    <a:pt x="336155" y="1837828"/>
                  </a:cubicBezTo>
                  <a:close/>
                  <a:moveTo>
                    <a:pt x="658840" y="1712434"/>
                  </a:moveTo>
                  <a:lnTo>
                    <a:pt x="658840" y="1392019"/>
                  </a:lnTo>
                  <a:cubicBezTo>
                    <a:pt x="763866" y="1354299"/>
                    <a:pt x="869502" y="1319425"/>
                    <a:pt x="975747" y="1287400"/>
                  </a:cubicBezTo>
                  <a:lnTo>
                    <a:pt x="975747" y="1608032"/>
                  </a:lnTo>
                  <a:cubicBezTo>
                    <a:pt x="869510" y="1639981"/>
                    <a:pt x="763874" y="1674783"/>
                    <a:pt x="658840" y="1712434"/>
                  </a:cubicBezTo>
                  <a:close/>
                  <a:moveTo>
                    <a:pt x="986571" y="1604749"/>
                  </a:moveTo>
                  <a:lnTo>
                    <a:pt x="986571" y="1284141"/>
                  </a:lnTo>
                  <a:cubicBezTo>
                    <a:pt x="1093117" y="1252240"/>
                    <a:pt x="1200239" y="1223192"/>
                    <a:pt x="1307944" y="1197001"/>
                  </a:cubicBezTo>
                  <a:lnTo>
                    <a:pt x="1307944" y="1517766"/>
                  </a:lnTo>
                  <a:cubicBezTo>
                    <a:pt x="1200243" y="1543877"/>
                    <a:pt x="1093117" y="1572868"/>
                    <a:pt x="986571" y="1604749"/>
                  </a:cubicBezTo>
                  <a:close/>
                  <a:moveTo>
                    <a:pt x="1318768" y="1515083"/>
                  </a:moveTo>
                  <a:lnTo>
                    <a:pt x="1318768" y="1194317"/>
                  </a:lnTo>
                  <a:cubicBezTo>
                    <a:pt x="1426501" y="1168356"/>
                    <a:pt x="1534782" y="1145247"/>
                    <a:pt x="1643610" y="1124995"/>
                  </a:cubicBezTo>
                  <a:lnTo>
                    <a:pt x="1643610" y="1445922"/>
                  </a:lnTo>
                  <a:cubicBezTo>
                    <a:pt x="1534782" y="1466089"/>
                    <a:pt x="1426501" y="1489141"/>
                    <a:pt x="1318768" y="1515083"/>
                  </a:cubicBezTo>
                  <a:close/>
                  <a:moveTo>
                    <a:pt x="1654434" y="1444006"/>
                  </a:moveTo>
                  <a:lnTo>
                    <a:pt x="1654434" y="1123076"/>
                  </a:lnTo>
                  <a:cubicBezTo>
                    <a:pt x="1763060" y="1103106"/>
                    <a:pt x="1872210" y="1086029"/>
                    <a:pt x="1981883" y="1071845"/>
                  </a:cubicBezTo>
                  <a:lnTo>
                    <a:pt x="1981883" y="1392864"/>
                  </a:lnTo>
                  <a:cubicBezTo>
                    <a:pt x="1872222" y="1407064"/>
                    <a:pt x="1763072" y="1424112"/>
                    <a:pt x="1654434" y="1444006"/>
                  </a:cubicBezTo>
                  <a:close/>
                  <a:moveTo>
                    <a:pt x="1992703" y="1391508"/>
                  </a:moveTo>
                  <a:lnTo>
                    <a:pt x="1992703" y="1070489"/>
                  </a:lnTo>
                  <a:cubicBezTo>
                    <a:pt x="2102038" y="1056498"/>
                    <a:pt x="2211859" y="1045368"/>
                    <a:pt x="2322168" y="1037091"/>
                  </a:cubicBezTo>
                  <a:lnTo>
                    <a:pt x="2322168" y="1358166"/>
                  </a:lnTo>
                  <a:cubicBezTo>
                    <a:pt x="2211871" y="1366435"/>
                    <a:pt x="2102050" y="1377549"/>
                    <a:pt x="1992703" y="1391508"/>
                  </a:cubicBezTo>
                  <a:close/>
                  <a:moveTo>
                    <a:pt x="2332992" y="1357378"/>
                  </a:moveTo>
                  <a:lnTo>
                    <a:pt x="2332992" y="1036306"/>
                  </a:lnTo>
                  <a:cubicBezTo>
                    <a:pt x="2442648" y="1028259"/>
                    <a:pt x="2552756" y="1023044"/>
                    <a:pt x="2663314" y="1020666"/>
                  </a:cubicBezTo>
                  <a:lnTo>
                    <a:pt x="2663314" y="1341765"/>
                  </a:lnTo>
                  <a:cubicBezTo>
                    <a:pt x="2552764" y="1344139"/>
                    <a:pt x="2442656" y="1349342"/>
                    <a:pt x="2332992" y="1357378"/>
                  </a:cubicBezTo>
                  <a:close/>
                  <a:moveTo>
                    <a:pt x="3004758" y="1343323"/>
                  </a:moveTo>
                  <a:cubicBezTo>
                    <a:pt x="2894143" y="1339914"/>
                    <a:pt x="2783935" y="1339311"/>
                    <a:pt x="2674138" y="1341508"/>
                  </a:cubicBezTo>
                  <a:lnTo>
                    <a:pt x="2674138" y="1020408"/>
                  </a:lnTo>
                  <a:cubicBezTo>
                    <a:pt x="2783927" y="1018232"/>
                    <a:pt x="2894135" y="1018839"/>
                    <a:pt x="3004758" y="1022231"/>
                  </a:cubicBezTo>
                  <a:close/>
                  <a:moveTo>
                    <a:pt x="3004758" y="1011407"/>
                  </a:moveTo>
                  <a:cubicBezTo>
                    <a:pt x="2894143" y="1007999"/>
                    <a:pt x="2783935" y="1007391"/>
                    <a:pt x="2674138" y="1009592"/>
                  </a:cubicBezTo>
                  <a:lnTo>
                    <a:pt x="2674138" y="688493"/>
                  </a:lnTo>
                  <a:cubicBezTo>
                    <a:pt x="2783927" y="686320"/>
                    <a:pt x="2894135" y="686928"/>
                    <a:pt x="3004758" y="6903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4" name="Google Shape;1314;p44"/>
            <p:cNvSpPr/>
            <p:nvPr/>
          </p:nvSpPr>
          <p:spPr>
            <a:xfrm>
              <a:off x="4690949" y="1068150"/>
              <a:ext cx="1981624" cy="1140510"/>
            </a:xfrm>
            <a:custGeom>
              <a:avLst/>
              <a:gdLst/>
              <a:ahLst/>
              <a:cxnLst/>
              <a:rect l="l" t="t" r="r" b="b"/>
              <a:pathLst>
                <a:path w="3209107" h="1846980" extrusionOk="0">
                  <a:moveTo>
                    <a:pt x="3215949" y="26664"/>
                  </a:moveTo>
                  <a:lnTo>
                    <a:pt x="3215949" y="26664"/>
                  </a:lnTo>
                  <a:cubicBezTo>
                    <a:pt x="3213634" y="21067"/>
                    <a:pt x="3209310" y="16537"/>
                    <a:pt x="3203825" y="13965"/>
                  </a:cubicBezTo>
                  <a:lnTo>
                    <a:pt x="3203825" y="13965"/>
                  </a:lnTo>
                  <a:cubicBezTo>
                    <a:pt x="3201298" y="12726"/>
                    <a:pt x="3198553" y="11990"/>
                    <a:pt x="3195745" y="11801"/>
                  </a:cubicBezTo>
                  <a:cubicBezTo>
                    <a:pt x="3163128" y="9491"/>
                    <a:pt x="3146824" y="8481"/>
                    <a:pt x="3114207" y="6606"/>
                  </a:cubicBezTo>
                  <a:cubicBezTo>
                    <a:pt x="3102930" y="5648"/>
                    <a:pt x="3093013" y="14014"/>
                    <a:pt x="3092056" y="25292"/>
                  </a:cubicBezTo>
                  <a:cubicBezTo>
                    <a:pt x="3092012" y="25844"/>
                    <a:pt x="3091987" y="26399"/>
                    <a:pt x="3091983" y="26954"/>
                  </a:cubicBezTo>
                  <a:cubicBezTo>
                    <a:pt x="3092272" y="39227"/>
                    <a:pt x="3101949" y="49214"/>
                    <a:pt x="3114207" y="49890"/>
                  </a:cubicBezTo>
                  <a:lnTo>
                    <a:pt x="3142060" y="51479"/>
                  </a:lnTo>
                  <a:cubicBezTo>
                    <a:pt x="2983897" y="197233"/>
                    <a:pt x="2828042" y="345152"/>
                    <a:pt x="2674494" y="495236"/>
                  </a:cubicBezTo>
                  <a:cubicBezTo>
                    <a:pt x="2449720" y="498524"/>
                    <a:pt x="2225305" y="514325"/>
                    <a:pt x="2002289" y="542568"/>
                  </a:cubicBezTo>
                  <a:cubicBezTo>
                    <a:pt x="1996270" y="543425"/>
                    <a:pt x="1990745" y="546391"/>
                    <a:pt x="1986705" y="550938"/>
                  </a:cubicBezTo>
                  <a:cubicBezTo>
                    <a:pt x="1878087" y="672456"/>
                    <a:pt x="1770526" y="794780"/>
                    <a:pt x="1664024" y="917908"/>
                  </a:cubicBezTo>
                  <a:cubicBezTo>
                    <a:pt x="1558194" y="833344"/>
                    <a:pt x="1451455" y="750462"/>
                    <a:pt x="1343798" y="669262"/>
                  </a:cubicBezTo>
                  <a:cubicBezTo>
                    <a:pt x="1333127" y="663306"/>
                    <a:pt x="1319663" y="666578"/>
                    <a:pt x="1312915" y="676766"/>
                  </a:cubicBezTo>
                  <a:cubicBezTo>
                    <a:pt x="1202567" y="813764"/>
                    <a:pt x="1094045" y="952159"/>
                    <a:pt x="987349" y="1091950"/>
                  </a:cubicBezTo>
                  <a:cubicBezTo>
                    <a:pt x="858914" y="1131202"/>
                    <a:pt x="794983" y="1152709"/>
                    <a:pt x="668423" y="1199172"/>
                  </a:cubicBezTo>
                  <a:cubicBezTo>
                    <a:pt x="664914" y="1200488"/>
                    <a:pt x="661683" y="1202448"/>
                    <a:pt x="658894" y="1204946"/>
                  </a:cubicBezTo>
                  <a:cubicBezTo>
                    <a:pt x="437090" y="1400081"/>
                    <a:pt x="225961" y="1604277"/>
                    <a:pt x="19605" y="1814826"/>
                  </a:cubicBezTo>
                  <a:cubicBezTo>
                    <a:pt x="9951" y="1823098"/>
                    <a:pt x="6290" y="1836402"/>
                    <a:pt x="10350" y="1848449"/>
                  </a:cubicBezTo>
                  <a:cubicBezTo>
                    <a:pt x="13971" y="1854223"/>
                    <a:pt x="21174" y="1854943"/>
                    <a:pt x="28678" y="1851193"/>
                  </a:cubicBezTo>
                  <a:cubicBezTo>
                    <a:pt x="32090" y="1849495"/>
                    <a:pt x="35169" y="1847197"/>
                    <a:pt x="37768" y="1844409"/>
                  </a:cubicBezTo>
                  <a:cubicBezTo>
                    <a:pt x="243135" y="1636024"/>
                    <a:pt x="452968" y="1433120"/>
                    <a:pt x="672748" y="1240336"/>
                  </a:cubicBezTo>
                  <a:cubicBezTo>
                    <a:pt x="800899" y="1193434"/>
                    <a:pt x="865549" y="1171786"/>
                    <a:pt x="995429" y="1132244"/>
                  </a:cubicBezTo>
                  <a:cubicBezTo>
                    <a:pt x="1001513" y="1130281"/>
                    <a:pt x="1006849" y="1126506"/>
                    <a:pt x="1010720" y="1121420"/>
                  </a:cubicBezTo>
                  <a:cubicBezTo>
                    <a:pt x="1114622" y="985770"/>
                    <a:pt x="1220448" y="851508"/>
                    <a:pt x="1328198" y="718638"/>
                  </a:cubicBezTo>
                  <a:cubicBezTo>
                    <a:pt x="1436140" y="799452"/>
                    <a:pt x="1542835" y="882093"/>
                    <a:pt x="1648279" y="966564"/>
                  </a:cubicBezTo>
                  <a:cubicBezTo>
                    <a:pt x="1658588" y="973051"/>
                    <a:pt x="1672148" y="970540"/>
                    <a:pt x="1679448" y="960790"/>
                  </a:cubicBezTo>
                  <a:cubicBezTo>
                    <a:pt x="1788935" y="834173"/>
                    <a:pt x="1899574" y="708719"/>
                    <a:pt x="2011367" y="584428"/>
                  </a:cubicBezTo>
                  <a:cubicBezTo>
                    <a:pt x="2234406" y="556519"/>
                    <a:pt x="2458826" y="541055"/>
                    <a:pt x="2683584" y="538102"/>
                  </a:cubicBezTo>
                  <a:cubicBezTo>
                    <a:pt x="2689486" y="537997"/>
                    <a:pt x="2695120" y="535619"/>
                    <a:pt x="2699313" y="531467"/>
                  </a:cubicBezTo>
                  <a:cubicBezTo>
                    <a:pt x="2855364" y="379938"/>
                    <a:pt x="3013385" y="230816"/>
                    <a:pt x="3173377" y="84100"/>
                  </a:cubicBezTo>
                  <a:lnTo>
                    <a:pt x="3173377" y="111229"/>
                  </a:lnTo>
                  <a:cubicBezTo>
                    <a:pt x="3173715" y="123529"/>
                    <a:pt x="3183318" y="133577"/>
                    <a:pt x="3195592" y="134466"/>
                  </a:cubicBezTo>
                  <a:cubicBezTo>
                    <a:pt x="3206696" y="135585"/>
                    <a:pt x="3216605" y="127489"/>
                    <a:pt x="3217723" y="116387"/>
                  </a:cubicBezTo>
                  <a:cubicBezTo>
                    <a:pt x="3217723" y="116383"/>
                    <a:pt x="3217723" y="116383"/>
                    <a:pt x="3217723" y="116383"/>
                  </a:cubicBezTo>
                  <a:cubicBezTo>
                    <a:pt x="3217788" y="115727"/>
                    <a:pt x="3217824" y="115067"/>
                    <a:pt x="3217824" y="114403"/>
                  </a:cubicBezTo>
                  <a:lnTo>
                    <a:pt x="3217824" y="35034"/>
                  </a:lnTo>
                  <a:cubicBezTo>
                    <a:pt x="3217744" y="32149"/>
                    <a:pt x="3217107" y="29308"/>
                    <a:pt x="3215949" y="2666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5" name="Google Shape;1315;p44"/>
            <p:cNvSpPr/>
            <p:nvPr/>
          </p:nvSpPr>
          <p:spPr>
            <a:xfrm>
              <a:off x="4686483" y="1063692"/>
              <a:ext cx="1990538" cy="1149410"/>
            </a:xfrm>
            <a:custGeom>
              <a:avLst/>
              <a:gdLst/>
              <a:ahLst/>
              <a:cxnLst/>
              <a:rect l="l" t="t" r="r" b="b"/>
              <a:pathLst>
                <a:path w="3223544" h="1861392" extrusionOk="0">
                  <a:moveTo>
                    <a:pt x="27141" y="1867924"/>
                  </a:moveTo>
                  <a:cubicBezTo>
                    <a:pt x="20630" y="1867924"/>
                    <a:pt x="14937" y="1865023"/>
                    <a:pt x="11484" y="1859510"/>
                  </a:cubicBezTo>
                  <a:lnTo>
                    <a:pt x="10768" y="1857989"/>
                  </a:lnTo>
                  <a:cubicBezTo>
                    <a:pt x="5702" y="1843158"/>
                    <a:pt x="10212" y="1826738"/>
                    <a:pt x="22139" y="1816572"/>
                  </a:cubicBezTo>
                  <a:cubicBezTo>
                    <a:pt x="249082" y="1584994"/>
                    <a:pt x="458319" y="1385385"/>
                    <a:pt x="661364" y="1206785"/>
                  </a:cubicBezTo>
                  <a:cubicBezTo>
                    <a:pt x="664801" y="1203695"/>
                    <a:pt x="668788" y="1201280"/>
                    <a:pt x="673118" y="1199667"/>
                  </a:cubicBezTo>
                  <a:cubicBezTo>
                    <a:pt x="800069" y="1153063"/>
                    <a:pt x="862740" y="1131966"/>
                    <a:pt x="990266" y="1092972"/>
                  </a:cubicBezTo>
                  <a:cubicBezTo>
                    <a:pt x="1096020" y="954436"/>
                    <a:pt x="1205097" y="815329"/>
                    <a:pt x="1314528" y="679486"/>
                  </a:cubicBezTo>
                  <a:cubicBezTo>
                    <a:pt x="1322930" y="666759"/>
                    <a:pt x="1340643" y="662461"/>
                    <a:pt x="1354553" y="670211"/>
                  </a:cubicBezTo>
                  <a:cubicBezTo>
                    <a:pt x="1460898" y="750345"/>
                    <a:pt x="1566833" y="832563"/>
                    <a:pt x="1670345" y="915188"/>
                  </a:cubicBezTo>
                  <a:cubicBezTo>
                    <a:pt x="1775069" y="794160"/>
                    <a:pt x="1882106" y="672452"/>
                    <a:pt x="1988564" y="553368"/>
                  </a:cubicBezTo>
                  <a:cubicBezTo>
                    <a:pt x="1993738" y="547549"/>
                    <a:pt x="2000808" y="543755"/>
                    <a:pt x="2008518" y="542656"/>
                  </a:cubicBezTo>
                  <a:cubicBezTo>
                    <a:pt x="2230885" y="514542"/>
                    <a:pt x="2454637" y="498729"/>
                    <a:pt x="2678750" y="495292"/>
                  </a:cubicBezTo>
                  <a:cubicBezTo>
                    <a:pt x="2826923" y="350500"/>
                    <a:pt x="2979308" y="205800"/>
                    <a:pt x="3131891" y="64967"/>
                  </a:cubicBezTo>
                  <a:lnTo>
                    <a:pt x="3121027" y="64347"/>
                  </a:lnTo>
                  <a:cubicBezTo>
                    <a:pt x="3105041" y="63393"/>
                    <a:pt x="3092436" y="50377"/>
                    <a:pt x="3091995" y="34370"/>
                  </a:cubicBezTo>
                  <a:cubicBezTo>
                    <a:pt x="3091995" y="33456"/>
                    <a:pt x="3092035" y="32720"/>
                    <a:pt x="3092092" y="31988"/>
                  </a:cubicBezTo>
                  <a:cubicBezTo>
                    <a:pt x="3092673" y="24632"/>
                    <a:pt x="3096181" y="17820"/>
                    <a:pt x="3101829" y="13076"/>
                  </a:cubicBezTo>
                  <a:cubicBezTo>
                    <a:pt x="3107433" y="8312"/>
                    <a:pt x="3114713" y="5990"/>
                    <a:pt x="3122041" y="6638"/>
                  </a:cubicBezTo>
                  <a:cubicBezTo>
                    <a:pt x="3154497" y="8497"/>
                    <a:pt x="3170813" y="9511"/>
                    <a:pt x="3203466" y="11808"/>
                  </a:cubicBezTo>
                  <a:cubicBezTo>
                    <a:pt x="3207204" y="12070"/>
                    <a:pt x="3210856" y="13052"/>
                    <a:pt x="3214222" y="14697"/>
                  </a:cubicBezTo>
                  <a:cubicBezTo>
                    <a:pt x="3221277" y="18013"/>
                    <a:pt x="3226836" y="23852"/>
                    <a:pt x="3229806" y="31058"/>
                  </a:cubicBezTo>
                  <a:cubicBezTo>
                    <a:pt x="3231324" y="34527"/>
                    <a:pt x="3232158" y="38257"/>
                    <a:pt x="3232261" y="42039"/>
                  </a:cubicBezTo>
                  <a:lnTo>
                    <a:pt x="3232261" y="121622"/>
                  </a:lnTo>
                  <a:cubicBezTo>
                    <a:pt x="3232263" y="122539"/>
                    <a:pt x="3232216" y="123453"/>
                    <a:pt x="3232120" y="124366"/>
                  </a:cubicBezTo>
                  <a:cubicBezTo>
                    <a:pt x="3231408" y="131597"/>
                    <a:pt x="3227830" y="138240"/>
                    <a:pt x="3222185" y="142815"/>
                  </a:cubicBezTo>
                  <a:cubicBezTo>
                    <a:pt x="3216570" y="147451"/>
                    <a:pt x="3209325" y="149624"/>
                    <a:pt x="3202086" y="148851"/>
                  </a:cubicBezTo>
                  <a:cubicBezTo>
                    <a:pt x="3186261" y="147736"/>
                    <a:pt x="3173831" y="134744"/>
                    <a:pt x="3173380" y="118652"/>
                  </a:cubicBezTo>
                  <a:lnTo>
                    <a:pt x="3173380" y="107744"/>
                  </a:lnTo>
                  <a:cubicBezTo>
                    <a:pt x="3018540" y="249949"/>
                    <a:pt x="2863222" y="396613"/>
                    <a:pt x="2711585" y="543868"/>
                  </a:cubicBezTo>
                  <a:cubicBezTo>
                    <a:pt x="2706084" y="549304"/>
                    <a:pt x="2698700" y="552414"/>
                    <a:pt x="2690967" y="552551"/>
                  </a:cubicBezTo>
                  <a:cubicBezTo>
                    <a:pt x="2467372" y="555529"/>
                    <a:pt x="2244111" y="570859"/>
                    <a:pt x="2022211" y="598479"/>
                  </a:cubicBezTo>
                  <a:cubicBezTo>
                    <a:pt x="1911419" y="721651"/>
                    <a:pt x="1800394" y="847572"/>
                    <a:pt x="1692162" y="972737"/>
                  </a:cubicBezTo>
                  <a:cubicBezTo>
                    <a:pt x="1682988" y="985009"/>
                    <a:pt x="1665062" y="988309"/>
                    <a:pt x="1651687" y="979883"/>
                  </a:cubicBezTo>
                  <a:cubicBezTo>
                    <a:pt x="1548022" y="896888"/>
                    <a:pt x="1442280" y="814951"/>
                    <a:pt x="1336683" y="735791"/>
                  </a:cubicBezTo>
                  <a:cubicBezTo>
                    <a:pt x="1230660" y="866629"/>
                    <a:pt x="1125389" y="1000247"/>
                    <a:pt x="1023692" y="1133017"/>
                  </a:cubicBezTo>
                  <a:cubicBezTo>
                    <a:pt x="1018940" y="1139282"/>
                    <a:pt x="1012369" y="1143925"/>
                    <a:pt x="1004880" y="1146319"/>
                  </a:cubicBezTo>
                  <a:cubicBezTo>
                    <a:pt x="874731" y="1185934"/>
                    <a:pt x="811456" y="1207115"/>
                    <a:pt x="683729" y="1253847"/>
                  </a:cubicBezTo>
                  <a:cubicBezTo>
                    <a:pt x="484599" y="1428585"/>
                    <a:pt x="283240" y="1620178"/>
                    <a:pt x="50157" y="1856685"/>
                  </a:cubicBezTo>
                  <a:cubicBezTo>
                    <a:pt x="47006" y="1860062"/>
                    <a:pt x="43264" y="1862836"/>
                    <a:pt x="39119" y="1864874"/>
                  </a:cubicBezTo>
                  <a:cubicBezTo>
                    <a:pt x="35035" y="1866926"/>
                    <a:pt x="30947" y="1867924"/>
                    <a:pt x="27141" y="1867924"/>
                  </a:cubicBezTo>
                  <a:close/>
                  <a:moveTo>
                    <a:pt x="24127" y="1852396"/>
                  </a:moveTo>
                  <a:cubicBezTo>
                    <a:pt x="26408" y="1854810"/>
                    <a:pt x="31201" y="1852718"/>
                    <a:pt x="32681" y="1851957"/>
                  </a:cubicBezTo>
                  <a:cubicBezTo>
                    <a:pt x="35333" y="1850657"/>
                    <a:pt x="37719" y="1848876"/>
                    <a:pt x="39719" y="1846706"/>
                  </a:cubicBezTo>
                  <a:cubicBezTo>
                    <a:pt x="273607" y="1609399"/>
                    <a:pt x="475497" y="1417326"/>
                    <a:pt x="675210" y="1242106"/>
                  </a:cubicBezTo>
                  <a:lnTo>
                    <a:pt x="677492" y="1240754"/>
                  </a:lnTo>
                  <a:cubicBezTo>
                    <a:pt x="806374" y="1193587"/>
                    <a:pt x="869777" y="1172349"/>
                    <a:pt x="1000559" y="1132550"/>
                  </a:cubicBezTo>
                  <a:cubicBezTo>
                    <a:pt x="1005202" y="1131045"/>
                    <a:pt x="1009274" y="1128152"/>
                    <a:pt x="1012228" y="1124265"/>
                  </a:cubicBezTo>
                  <a:cubicBezTo>
                    <a:pt x="1115402" y="989548"/>
                    <a:pt x="1222271" y="853974"/>
                    <a:pt x="1329839" y="721305"/>
                  </a:cubicBezTo>
                  <a:lnTo>
                    <a:pt x="1334221" y="715921"/>
                  </a:lnTo>
                  <a:lnTo>
                    <a:pt x="1339774" y="720078"/>
                  </a:lnTo>
                  <a:cubicBezTo>
                    <a:pt x="1447346" y="800606"/>
                    <a:pt x="1555087" y="884076"/>
                    <a:pt x="1660036" y="968141"/>
                  </a:cubicBezTo>
                  <a:cubicBezTo>
                    <a:pt x="1666474" y="972165"/>
                    <a:pt x="1675906" y="970399"/>
                    <a:pt x="1680924" y="963687"/>
                  </a:cubicBezTo>
                  <a:cubicBezTo>
                    <a:pt x="1790114" y="837376"/>
                    <a:pt x="1901830" y="710707"/>
                    <a:pt x="2013245" y="586830"/>
                  </a:cubicBezTo>
                  <a:lnTo>
                    <a:pt x="2015052" y="584818"/>
                  </a:lnTo>
                  <a:lnTo>
                    <a:pt x="2017712" y="584480"/>
                  </a:lnTo>
                  <a:cubicBezTo>
                    <a:pt x="2241017" y="556583"/>
                    <a:pt x="2465698" y="541099"/>
                    <a:pt x="2690721" y="538098"/>
                  </a:cubicBezTo>
                  <a:cubicBezTo>
                    <a:pt x="2694757" y="538025"/>
                    <a:pt x="2698608" y="536391"/>
                    <a:pt x="2701473" y="533547"/>
                  </a:cubicBezTo>
                  <a:cubicBezTo>
                    <a:pt x="2857226" y="382316"/>
                    <a:pt x="3016774" y="231761"/>
                    <a:pt x="3175726" y="85999"/>
                  </a:cubicBezTo>
                  <a:lnTo>
                    <a:pt x="3187798" y="74910"/>
                  </a:lnTo>
                  <a:lnTo>
                    <a:pt x="3187798" y="118439"/>
                  </a:lnTo>
                  <a:cubicBezTo>
                    <a:pt x="3188083" y="126974"/>
                    <a:pt x="3194792" y="133902"/>
                    <a:pt x="3203313" y="134466"/>
                  </a:cubicBezTo>
                  <a:cubicBezTo>
                    <a:pt x="3206811" y="134921"/>
                    <a:pt x="3210340" y="133899"/>
                    <a:pt x="3213055" y="131649"/>
                  </a:cubicBezTo>
                  <a:cubicBezTo>
                    <a:pt x="3215724" y="129468"/>
                    <a:pt x="3217417" y="126314"/>
                    <a:pt x="3217759" y="122881"/>
                  </a:cubicBezTo>
                  <a:lnTo>
                    <a:pt x="3217815" y="42256"/>
                  </a:lnTo>
                  <a:cubicBezTo>
                    <a:pt x="3217740" y="40365"/>
                    <a:pt x="3217310" y="38506"/>
                    <a:pt x="3216548" y="36776"/>
                  </a:cubicBezTo>
                  <a:lnTo>
                    <a:pt x="3216491" y="36635"/>
                  </a:lnTo>
                  <a:cubicBezTo>
                    <a:pt x="3214869" y="32704"/>
                    <a:pt x="3211832" y="29525"/>
                    <a:pt x="3207981" y="27727"/>
                  </a:cubicBezTo>
                  <a:cubicBezTo>
                    <a:pt x="3206252" y="26865"/>
                    <a:pt x="3204368" y="26350"/>
                    <a:pt x="3202440" y="26218"/>
                  </a:cubicBezTo>
                  <a:cubicBezTo>
                    <a:pt x="3169872" y="23920"/>
                    <a:pt x="3153583" y="22906"/>
                    <a:pt x="3121015" y="21031"/>
                  </a:cubicBezTo>
                  <a:cubicBezTo>
                    <a:pt x="3117442" y="20693"/>
                    <a:pt x="3113883" y="21800"/>
                    <a:pt x="3111132" y="24105"/>
                  </a:cubicBezTo>
                  <a:cubicBezTo>
                    <a:pt x="3108427" y="26362"/>
                    <a:pt x="3106741" y="29614"/>
                    <a:pt x="3106456" y="33126"/>
                  </a:cubicBezTo>
                  <a:cubicBezTo>
                    <a:pt x="3106609" y="42470"/>
                    <a:pt x="3113373" y="49459"/>
                    <a:pt x="3121815" y="49922"/>
                  </a:cubicBezTo>
                  <a:lnTo>
                    <a:pt x="3166689" y="52461"/>
                  </a:lnTo>
                  <a:lnTo>
                    <a:pt x="3154159" y="64001"/>
                  </a:lnTo>
                  <a:cubicBezTo>
                    <a:pt x="2996812" y="209051"/>
                    <a:pt x="2839550" y="358302"/>
                    <a:pt x="2686782" y="507621"/>
                  </a:cubicBezTo>
                  <a:lnTo>
                    <a:pt x="2684726" y="509633"/>
                  </a:lnTo>
                  <a:lnTo>
                    <a:pt x="2681849" y="509677"/>
                  </a:lnTo>
                  <a:cubicBezTo>
                    <a:pt x="2457345" y="513021"/>
                    <a:pt x="2233195" y="528803"/>
                    <a:pt x="2010437" y="556957"/>
                  </a:cubicBezTo>
                  <a:cubicBezTo>
                    <a:pt x="2006148" y="557589"/>
                    <a:pt x="2002220" y="559709"/>
                    <a:pt x="1999343" y="562949"/>
                  </a:cubicBezTo>
                  <a:cubicBezTo>
                    <a:pt x="1891381" y="683723"/>
                    <a:pt x="1782835" y="807161"/>
                    <a:pt x="1676715" y="929871"/>
                  </a:cubicBezTo>
                  <a:lnTo>
                    <a:pt x="1672180" y="935102"/>
                  </a:lnTo>
                  <a:lnTo>
                    <a:pt x="1666752" y="930772"/>
                  </a:lnTo>
                  <a:cubicBezTo>
                    <a:pt x="1561634" y="846779"/>
                    <a:pt x="1453949" y="763165"/>
                    <a:pt x="1346691" y="682258"/>
                  </a:cubicBezTo>
                  <a:cubicBezTo>
                    <a:pt x="1340204" y="678693"/>
                    <a:pt x="1330821" y="680963"/>
                    <a:pt x="1326169" y="687980"/>
                  </a:cubicBezTo>
                  <a:cubicBezTo>
                    <a:pt x="1215917" y="824878"/>
                    <a:pt x="1106445" y="964528"/>
                    <a:pt x="1000326" y="1103566"/>
                  </a:cubicBezTo>
                  <a:lnTo>
                    <a:pt x="998917" y="1105413"/>
                  </a:lnTo>
                  <a:lnTo>
                    <a:pt x="996704" y="1106089"/>
                  </a:lnTo>
                  <a:cubicBezTo>
                    <a:pt x="867995" y="1145410"/>
                    <a:pt x="805481" y="1166446"/>
                    <a:pt x="678136" y="1213183"/>
                  </a:cubicBezTo>
                  <a:cubicBezTo>
                    <a:pt x="675492" y="1214181"/>
                    <a:pt x="673054" y="1215662"/>
                    <a:pt x="670949" y="1217549"/>
                  </a:cubicBezTo>
                  <a:cubicBezTo>
                    <a:pt x="468109" y="1395980"/>
                    <a:pt x="259125" y="1595339"/>
                    <a:pt x="31989" y="1827082"/>
                  </a:cubicBezTo>
                  <a:cubicBezTo>
                    <a:pt x="24352" y="1833677"/>
                    <a:pt x="21491" y="1843363"/>
                    <a:pt x="24127" y="18523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6" name="Google Shape;1316;p44"/>
            <p:cNvSpPr/>
            <p:nvPr/>
          </p:nvSpPr>
          <p:spPr>
            <a:xfrm>
              <a:off x="5069584" y="1152386"/>
              <a:ext cx="1513034" cy="695963"/>
            </a:xfrm>
            <a:custGeom>
              <a:avLst/>
              <a:gdLst/>
              <a:ahLst/>
              <a:cxnLst/>
              <a:rect l="l" t="t" r="r" b="b"/>
              <a:pathLst>
                <a:path w="2450258" h="1127065" extrusionOk="0">
                  <a:moveTo>
                    <a:pt x="100064" y="1067432"/>
                  </a:moveTo>
                  <a:cubicBezTo>
                    <a:pt x="98294" y="1095563"/>
                    <a:pt x="80489" y="1120164"/>
                    <a:pt x="54318" y="1130638"/>
                  </a:cubicBezTo>
                  <a:cubicBezTo>
                    <a:pt x="29064" y="1139893"/>
                    <a:pt x="8716" y="1126743"/>
                    <a:pt x="8716" y="1100910"/>
                  </a:cubicBezTo>
                  <a:cubicBezTo>
                    <a:pt x="10422" y="1072731"/>
                    <a:pt x="28159" y="1048037"/>
                    <a:pt x="54318" y="1037419"/>
                  </a:cubicBezTo>
                  <a:cubicBezTo>
                    <a:pt x="79571" y="1028164"/>
                    <a:pt x="100064" y="1041599"/>
                    <a:pt x="100064" y="1067432"/>
                  </a:cubicBezTo>
                  <a:close/>
                  <a:moveTo>
                    <a:pt x="425928" y="945511"/>
                  </a:moveTo>
                  <a:cubicBezTo>
                    <a:pt x="418725" y="928490"/>
                    <a:pt x="399093" y="920527"/>
                    <a:pt x="382069" y="927718"/>
                  </a:cubicBezTo>
                  <a:cubicBezTo>
                    <a:pt x="355656" y="936675"/>
                    <a:pt x="337324" y="960773"/>
                    <a:pt x="335743" y="988618"/>
                  </a:cubicBezTo>
                  <a:cubicBezTo>
                    <a:pt x="335429" y="993825"/>
                    <a:pt x="336342" y="999036"/>
                    <a:pt x="338418" y="1003824"/>
                  </a:cubicBezTo>
                  <a:cubicBezTo>
                    <a:pt x="345705" y="1020643"/>
                    <a:pt x="365249" y="1028373"/>
                    <a:pt x="382069" y="1021086"/>
                  </a:cubicBezTo>
                  <a:cubicBezTo>
                    <a:pt x="408541" y="1012354"/>
                    <a:pt x="426974" y="988308"/>
                    <a:pt x="428535" y="960475"/>
                  </a:cubicBezTo>
                  <a:cubicBezTo>
                    <a:pt x="428821" y="955361"/>
                    <a:pt x="427928" y="950247"/>
                    <a:pt x="425928" y="945531"/>
                  </a:cubicBezTo>
                  <a:close/>
                  <a:moveTo>
                    <a:pt x="1096133" y="792928"/>
                  </a:moveTo>
                  <a:cubicBezTo>
                    <a:pt x="1091022" y="772516"/>
                    <a:pt x="1070336" y="760114"/>
                    <a:pt x="1049923" y="765224"/>
                  </a:cubicBezTo>
                  <a:cubicBezTo>
                    <a:pt x="1049923" y="765224"/>
                    <a:pt x="1049919" y="765224"/>
                    <a:pt x="1049919" y="765224"/>
                  </a:cubicBezTo>
                  <a:cubicBezTo>
                    <a:pt x="1023274" y="770628"/>
                    <a:pt x="1003742" y="793500"/>
                    <a:pt x="1002579" y="820660"/>
                  </a:cubicBezTo>
                  <a:cubicBezTo>
                    <a:pt x="1002483" y="824173"/>
                    <a:pt x="1002877" y="827686"/>
                    <a:pt x="1003746" y="831090"/>
                  </a:cubicBezTo>
                  <a:cubicBezTo>
                    <a:pt x="1008941" y="851394"/>
                    <a:pt x="1029607" y="863643"/>
                    <a:pt x="1049911" y="858452"/>
                  </a:cubicBezTo>
                  <a:cubicBezTo>
                    <a:pt x="1076472" y="853116"/>
                    <a:pt x="1095988" y="830386"/>
                    <a:pt x="1097247" y="803326"/>
                  </a:cubicBezTo>
                  <a:cubicBezTo>
                    <a:pt x="1097352" y="799833"/>
                    <a:pt x="1096978" y="796341"/>
                    <a:pt x="1096133" y="792948"/>
                  </a:cubicBezTo>
                  <a:close/>
                  <a:moveTo>
                    <a:pt x="1435363" y="414132"/>
                  </a:moveTo>
                  <a:cubicBezTo>
                    <a:pt x="1431537" y="391904"/>
                    <a:pt x="1410416" y="376988"/>
                    <a:pt x="1388188" y="380815"/>
                  </a:cubicBezTo>
                  <a:cubicBezTo>
                    <a:pt x="1388188" y="380815"/>
                    <a:pt x="1388188" y="380815"/>
                    <a:pt x="1388188" y="380815"/>
                  </a:cubicBezTo>
                  <a:cubicBezTo>
                    <a:pt x="1361631" y="384573"/>
                    <a:pt x="1341581" y="406812"/>
                    <a:pt x="1340579" y="433615"/>
                  </a:cubicBezTo>
                  <a:cubicBezTo>
                    <a:pt x="1340550" y="436146"/>
                    <a:pt x="1340756" y="438673"/>
                    <a:pt x="1341198" y="441168"/>
                  </a:cubicBezTo>
                  <a:cubicBezTo>
                    <a:pt x="1345105" y="463222"/>
                    <a:pt x="1366150" y="477929"/>
                    <a:pt x="1388204" y="474022"/>
                  </a:cubicBezTo>
                  <a:cubicBezTo>
                    <a:pt x="1388204" y="474022"/>
                    <a:pt x="1388204" y="474022"/>
                    <a:pt x="1388204" y="474022"/>
                  </a:cubicBezTo>
                  <a:cubicBezTo>
                    <a:pt x="1414749" y="470513"/>
                    <a:pt x="1434905" y="448394"/>
                    <a:pt x="1435943" y="421640"/>
                  </a:cubicBezTo>
                  <a:cubicBezTo>
                    <a:pt x="1435983" y="419125"/>
                    <a:pt x="1435790" y="416610"/>
                    <a:pt x="1435363" y="414132"/>
                  </a:cubicBezTo>
                  <a:close/>
                  <a:moveTo>
                    <a:pt x="1776719" y="385611"/>
                  </a:moveTo>
                  <a:cubicBezTo>
                    <a:pt x="1774164" y="361838"/>
                    <a:pt x="1752821" y="344637"/>
                    <a:pt x="1729049" y="347188"/>
                  </a:cubicBezTo>
                  <a:cubicBezTo>
                    <a:pt x="1702536" y="349107"/>
                    <a:pt x="1681809" y="370835"/>
                    <a:pt x="1681137" y="397409"/>
                  </a:cubicBezTo>
                  <a:cubicBezTo>
                    <a:pt x="1681129" y="399034"/>
                    <a:pt x="1681210" y="400660"/>
                    <a:pt x="1681383" y="402278"/>
                  </a:cubicBezTo>
                  <a:cubicBezTo>
                    <a:pt x="1683934" y="426050"/>
                    <a:pt x="1705276" y="443256"/>
                    <a:pt x="1729049" y="440705"/>
                  </a:cubicBezTo>
                  <a:cubicBezTo>
                    <a:pt x="1755461" y="438930"/>
                    <a:pt x="1776204" y="417375"/>
                    <a:pt x="1776960" y="390914"/>
                  </a:cubicBezTo>
                  <a:cubicBezTo>
                    <a:pt x="1776988" y="389140"/>
                    <a:pt x="1776908" y="387361"/>
                    <a:pt x="1776719" y="385595"/>
                  </a:cubicBezTo>
                  <a:close/>
                  <a:moveTo>
                    <a:pt x="2117660" y="378481"/>
                  </a:moveTo>
                  <a:cubicBezTo>
                    <a:pt x="2116863" y="352753"/>
                    <a:pt x="2095360" y="332541"/>
                    <a:pt x="2069631" y="333338"/>
                  </a:cubicBezTo>
                  <a:cubicBezTo>
                    <a:pt x="2069627" y="333338"/>
                    <a:pt x="2069627" y="333338"/>
                    <a:pt x="2069623" y="333338"/>
                  </a:cubicBezTo>
                  <a:cubicBezTo>
                    <a:pt x="2043396" y="333491"/>
                    <a:pt x="2022102" y="354591"/>
                    <a:pt x="2021712" y="380819"/>
                  </a:cubicBezTo>
                  <a:cubicBezTo>
                    <a:pt x="2021712" y="381068"/>
                    <a:pt x="2021712" y="381318"/>
                    <a:pt x="2021712" y="381567"/>
                  </a:cubicBezTo>
                  <a:cubicBezTo>
                    <a:pt x="2022509" y="407215"/>
                    <a:pt x="2043947" y="427362"/>
                    <a:pt x="2069595" y="426565"/>
                  </a:cubicBezTo>
                  <a:cubicBezTo>
                    <a:pt x="2069595" y="426565"/>
                    <a:pt x="2069595" y="426565"/>
                    <a:pt x="2069595" y="426565"/>
                  </a:cubicBezTo>
                  <a:cubicBezTo>
                    <a:pt x="2095746" y="426569"/>
                    <a:pt x="2117100" y="405666"/>
                    <a:pt x="2117651" y="379519"/>
                  </a:cubicBezTo>
                  <a:cubicBezTo>
                    <a:pt x="2117676" y="379153"/>
                    <a:pt x="2117672" y="378811"/>
                    <a:pt x="2117660" y="378465"/>
                  </a:cubicBezTo>
                  <a:close/>
                  <a:moveTo>
                    <a:pt x="2411063" y="6617"/>
                  </a:moveTo>
                  <a:cubicBezTo>
                    <a:pt x="2410258" y="6565"/>
                    <a:pt x="2409454" y="6541"/>
                    <a:pt x="2408673" y="6532"/>
                  </a:cubicBezTo>
                  <a:cubicBezTo>
                    <a:pt x="2383727" y="6339"/>
                    <a:pt x="2363347" y="26402"/>
                    <a:pt x="2363152" y="51350"/>
                  </a:cubicBezTo>
                  <a:cubicBezTo>
                    <a:pt x="2363899" y="77545"/>
                    <a:pt x="2384875" y="98646"/>
                    <a:pt x="2411063" y="99551"/>
                  </a:cubicBezTo>
                  <a:cubicBezTo>
                    <a:pt x="2412065" y="99623"/>
                    <a:pt x="2413075" y="99660"/>
                    <a:pt x="2414065" y="99663"/>
                  </a:cubicBezTo>
                  <a:cubicBezTo>
                    <a:pt x="2438772" y="99760"/>
                    <a:pt x="2458879" y="79806"/>
                    <a:pt x="2458975" y="55100"/>
                  </a:cubicBezTo>
                  <a:cubicBezTo>
                    <a:pt x="2458975" y="55096"/>
                    <a:pt x="2458975" y="55092"/>
                    <a:pt x="2458975" y="55088"/>
                  </a:cubicBezTo>
                  <a:cubicBezTo>
                    <a:pt x="2458238" y="28841"/>
                    <a:pt x="2437299" y="7651"/>
                    <a:pt x="2411063" y="6601"/>
                  </a:cubicBezTo>
                  <a:close/>
                  <a:moveTo>
                    <a:pt x="759344" y="527728"/>
                  </a:moveTo>
                  <a:cubicBezTo>
                    <a:pt x="753115" y="509053"/>
                    <a:pt x="732928" y="498965"/>
                    <a:pt x="714254" y="505194"/>
                  </a:cubicBezTo>
                  <a:cubicBezTo>
                    <a:pt x="714254" y="505194"/>
                    <a:pt x="714254" y="505194"/>
                    <a:pt x="714254" y="505194"/>
                  </a:cubicBezTo>
                  <a:cubicBezTo>
                    <a:pt x="687781" y="512268"/>
                    <a:pt x="668857" y="535558"/>
                    <a:pt x="667352" y="562920"/>
                  </a:cubicBezTo>
                  <a:cubicBezTo>
                    <a:pt x="667175" y="567290"/>
                    <a:pt x="667803" y="571655"/>
                    <a:pt x="669211" y="575796"/>
                  </a:cubicBezTo>
                  <a:cubicBezTo>
                    <a:pt x="675525" y="594358"/>
                    <a:pt x="695692" y="604289"/>
                    <a:pt x="714254" y="597975"/>
                  </a:cubicBezTo>
                  <a:cubicBezTo>
                    <a:pt x="740746" y="590941"/>
                    <a:pt x="759686" y="567632"/>
                    <a:pt x="761151" y="540262"/>
                  </a:cubicBezTo>
                  <a:cubicBezTo>
                    <a:pt x="761300" y="536009"/>
                    <a:pt x="760688" y="531764"/>
                    <a:pt x="759344" y="5277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7" name="Google Shape;1317;p44"/>
            <p:cNvSpPr/>
            <p:nvPr/>
          </p:nvSpPr>
          <p:spPr>
            <a:xfrm>
              <a:off x="5066242" y="1783289"/>
              <a:ext cx="63095" cy="67900"/>
            </a:xfrm>
            <a:custGeom>
              <a:avLst/>
              <a:gdLst/>
              <a:ahLst/>
              <a:cxnLst/>
              <a:rect l="l" t="t" r="r" b="b"/>
              <a:pathLst>
                <a:path w="102178" h="109959" extrusionOk="0">
                  <a:moveTo>
                    <a:pt x="44069" y="116491"/>
                  </a:moveTo>
                  <a:cubicBezTo>
                    <a:pt x="36424" y="116491"/>
                    <a:pt x="29467" y="114419"/>
                    <a:pt x="23604" y="110318"/>
                  </a:cubicBezTo>
                  <a:cubicBezTo>
                    <a:pt x="14007" y="103611"/>
                    <a:pt x="8716" y="92264"/>
                    <a:pt x="8716" y="78381"/>
                  </a:cubicBezTo>
                  <a:cubicBezTo>
                    <a:pt x="10547" y="47969"/>
                    <a:pt x="29768" y="21207"/>
                    <a:pt x="57702" y="9864"/>
                  </a:cubicBezTo>
                  <a:cubicBezTo>
                    <a:pt x="72135" y="4565"/>
                    <a:pt x="85635" y="5623"/>
                    <a:pt x="95851" y="12765"/>
                  </a:cubicBezTo>
                  <a:cubicBezTo>
                    <a:pt x="105549" y="19545"/>
                    <a:pt x="110888" y="30961"/>
                    <a:pt x="110888" y="44899"/>
                  </a:cubicBezTo>
                  <a:cubicBezTo>
                    <a:pt x="110896" y="45012"/>
                    <a:pt x="110896" y="45125"/>
                    <a:pt x="110888" y="45237"/>
                  </a:cubicBezTo>
                  <a:cubicBezTo>
                    <a:pt x="108901" y="75424"/>
                    <a:pt x="89808" y="101808"/>
                    <a:pt x="61758" y="113135"/>
                  </a:cubicBezTo>
                  <a:cubicBezTo>
                    <a:pt x="55626" y="115376"/>
                    <a:pt x="49662" y="116491"/>
                    <a:pt x="44069" y="116491"/>
                  </a:cubicBezTo>
                  <a:close/>
                  <a:moveTo>
                    <a:pt x="75185" y="17360"/>
                  </a:moveTo>
                  <a:cubicBezTo>
                    <a:pt x="70538" y="17425"/>
                    <a:pt x="65938" y="18306"/>
                    <a:pt x="61601" y="19968"/>
                  </a:cubicBezTo>
                  <a:cubicBezTo>
                    <a:pt x="37683" y="29677"/>
                    <a:pt x="21109" y="52762"/>
                    <a:pt x="19532" y="78715"/>
                  </a:cubicBezTo>
                  <a:cubicBezTo>
                    <a:pt x="19532" y="88638"/>
                    <a:pt x="23198" y="96822"/>
                    <a:pt x="29805" y="101462"/>
                  </a:cubicBezTo>
                  <a:cubicBezTo>
                    <a:pt x="36995" y="106451"/>
                    <a:pt x="46958" y="107015"/>
                    <a:pt x="57879" y="103027"/>
                  </a:cubicBezTo>
                  <a:cubicBezTo>
                    <a:pt x="81768" y="93471"/>
                    <a:pt x="98382" y="70583"/>
                    <a:pt x="100072" y="44738"/>
                  </a:cubicBezTo>
                  <a:cubicBezTo>
                    <a:pt x="100032" y="34506"/>
                    <a:pt x="96338" y="26317"/>
                    <a:pt x="89659" y="21638"/>
                  </a:cubicBezTo>
                  <a:cubicBezTo>
                    <a:pt x="85587" y="18785"/>
                    <a:pt x="80653" y="17360"/>
                    <a:pt x="75185" y="17360"/>
                  </a:cubicBezTo>
                  <a:close/>
                  <a:moveTo>
                    <a:pt x="105484" y="44899"/>
                  </a:moveTo>
                  <a:lnTo>
                    <a:pt x="105484" y="448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8" name="Google Shape;1318;p44"/>
            <p:cNvSpPr/>
            <p:nvPr/>
          </p:nvSpPr>
          <p:spPr>
            <a:xfrm>
              <a:off x="5267977" y="1715760"/>
              <a:ext cx="64042" cy="67743"/>
            </a:xfrm>
            <a:custGeom>
              <a:avLst/>
              <a:gdLst/>
              <a:ahLst/>
              <a:cxnLst/>
              <a:rect l="l" t="t" r="r" b="b"/>
              <a:pathLst>
                <a:path w="103711" h="109706" extrusionOk="0">
                  <a:moveTo>
                    <a:pt x="47361" y="116238"/>
                  </a:moveTo>
                  <a:cubicBezTo>
                    <a:pt x="31950" y="116197"/>
                    <a:pt x="18028" y="107035"/>
                    <a:pt x="11888" y="92900"/>
                  </a:cubicBezTo>
                  <a:cubicBezTo>
                    <a:pt x="9477" y="87323"/>
                    <a:pt x="8415" y="81259"/>
                    <a:pt x="8789" y="75195"/>
                  </a:cubicBezTo>
                  <a:cubicBezTo>
                    <a:pt x="10407" y="45121"/>
                    <a:pt x="30220" y="19083"/>
                    <a:pt x="58777" y="9506"/>
                  </a:cubicBezTo>
                  <a:cubicBezTo>
                    <a:pt x="68165" y="5563"/>
                    <a:pt x="78743" y="5539"/>
                    <a:pt x="88151" y="9438"/>
                  </a:cubicBezTo>
                  <a:cubicBezTo>
                    <a:pt x="97727" y="13281"/>
                    <a:pt x="105365" y="20797"/>
                    <a:pt x="109360" y="30309"/>
                  </a:cubicBezTo>
                  <a:cubicBezTo>
                    <a:pt x="111682" y="35798"/>
                    <a:pt x="112708" y="41749"/>
                    <a:pt x="112362" y="47700"/>
                  </a:cubicBezTo>
                  <a:lnTo>
                    <a:pt x="112362" y="47700"/>
                  </a:lnTo>
                  <a:cubicBezTo>
                    <a:pt x="110789" y="77794"/>
                    <a:pt x="90847" y="103812"/>
                    <a:pt x="62193" y="113147"/>
                  </a:cubicBezTo>
                  <a:cubicBezTo>
                    <a:pt x="57513" y="115183"/>
                    <a:pt x="52464" y="116234"/>
                    <a:pt x="47361" y="116238"/>
                  </a:cubicBezTo>
                  <a:close/>
                  <a:moveTo>
                    <a:pt x="73544" y="17405"/>
                  </a:moveTo>
                  <a:cubicBezTo>
                    <a:pt x="69790" y="17409"/>
                    <a:pt x="66076" y="18169"/>
                    <a:pt x="62624" y="19646"/>
                  </a:cubicBezTo>
                  <a:cubicBezTo>
                    <a:pt x="37793" y="28060"/>
                    <a:pt x="21050" y="50074"/>
                    <a:pt x="19569" y="75863"/>
                  </a:cubicBezTo>
                  <a:cubicBezTo>
                    <a:pt x="19308" y="80229"/>
                    <a:pt x="20068" y="84598"/>
                    <a:pt x="21794" y="88618"/>
                  </a:cubicBezTo>
                  <a:cubicBezTo>
                    <a:pt x="24719" y="95386"/>
                    <a:pt x="30224" y="100706"/>
                    <a:pt x="37085" y="103402"/>
                  </a:cubicBezTo>
                  <a:cubicBezTo>
                    <a:pt x="43933" y="106146"/>
                    <a:pt x="51599" y="106025"/>
                    <a:pt x="58354" y="103064"/>
                  </a:cubicBezTo>
                  <a:cubicBezTo>
                    <a:pt x="83338" y="94791"/>
                    <a:pt x="100126" y="72885"/>
                    <a:pt x="101574" y="47101"/>
                  </a:cubicBezTo>
                  <a:lnTo>
                    <a:pt x="101574" y="47101"/>
                  </a:lnTo>
                  <a:cubicBezTo>
                    <a:pt x="101816" y="42807"/>
                    <a:pt x="101067" y="38514"/>
                    <a:pt x="99393" y="34554"/>
                  </a:cubicBezTo>
                  <a:cubicBezTo>
                    <a:pt x="96516" y="27686"/>
                    <a:pt x="91012" y="22258"/>
                    <a:pt x="84103" y="19477"/>
                  </a:cubicBezTo>
                  <a:cubicBezTo>
                    <a:pt x="80751" y="18113"/>
                    <a:pt x="77166" y="17409"/>
                    <a:pt x="73544" y="174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9" name="Google Shape;1319;p44"/>
            <p:cNvSpPr/>
            <p:nvPr/>
          </p:nvSpPr>
          <p:spPr>
            <a:xfrm>
              <a:off x="5679456" y="1616442"/>
              <a:ext cx="65165" cy="65733"/>
            </a:xfrm>
            <a:custGeom>
              <a:avLst/>
              <a:gdLst/>
              <a:ahLst/>
              <a:cxnLst/>
              <a:rect l="l" t="t" r="r" b="b"/>
              <a:pathLst>
                <a:path w="105530" h="106451" extrusionOk="0">
                  <a:moveTo>
                    <a:pt x="52012" y="112982"/>
                  </a:moveTo>
                  <a:cubicBezTo>
                    <a:pt x="44246" y="112970"/>
                    <a:pt x="36625" y="110862"/>
                    <a:pt x="29958" y="106878"/>
                  </a:cubicBezTo>
                  <a:cubicBezTo>
                    <a:pt x="20043" y="101040"/>
                    <a:pt x="12876" y="91475"/>
                    <a:pt x="10060" y="80321"/>
                  </a:cubicBezTo>
                  <a:cubicBezTo>
                    <a:pt x="9070" y="76426"/>
                    <a:pt x="8623" y="72414"/>
                    <a:pt x="8732" y="68398"/>
                  </a:cubicBezTo>
                  <a:cubicBezTo>
                    <a:pt x="9943" y="38711"/>
                    <a:pt x="31281" y="13695"/>
                    <a:pt x="60406" y="7820"/>
                  </a:cubicBezTo>
                  <a:cubicBezTo>
                    <a:pt x="83406" y="2042"/>
                    <a:pt x="107126" y="16234"/>
                    <a:pt x="112944" y="39516"/>
                  </a:cubicBezTo>
                  <a:cubicBezTo>
                    <a:pt x="113914" y="43395"/>
                    <a:pt x="114345" y="47386"/>
                    <a:pt x="114228" y="51382"/>
                  </a:cubicBezTo>
                  <a:lnTo>
                    <a:pt x="114228" y="51482"/>
                  </a:lnTo>
                  <a:cubicBezTo>
                    <a:pt x="112884" y="81041"/>
                    <a:pt x="91554" y="105872"/>
                    <a:pt x="62534" y="111658"/>
                  </a:cubicBezTo>
                  <a:cubicBezTo>
                    <a:pt x="59098" y="112539"/>
                    <a:pt x="55561" y="112982"/>
                    <a:pt x="52012" y="112982"/>
                  </a:cubicBezTo>
                  <a:close/>
                  <a:moveTo>
                    <a:pt x="70715" y="17389"/>
                  </a:moveTo>
                  <a:cubicBezTo>
                    <a:pt x="68039" y="17393"/>
                    <a:pt x="65375" y="17723"/>
                    <a:pt x="62780" y="18378"/>
                  </a:cubicBezTo>
                  <a:cubicBezTo>
                    <a:pt x="38299" y="23352"/>
                    <a:pt x="20614" y="44054"/>
                    <a:pt x="19556" y="68789"/>
                  </a:cubicBezTo>
                  <a:cubicBezTo>
                    <a:pt x="19483" y="71770"/>
                    <a:pt x="19814" y="74748"/>
                    <a:pt x="20542" y="77641"/>
                  </a:cubicBezTo>
                  <a:cubicBezTo>
                    <a:pt x="22658" y="86007"/>
                    <a:pt x="28042" y="93177"/>
                    <a:pt x="35482" y="97551"/>
                  </a:cubicBezTo>
                  <a:cubicBezTo>
                    <a:pt x="42894" y="101981"/>
                    <a:pt x="51775" y="103257"/>
                    <a:pt x="60132" y="101092"/>
                  </a:cubicBezTo>
                  <a:cubicBezTo>
                    <a:pt x="84569" y="96187"/>
                    <a:pt x="102241" y="75625"/>
                    <a:pt x="103396" y="51020"/>
                  </a:cubicBezTo>
                  <a:cubicBezTo>
                    <a:pt x="103484" y="48030"/>
                    <a:pt x="103163" y="45040"/>
                    <a:pt x="102438" y="42139"/>
                  </a:cubicBezTo>
                  <a:cubicBezTo>
                    <a:pt x="98777" y="27601"/>
                    <a:pt x="85707" y="17405"/>
                    <a:pt x="70715" y="17389"/>
                  </a:cubicBezTo>
                  <a:close/>
                  <a:moveTo>
                    <a:pt x="108808" y="51229"/>
                  </a:moveTo>
                  <a:lnTo>
                    <a:pt x="108808" y="5122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0" name="Google Shape;1320;p44"/>
            <p:cNvSpPr/>
            <p:nvPr/>
          </p:nvSpPr>
          <p:spPr>
            <a:xfrm>
              <a:off x="5888005" y="1379586"/>
              <a:ext cx="65587" cy="65033"/>
            </a:xfrm>
            <a:custGeom>
              <a:avLst/>
              <a:gdLst/>
              <a:ahLst/>
              <a:cxnLst/>
              <a:rect l="l" t="t" r="r" b="b"/>
              <a:pathLst>
                <a:path w="106213" h="105317" extrusionOk="0">
                  <a:moveTo>
                    <a:pt x="54534" y="111848"/>
                  </a:moveTo>
                  <a:cubicBezTo>
                    <a:pt x="45154" y="111828"/>
                    <a:pt x="36008" y="108927"/>
                    <a:pt x="28335" y="103535"/>
                  </a:cubicBezTo>
                  <a:cubicBezTo>
                    <a:pt x="18324" y="96574"/>
                    <a:pt x="11511" y="85895"/>
                    <a:pt x="9423" y="73880"/>
                  </a:cubicBezTo>
                  <a:cubicBezTo>
                    <a:pt x="8920" y="71059"/>
                    <a:pt x="8687" y="68194"/>
                    <a:pt x="8719" y="65329"/>
                  </a:cubicBezTo>
                  <a:cubicBezTo>
                    <a:pt x="9729" y="35839"/>
                    <a:pt x="31771" y="11334"/>
                    <a:pt x="60988" y="7210"/>
                  </a:cubicBezTo>
                  <a:cubicBezTo>
                    <a:pt x="86060" y="2868"/>
                    <a:pt x="109934" y="19820"/>
                    <a:pt x="114259" y="44965"/>
                  </a:cubicBezTo>
                  <a:cubicBezTo>
                    <a:pt x="114746" y="47782"/>
                    <a:pt x="114971" y="50634"/>
                    <a:pt x="114923" y="53491"/>
                  </a:cubicBezTo>
                  <a:lnTo>
                    <a:pt x="114923" y="53616"/>
                  </a:lnTo>
                  <a:cubicBezTo>
                    <a:pt x="113841" y="83038"/>
                    <a:pt x="91653" y="107370"/>
                    <a:pt x="62453" y="111156"/>
                  </a:cubicBezTo>
                  <a:cubicBezTo>
                    <a:pt x="59837" y="111619"/>
                    <a:pt x="57190" y="111853"/>
                    <a:pt x="54534" y="111848"/>
                  </a:cubicBezTo>
                  <a:close/>
                  <a:moveTo>
                    <a:pt x="68742" y="17370"/>
                  </a:moveTo>
                  <a:cubicBezTo>
                    <a:pt x="66702" y="17374"/>
                    <a:pt x="64666" y="17551"/>
                    <a:pt x="62654" y="17893"/>
                  </a:cubicBezTo>
                  <a:cubicBezTo>
                    <a:pt x="38612" y="21216"/>
                    <a:pt x="20424" y="41327"/>
                    <a:pt x="19527" y="65583"/>
                  </a:cubicBezTo>
                  <a:cubicBezTo>
                    <a:pt x="19499" y="67728"/>
                    <a:pt x="19680" y="69872"/>
                    <a:pt x="20062" y="71981"/>
                  </a:cubicBezTo>
                  <a:cubicBezTo>
                    <a:pt x="21659" y="81167"/>
                    <a:pt x="26866" y="89331"/>
                    <a:pt x="34524" y="94655"/>
                  </a:cubicBezTo>
                  <a:cubicBezTo>
                    <a:pt x="42161" y="100015"/>
                    <a:pt x="51621" y="102107"/>
                    <a:pt x="60803" y="100461"/>
                  </a:cubicBezTo>
                  <a:cubicBezTo>
                    <a:pt x="85042" y="97262"/>
                    <a:pt x="103141" y="77433"/>
                    <a:pt x="104099" y="53266"/>
                  </a:cubicBezTo>
                  <a:cubicBezTo>
                    <a:pt x="104127" y="51097"/>
                    <a:pt x="103958" y="48932"/>
                    <a:pt x="103592" y="46796"/>
                  </a:cubicBezTo>
                  <a:cubicBezTo>
                    <a:pt x="102015" y="37525"/>
                    <a:pt x="96800" y="29268"/>
                    <a:pt x="89106" y="23860"/>
                  </a:cubicBezTo>
                  <a:cubicBezTo>
                    <a:pt x="83155" y="19635"/>
                    <a:pt x="76041" y="17366"/>
                    <a:pt x="68742" y="17370"/>
                  </a:cubicBezTo>
                  <a:close/>
                  <a:moveTo>
                    <a:pt x="109499" y="53407"/>
                  </a:moveTo>
                  <a:lnTo>
                    <a:pt x="109499" y="5340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1" name="Google Shape;1321;p44"/>
            <p:cNvSpPr/>
            <p:nvPr/>
          </p:nvSpPr>
          <p:spPr>
            <a:xfrm>
              <a:off x="6098128" y="1359064"/>
              <a:ext cx="65856" cy="64755"/>
            </a:xfrm>
            <a:custGeom>
              <a:avLst/>
              <a:gdLst/>
              <a:ahLst/>
              <a:cxnLst/>
              <a:rect l="l" t="t" r="r" b="b"/>
              <a:pathLst>
                <a:path w="106650" h="104867" extrusionOk="0">
                  <a:moveTo>
                    <a:pt x="57240" y="111398"/>
                  </a:moveTo>
                  <a:cubicBezTo>
                    <a:pt x="32860" y="111398"/>
                    <a:pt x="11679" y="92824"/>
                    <a:pt x="8999" y="67865"/>
                  </a:cubicBezTo>
                  <a:cubicBezTo>
                    <a:pt x="8802" y="66046"/>
                    <a:pt x="8705" y="64215"/>
                    <a:pt x="8717" y="62384"/>
                  </a:cubicBezTo>
                  <a:cubicBezTo>
                    <a:pt x="9337" y="32958"/>
                    <a:pt x="32288" y="8856"/>
                    <a:pt x="61650" y="6803"/>
                  </a:cubicBezTo>
                  <a:cubicBezTo>
                    <a:pt x="88147" y="3987"/>
                    <a:pt x="112229" y="23345"/>
                    <a:pt x="115090" y="50051"/>
                  </a:cubicBezTo>
                  <a:cubicBezTo>
                    <a:pt x="115300" y="52031"/>
                    <a:pt x="115392" y="54023"/>
                    <a:pt x="115360" y="56014"/>
                  </a:cubicBezTo>
                  <a:lnTo>
                    <a:pt x="115360" y="56083"/>
                  </a:lnTo>
                  <a:cubicBezTo>
                    <a:pt x="114632" y="85376"/>
                    <a:pt x="91652" y="109257"/>
                    <a:pt x="62411" y="111116"/>
                  </a:cubicBezTo>
                  <a:cubicBezTo>
                    <a:pt x="60693" y="111301"/>
                    <a:pt x="58966" y="111394"/>
                    <a:pt x="57240" y="111398"/>
                  </a:cubicBezTo>
                  <a:close/>
                  <a:moveTo>
                    <a:pt x="66696" y="17358"/>
                  </a:moveTo>
                  <a:cubicBezTo>
                    <a:pt x="65336" y="17354"/>
                    <a:pt x="63976" y="17430"/>
                    <a:pt x="62624" y="17583"/>
                  </a:cubicBezTo>
                  <a:cubicBezTo>
                    <a:pt x="38594" y="19329"/>
                    <a:pt x="20149" y="38664"/>
                    <a:pt x="19541" y="62565"/>
                  </a:cubicBezTo>
                  <a:cubicBezTo>
                    <a:pt x="19525" y="63941"/>
                    <a:pt x="19601" y="65318"/>
                    <a:pt x="19766" y="66682"/>
                  </a:cubicBezTo>
                  <a:cubicBezTo>
                    <a:pt x="21992" y="87497"/>
                    <a:pt x="40751" y="102662"/>
                    <a:pt x="61469" y="100337"/>
                  </a:cubicBezTo>
                  <a:cubicBezTo>
                    <a:pt x="85427" y="98727"/>
                    <a:pt x="103844" y="79590"/>
                    <a:pt x="104524" y="55817"/>
                  </a:cubicBezTo>
                  <a:cubicBezTo>
                    <a:pt x="104552" y="54288"/>
                    <a:pt x="104479" y="52759"/>
                    <a:pt x="104311" y="51238"/>
                  </a:cubicBezTo>
                  <a:cubicBezTo>
                    <a:pt x="102242" y="32008"/>
                    <a:pt x="86038" y="17414"/>
                    <a:pt x="66696" y="17358"/>
                  </a:cubicBezTo>
                  <a:close/>
                  <a:moveTo>
                    <a:pt x="109948" y="55930"/>
                  </a:moveTo>
                  <a:lnTo>
                    <a:pt x="109948" y="559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44"/>
            <p:cNvSpPr/>
            <p:nvPr/>
          </p:nvSpPr>
          <p:spPr>
            <a:xfrm>
              <a:off x="6308278" y="1350654"/>
              <a:ext cx="65919" cy="64286"/>
            </a:xfrm>
            <a:custGeom>
              <a:avLst/>
              <a:gdLst/>
              <a:ahLst/>
              <a:cxnLst/>
              <a:rect l="l" t="t" r="r" b="b"/>
              <a:pathLst>
                <a:path w="106751" h="104107" extrusionOk="0">
                  <a:moveTo>
                    <a:pt x="60378" y="110639"/>
                  </a:moveTo>
                  <a:cubicBezTo>
                    <a:pt x="47232" y="110635"/>
                    <a:pt x="34589" y="105597"/>
                    <a:pt x="25049" y="96556"/>
                  </a:cubicBezTo>
                  <a:cubicBezTo>
                    <a:pt x="14981" y="87164"/>
                    <a:pt x="9098" y="74127"/>
                    <a:pt x="8716" y="60366"/>
                  </a:cubicBezTo>
                  <a:cubicBezTo>
                    <a:pt x="9118" y="30420"/>
                    <a:pt x="33024" y="6728"/>
                    <a:pt x="61987" y="6559"/>
                  </a:cubicBezTo>
                  <a:cubicBezTo>
                    <a:pt x="62522" y="6559"/>
                    <a:pt x="63070" y="6531"/>
                    <a:pt x="63621" y="6531"/>
                  </a:cubicBezTo>
                  <a:cubicBezTo>
                    <a:pt x="91425" y="6531"/>
                    <a:pt x="114582" y="28827"/>
                    <a:pt x="115468" y="56957"/>
                  </a:cubicBezTo>
                  <a:cubicBezTo>
                    <a:pt x="115468" y="57054"/>
                    <a:pt x="115468" y="58165"/>
                    <a:pt x="115468" y="58265"/>
                  </a:cubicBezTo>
                  <a:cubicBezTo>
                    <a:pt x="114860" y="87128"/>
                    <a:pt x="90890" y="110607"/>
                    <a:pt x="62027" y="110607"/>
                  </a:cubicBezTo>
                  <a:cubicBezTo>
                    <a:pt x="61154" y="110627"/>
                    <a:pt x="60917" y="110639"/>
                    <a:pt x="60378" y="110639"/>
                  </a:cubicBezTo>
                  <a:close/>
                  <a:moveTo>
                    <a:pt x="63496" y="17359"/>
                  </a:moveTo>
                  <a:cubicBezTo>
                    <a:pt x="63057" y="17359"/>
                    <a:pt x="62619" y="17359"/>
                    <a:pt x="62184" y="17387"/>
                  </a:cubicBezTo>
                  <a:cubicBezTo>
                    <a:pt x="38943" y="17528"/>
                    <a:pt x="19862" y="36428"/>
                    <a:pt x="19532" y="59541"/>
                  </a:cubicBezTo>
                  <a:cubicBezTo>
                    <a:pt x="19898" y="70997"/>
                    <a:pt x="24477" y="81173"/>
                    <a:pt x="32469" y="88685"/>
                  </a:cubicBezTo>
                  <a:cubicBezTo>
                    <a:pt x="40395" y="96157"/>
                    <a:pt x="50978" y="100153"/>
                    <a:pt x="61866" y="99787"/>
                  </a:cubicBezTo>
                  <a:lnTo>
                    <a:pt x="61866" y="99787"/>
                  </a:lnTo>
                  <a:cubicBezTo>
                    <a:pt x="85064" y="99787"/>
                    <a:pt x="104189" y="81072"/>
                    <a:pt x="104668" y="58044"/>
                  </a:cubicBezTo>
                  <a:lnTo>
                    <a:pt x="110080" y="58156"/>
                  </a:lnTo>
                  <a:lnTo>
                    <a:pt x="110080" y="58156"/>
                  </a:lnTo>
                  <a:lnTo>
                    <a:pt x="104668" y="57754"/>
                  </a:lnTo>
                  <a:cubicBezTo>
                    <a:pt x="104313" y="46294"/>
                    <a:pt x="99706" y="36094"/>
                    <a:pt x="91687" y="28553"/>
                  </a:cubicBezTo>
                  <a:cubicBezTo>
                    <a:pt x="84074" y="21343"/>
                    <a:pt x="73982" y="17335"/>
                    <a:pt x="63496" y="173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3" name="Google Shape;1323;p44"/>
            <p:cNvSpPr/>
            <p:nvPr/>
          </p:nvSpPr>
          <p:spPr>
            <a:xfrm>
              <a:off x="6518929" y="1149038"/>
              <a:ext cx="65859" cy="64204"/>
            </a:xfrm>
            <a:custGeom>
              <a:avLst/>
              <a:gdLst/>
              <a:ahLst/>
              <a:cxnLst/>
              <a:rect l="l" t="t" r="r" b="b"/>
              <a:pathLst>
                <a:path w="106654" h="103974" extrusionOk="0">
                  <a:moveTo>
                    <a:pt x="65230" y="110482"/>
                  </a:moveTo>
                  <a:cubicBezTo>
                    <a:pt x="64040" y="110538"/>
                    <a:pt x="62848" y="110494"/>
                    <a:pt x="61665" y="110353"/>
                  </a:cubicBezTo>
                  <a:cubicBezTo>
                    <a:pt x="32887" y="109367"/>
                    <a:pt x="9549" y="85888"/>
                    <a:pt x="8716" y="56913"/>
                  </a:cubicBezTo>
                  <a:cubicBezTo>
                    <a:pt x="8945" y="28968"/>
                    <a:pt x="31591" y="6531"/>
                    <a:pt x="59283" y="6531"/>
                  </a:cubicBezTo>
                  <a:cubicBezTo>
                    <a:pt x="60325" y="6531"/>
                    <a:pt x="61355" y="6531"/>
                    <a:pt x="62426" y="6632"/>
                  </a:cubicBezTo>
                  <a:cubicBezTo>
                    <a:pt x="91216" y="7774"/>
                    <a:pt x="114542" y="31378"/>
                    <a:pt x="115371" y="60353"/>
                  </a:cubicBezTo>
                  <a:lnTo>
                    <a:pt x="115371" y="60538"/>
                  </a:lnTo>
                  <a:cubicBezTo>
                    <a:pt x="115350" y="73845"/>
                    <a:pt x="110013" y="86593"/>
                    <a:pt x="100547" y="95948"/>
                  </a:cubicBezTo>
                  <a:cubicBezTo>
                    <a:pt x="91171" y="105287"/>
                    <a:pt x="78465" y="110518"/>
                    <a:pt x="65230" y="110482"/>
                  </a:cubicBezTo>
                  <a:close/>
                  <a:moveTo>
                    <a:pt x="59327" y="17355"/>
                  </a:moveTo>
                  <a:cubicBezTo>
                    <a:pt x="48873" y="17315"/>
                    <a:pt x="38830" y="21427"/>
                    <a:pt x="31406" y="28787"/>
                  </a:cubicBezTo>
                  <a:cubicBezTo>
                    <a:pt x="23867" y="36166"/>
                    <a:pt x="19594" y="46254"/>
                    <a:pt x="19540" y="56801"/>
                  </a:cubicBezTo>
                  <a:cubicBezTo>
                    <a:pt x="20204" y="79885"/>
                    <a:pt x="38963" y="98745"/>
                    <a:pt x="62229" y="99545"/>
                  </a:cubicBezTo>
                  <a:cubicBezTo>
                    <a:pt x="63371" y="99618"/>
                    <a:pt x="64285" y="99630"/>
                    <a:pt x="65218" y="99658"/>
                  </a:cubicBezTo>
                  <a:cubicBezTo>
                    <a:pt x="75600" y="99686"/>
                    <a:pt x="85567" y="95586"/>
                    <a:pt x="92922" y="88258"/>
                  </a:cubicBezTo>
                  <a:cubicBezTo>
                    <a:pt x="100321" y="80943"/>
                    <a:pt x="104505" y="70984"/>
                    <a:pt x="104551" y="60579"/>
                  </a:cubicBezTo>
                  <a:cubicBezTo>
                    <a:pt x="103847" y="37297"/>
                    <a:pt x="85100" y="18357"/>
                    <a:pt x="61834" y="17440"/>
                  </a:cubicBezTo>
                  <a:cubicBezTo>
                    <a:pt x="60848" y="17371"/>
                    <a:pt x="60116" y="17343"/>
                    <a:pt x="59327" y="173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4" name="Google Shape;1324;p44"/>
            <p:cNvSpPr/>
            <p:nvPr/>
          </p:nvSpPr>
          <p:spPr>
            <a:xfrm>
              <a:off x="5472593" y="1455578"/>
              <a:ext cx="64655" cy="66319"/>
            </a:xfrm>
            <a:custGeom>
              <a:avLst/>
              <a:gdLst/>
              <a:ahLst/>
              <a:cxnLst/>
              <a:rect l="l" t="t" r="r" b="b"/>
              <a:pathLst>
                <a:path w="104705" h="107399" extrusionOk="0">
                  <a:moveTo>
                    <a:pt x="49674" y="113931"/>
                  </a:moveTo>
                  <a:cubicBezTo>
                    <a:pt x="43393" y="113923"/>
                    <a:pt x="37197" y="112470"/>
                    <a:pt x="31567" y="109686"/>
                  </a:cubicBezTo>
                  <a:cubicBezTo>
                    <a:pt x="21810" y="104913"/>
                    <a:pt x="14370" y="96439"/>
                    <a:pt x="10893" y="86150"/>
                  </a:cubicBezTo>
                  <a:cubicBezTo>
                    <a:pt x="9263" y="81374"/>
                    <a:pt x="8539" y="76340"/>
                    <a:pt x="8752" y="71298"/>
                  </a:cubicBezTo>
                  <a:cubicBezTo>
                    <a:pt x="10326" y="41555"/>
                    <a:pt x="30899" y="16217"/>
                    <a:pt x="59690" y="8571"/>
                  </a:cubicBezTo>
                  <a:cubicBezTo>
                    <a:pt x="69930" y="5199"/>
                    <a:pt x="81092" y="6032"/>
                    <a:pt x="90721" y="10881"/>
                  </a:cubicBezTo>
                  <a:cubicBezTo>
                    <a:pt x="100483" y="15726"/>
                    <a:pt x="107895" y="24276"/>
                    <a:pt x="111311" y="34622"/>
                  </a:cubicBezTo>
                  <a:cubicBezTo>
                    <a:pt x="112864" y="39273"/>
                    <a:pt x="113568" y="44166"/>
                    <a:pt x="113395" y="49067"/>
                  </a:cubicBezTo>
                  <a:cubicBezTo>
                    <a:pt x="113399" y="49099"/>
                    <a:pt x="113399" y="49135"/>
                    <a:pt x="113395" y="49168"/>
                  </a:cubicBezTo>
                  <a:cubicBezTo>
                    <a:pt x="111874" y="78908"/>
                    <a:pt x="91289" y="104241"/>
                    <a:pt x="62490" y="111822"/>
                  </a:cubicBezTo>
                  <a:cubicBezTo>
                    <a:pt x="58362" y="113222"/>
                    <a:pt x="54032" y="113935"/>
                    <a:pt x="49674" y="113931"/>
                  </a:cubicBezTo>
                  <a:close/>
                  <a:moveTo>
                    <a:pt x="72337" y="17380"/>
                  </a:moveTo>
                  <a:cubicBezTo>
                    <a:pt x="69093" y="17376"/>
                    <a:pt x="65870" y="17899"/>
                    <a:pt x="62796" y="18929"/>
                  </a:cubicBezTo>
                  <a:cubicBezTo>
                    <a:pt x="38203" y="25512"/>
                    <a:pt x="20969" y="46733"/>
                    <a:pt x="19572" y="71818"/>
                  </a:cubicBezTo>
                  <a:cubicBezTo>
                    <a:pt x="19436" y="75499"/>
                    <a:pt x="19979" y="79173"/>
                    <a:pt x="21182" y="82658"/>
                  </a:cubicBezTo>
                  <a:cubicBezTo>
                    <a:pt x="23725" y="90226"/>
                    <a:pt x="29197" y="96459"/>
                    <a:pt x="36372" y="99960"/>
                  </a:cubicBezTo>
                  <a:cubicBezTo>
                    <a:pt x="43526" y="103493"/>
                    <a:pt x="51795" y="104024"/>
                    <a:pt x="59344" y="101441"/>
                  </a:cubicBezTo>
                  <a:cubicBezTo>
                    <a:pt x="83993" y="94886"/>
                    <a:pt x="101227" y="73705"/>
                    <a:pt x="102583" y="48592"/>
                  </a:cubicBezTo>
                  <a:cubicBezTo>
                    <a:pt x="102708" y="45007"/>
                    <a:pt x="102193" y="41426"/>
                    <a:pt x="101058" y="38022"/>
                  </a:cubicBezTo>
                  <a:cubicBezTo>
                    <a:pt x="96910" y="25689"/>
                    <a:pt x="85350" y="17380"/>
                    <a:pt x="72337" y="17380"/>
                  </a:cubicBezTo>
                  <a:close/>
                  <a:moveTo>
                    <a:pt x="107979" y="48862"/>
                  </a:moveTo>
                  <a:lnTo>
                    <a:pt x="107979" y="4886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5" name="Google Shape;1325;p44"/>
            <p:cNvSpPr/>
            <p:nvPr/>
          </p:nvSpPr>
          <p:spPr>
            <a:xfrm>
              <a:off x="4691052" y="863359"/>
              <a:ext cx="1981871" cy="1345419"/>
            </a:xfrm>
            <a:custGeom>
              <a:avLst/>
              <a:gdLst/>
              <a:ahLst/>
              <a:cxnLst/>
              <a:rect l="l" t="t" r="r" b="b"/>
              <a:pathLst>
                <a:path w="3209508" h="2178816" extrusionOk="0">
                  <a:moveTo>
                    <a:pt x="3215783" y="26664"/>
                  </a:moveTo>
                  <a:lnTo>
                    <a:pt x="3215783" y="26664"/>
                  </a:lnTo>
                  <a:cubicBezTo>
                    <a:pt x="3213470" y="21063"/>
                    <a:pt x="3209145" y="16532"/>
                    <a:pt x="3203659" y="13965"/>
                  </a:cubicBezTo>
                  <a:lnTo>
                    <a:pt x="3203659" y="13965"/>
                  </a:lnTo>
                  <a:cubicBezTo>
                    <a:pt x="3201132" y="12726"/>
                    <a:pt x="3198387" y="11990"/>
                    <a:pt x="3195579" y="11801"/>
                  </a:cubicBezTo>
                  <a:cubicBezTo>
                    <a:pt x="3162962" y="9491"/>
                    <a:pt x="3146658" y="8481"/>
                    <a:pt x="3114041" y="6606"/>
                  </a:cubicBezTo>
                  <a:cubicBezTo>
                    <a:pt x="3102764" y="5648"/>
                    <a:pt x="3092847" y="14018"/>
                    <a:pt x="3091890" y="25292"/>
                  </a:cubicBezTo>
                  <a:cubicBezTo>
                    <a:pt x="3091845" y="25844"/>
                    <a:pt x="3091821" y="26399"/>
                    <a:pt x="3091817" y="26954"/>
                  </a:cubicBezTo>
                  <a:cubicBezTo>
                    <a:pt x="3092105" y="39227"/>
                    <a:pt x="3101783" y="49214"/>
                    <a:pt x="3114041" y="49890"/>
                  </a:cubicBezTo>
                  <a:lnTo>
                    <a:pt x="3141893" y="51475"/>
                  </a:lnTo>
                  <a:cubicBezTo>
                    <a:pt x="3091532" y="97528"/>
                    <a:pt x="3066262" y="120753"/>
                    <a:pt x="3015767" y="166934"/>
                  </a:cubicBezTo>
                  <a:cubicBezTo>
                    <a:pt x="2882982" y="161595"/>
                    <a:pt x="2816472" y="160585"/>
                    <a:pt x="2683852" y="162460"/>
                  </a:cubicBezTo>
                  <a:cubicBezTo>
                    <a:pt x="2677965" y="162516"/>
                    <a:pt x="2672328" y="164842"/>
                    <a:pt x="2668119" y="168954"/>
                  </a:cubicBezTo>
                  <a:cubicBezTo>
                    <a:pt x="2554982" y="281709"/>
                    <a:pt x="2443188" y="395281"/>
                    <a:pt x="2332739" y="509674"/>
                  </a:cubicBezTo>
                  <a:cubicBezTo>
                    <a:pt x="2200118" y="519053"/>
                    <a:pt x="2133879" y="525548"/>
                    <a:pt x="2001693" y="542266"/>
                  </a:cubicBezTo>
                  <a:cubicBezTo>
                    <a:pt x="1995669" y="543123"/>
                    <a:pt x="1990144" y="546089"/>
                    <a:pt x="1986104" y="550636"/>
                  </a:cubicBezTo>
                  <a:cubicBezTo>
                    <a:pt x="1877486" y="672155"/>
                    <a:pt x="1769926" y="794478"/>
                    <a:pt x="1663423" y="917607"/>
                  </a:cubicBezTo>
                  <a:cubicBezTo>
                    <a:pt x="1557597" y="833038"/>
                    <a:pt x="1450854" y="750152"/>
                    <a:pt x="1343197" y="668956"/>
                  </a:cubicBezTo>
                  <a:cubicBezTo>
                    <a:pt x="1332522" y="663000"/>
                    <a:pt x="1319067" y="666272"/>
                    <a:pt x="1312314" y="676460"/>
                  </a:cubicBezTo>
                  <a:cubicBezTo>
                    <a:pt x="1201966" y="813463"/>
                    <a:pt x="1093444" y="951857"/>
                    <a:pt x="986749" y="1091644"/>
                  </a:cubicBezTo>
                  <a:cubicBezTo>
                    <a:pt x="858313" y="1130896"/>
                    <a:pt x="794383" y="1152404"/>
                    <a:pt x="667822" y="1198866"/>
                  </a:cubicBezTo>
                  <a:cubicBezTo>
                    <a:pt x="661988" y="1201365"/>
                    <a:pt x="656982" y="1205469"/>
                    <a:pt x="653389" y="1210700"/>
                  </a:cubicBezTo>
                  <a:cubicBezTo>
                    <a:pt x="432981" y="1520296"/>
                    <a:pt x="220073" y="1834555"/>
                    <a:pt x="14670" y="2153477"/>
                  </a:cubicBezTo>
                  <a:cubicBezTo>
                    <a:pt x="6731" y="2165891"/>
                    <a:pt x="6731" y="2179600"/>
                    <a:pt x="14670" y="2184058"/>
                  </a:cubicBezTo>
                  <a:cubicBezTo>
                    <a:pt x="19358" y="2186083"/>
                    <a:pt x="24738" y="2185707"/>
                    <a:pt x="29100" y="2183048"/>
                  </a:cubicBezTo>
                  <a:cubicBezTo>
                    <a:pt x="35007" y="2179854"/>
                    <a:pt x="39980" y="2175178"/>
                    <a:pt x="43533" y="2169480"/>
                  </a:cubicBezTo>
                  <a:cubicBezTo>
                    <a:pt x="247874" y="1854303"/>
                    <a:pt x="459095" y="1544084"/>
                    <a:pt x="677202" y="1238819"/>
                  </a:cubicBezTo>
                  <a:cubicBezTo>
                    <a:pt x="803907" y="1192638"/>
                    <a:pt x="867692" y="1171279"/>
                    <a:pt x="996128" y="1132188"/>
                  </a:cubicBezTo>
                  <a:cubicBezTo>
                    <a:pt x="1002208" y="1130224"/>
                    <a:pt x="1007544" y="1126446"/>
                    <a:pt x="1011418" y="1121364"/>
                  </a:cubicBezTo>
                  <a:cubicBezTo>
                    <a:pt x="1115321" y="985713"/>
                    <a:pt x="1221147" y="851451"/>
                    <a:pt x="1328897" y="718581"/>
                  </a:cubicBezTo>
                  <a:cubicBezTo>
                    <a:pt x="1436839" y="799395"/>
                    <a:pt x="1543534" y="882036"/>
                    <a:pt x="1648978" y="966508"/>
                  </a:cubicBezTo>
                  <a:cubicBezTo>
                    <a:pt x="1659287" y="972998"/>
                    <a:pt x="1672851" y="970483"/>
                    <a:pt x="1680150" y="960734"/>
                  </a:cubicBezTo>
                  <a:cubicBezTo>
                    <a:pt x="1789634" y="834221"/>
                    <a:pt x="1900273" y="708767"/>
                    <a:pt x="2012066" y="584371"/>
                  </a:cubicBezTo>
                  <a:cubicBezTo>
                    <a:pt x="2144111" y="567918"/>
                    <a:pt x="2210492" y="561436"/>
                    <a:pt x="2343116" y="552181"/>
                  </a:cubicBezTo>
                  <a:cubicBezTo>
                    <a:pt x="2349084" y="551738"/>
                    <a:pt x="2354681" y="549119"/>
                    <a:pt x="2358845" y="544821"/>
                  </a:cubicBezTo>
                  <a:cubicBezTo>
                    <a:pt x="2469387" y="430815"/>
                    <a:pt x="2580939" y="317867"/>
                    <a:pt x="2693501" y="205977"/>
                  </a:cubicBezTo>
                  <a:cubicBezTo>
                    <a:pt x="2826415" y="204392"/>
                    <a:pt x="2892941" y="205977"/>
                    <a:pt x="3025420" y="211027"/>
                  </a:cubicBezTo>
                  <a:cubicBezTo>
                    <a:pt x="3031211" y="211361"/>
                    <a:pt x="3036889" y="209329"/>
                    <a:pt x="3041150" y="205394"/>
                  </a:cubicBezTo>
                  <a:cubicBezTo>
                    <a:pt x="3094264" y="156183"/>
                    <a:pt x="3120664" y="131794"/>
                    <a:pt x="3173770" y="83738"/>
                  </a:cubicBezTo>
                  <a:lnTo>
                    <a:pt x="3173770" y="110871"/>
                  </a:lnTo>
                  <a:cubicBezTo>
                    <a:pt x="3174110" y="123175"/>
                    <a:pt x="3183718" y="133219"/>
                    <a:pt x="3195993" y="134104"/>
                  </a:cubicBezTo>
                  <a:cubicBezTo>
                    <a:pt x="3207095" y="135223"/>
                    <a:pt x="3217003" y="127135"/>
                    <a:pt x="3218123" y="116033"/>
                  </a:cubicBezTo>
                  <a:cubicBezTo>
                    <a:pt x="3218124" y="116029"/>
                    <a:pt x="3218124" y="116025"/>
                    <a:pt x="3218124" y="116021"/>
                  </a:cubicBezTo>
                  <a:cubicBezTo>
                    <a:pt x="3218192" y="115365"/>
                    <a:pt x="3218226" y="114705"/>
                    <a:pt x="3218225" y="114045"/>
                  </a:cubicBezTo>
                  <a:lnTo>
                    <a:pt x="3218225" y="34756"/>
                  </a:lnTo>
                  <a:cubicBezTo>
                    <a:pt x="3217935" y="31928"/>
                    <a:pt x="3217106" y="29179"/>
                    <a:pt x="3215783" y="266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6" name="Google Shape;1326;p44"/>
            <p:cNvSpPr/>
            <p:nvPr/>
          </p:nvSpPr>
          <p:spPr>
            <a:xfrm>
              <a:off x="4686602" y="858876"/>
              <a:ext cx="1990785" cy="1354402"/>
            </a:xfrm>
            <a:custGeom>
              <a:avLst/>
              <a:gdLst/>
              <a:ahLst/>
              <a:cxnLst/>
              <a:rect l="l" t="t" r="r" b="b"/>
              <a:pathLst>
                <a:path w="3223944" h="2193363" extrusionOk="0">
                  <a:moveTo>
                    <a:pt x="28204" y="2199895"/>
                  </a:moveTo>
                  <a:cubicBezTo>
                    <a:pt x="25045" y="2199896"/>
                    <a:pt x="21919" y="2199253"/>
                    <a:pt x="19018" y="2198004"/>
                  </a:cubicBezTo>
                  <a:cubicBezTo>
                    <a:pt x="13899" y="2195187"/>
                    <a:pt x="10829" y="2190974"/>
                    <a:pt x="9473" y="2185530"/>
                  </a:cubicBezTo>
                  <a:cubicBezTo>
                    <a:pt x="7361" y="2177080"/>
                    <a:pt x="9731" y="2166393"/>
                    <a:pt x="15803" y="2156892"/>
                  </a:cubicBezTo>
                  <a:cubicBezTo>
                    <a:pt x="220332" y="1839322"/>
                    <a:pt x="435292" y="1522021"/>
                    <a:pt x="654734" y="1213810"/>
                  </a:cubicBezTo>
                  <a:cubicBezTo>
                    <a:pt x="659084" y="1207484"/>
                    <a:pt x="665144" y="1202535"/>
                    <a:pt x="672210" y="1199533"/>
                  </a:cubicBezTo>
                  <a:cubicBezTo>
                    <a:pt x="799157" y="1152901"/>
                    <a:pt x="861827" y="1131805"/>
                    <a:pt x="989635" y="1092725"/>
                  </a:cubicBezTo>
                  <a:cubicBezTo>
                    <a:pt x="1095518" y="954037"/>
                    <a:pt x="1204611" y="814926"/>
                    <a:pt x="1313902" y="679240"/>
                  </a:cubicBezTo>
                  <a:cubicBezTo>
                    <a:pt x="1322299" y="666512"/>
                    <a:pt x="1340056" y="662215"/>
                    <a:pt x="1353922" y="669953"/>
                  </a:cubicBezTo>
                  <a:cubicBezTo>
                    <a:pt x="1460211" y="750026"/>
                    <a:pt x="1566162" y="832261"/>
                    <a:pt x="1669718" y="914942"/>
                  </a:cubicBezTo>
                  <a:cubicBezTo>
                    <a:pt x="1774032" y="794377"/>
                    <a:pt x="1881069" y="672673"/>
                    <a:pt x="1987933" y="553121"/>
                  </a:cubicBezTo>
                  <a:cubicBezTo>
                    <a:pt x="1993111" y="547299"/>
                    <a:pt x="2000189" y="543501"/>
                    <a:pt x="2007903" y="542410"/>
                  </a:cubicBezTo>
                  <a:cubicBezTo>
                    <a:pt x="2139505" y="525740"/>
                    <a:pt x="2204570" y="519297"/>
                    <a:pt x="2336676" y="509926"/>
                  </a:cubicBezTo>
                  <a:cubicBezTo>
                    <a:pt x="2445673" y="397054"/>
                    <a:pt x="2557892" y="283072"/>
                    <a:pt x="2670249" y="171122"/>
                  </a:cubicBezTo>
                  <a:cubicBezTo>
                    <a:pt x="2675786" y="165670"/>
                    <a:pt x="2683226" y="162587"/>
                    <a:pt x="2690996" y="162523"/>
                  </a:cubicBezTo>
                  <a:cubicBezTo>
                    <a:pt x="2821564" y="160664"/>
                    <a:pt x="2886774" y="161525"/>
                    <a:pt x="3020304" y="166881"/>
                  </a:cubicBezTo>
                  <a:lnTo>
                    <a:pt x="3131602" y="64958"/>
                  </a:lnTo>
                  <a:lnTo>
                    <a:pt x="3120851" y="64354"/>
                  </a:lnTo>
                  <a:cubicBezTo>
                    <a:pt x="3104865" y="63401"/>
                    <a:pt x="3092260" y="50384"/>
                    <a:pt x="3091819" y="34377"/>
                  </a:cubicBezTo>
                  <a:cubicBezTo>
                    <a:pt x="3091819" y="33460"/>
                    <a:pt x="3091859" y="32727"/>
                    <a:pt x="3091903" y="31995"/>
                  </a:cubicBezTo>
                  <a:cubicBezTo>
                    <a:pt x="3092495" y="24639"/>
                    <a:pt x="3096006" y="17831"/>
                    <a:pt x="3101653" y="13083"/>
                  </a:cubicBezTo>
                  <a:cubicBezTo>
                    <a:pt x="3107245" y="8295"/>
                    <a:pt x="3114534" y="5973"/>
                    <a:pt x="3121865" y="6645"/>
                  </a:cubicBezTo>
                  <a:cubicBezTo>
                    <a:pt x="3154321" y="8508"/>
                    <a:pt x="3170637" y="9522"/>
                    <a:pt x="3203290" y="11820"/>
                  </a:cubicBezTo>
                  <a:cubicBezTo>
                    <a:pt x="3207028" y="12081"/>
                    <a:pt x="3210680" y="13063"/>
                    <a:pt x="3214046" y="14709"/>
                  </a:cubicBezTo>
                  <a:cubicBezTo>
                    <a:pt x="3221012" y="17988"/>
                    <a:pt x="3226526" y="23718"/>
                    <a:pt x="3229534" y="30804"/>
                  </a:cubicBezTo>
                  <a:cubicBezTo>
                    <a:pt x="3231195" y="34051"/>
                    <a:pt x="3232242" y="37576"/>
                    <a:pt x="3232620" y="41205"/>
                  </a:cubicBezTo>
                  <a:lnTo>
                    <a:pt x="3232660" y="121323"/>
                  </a:lnTo>
                  <a:cubicBezTo>
                    <a:pt x="3232663" y="122241"/>
                    <a:pt x="3232616" y="123158"/>
                    <a:pt x="3232519" y="124072"/>
                  </a:cubicBezTo>
                  <a:cubicBezTo>
                    <a:pt x="3230986" y="139121"/>
                    <a:pt x="3217551" y="150081"/>
                    <a:pt x="3202502" y="148564"/>
                  </a:cubicBezTo>
                  <a:cubicBezTo>
                    <a:pt x="3186583" y="147377"/>
                    <a:pt x="3174160" y="134308"/>
                    <a:pt x="3173780" y="118350"/>
                  </a:cubicBezTo>
                  <a:lnTo>
                    <a:pt x="3173780" y="107284"/>
                  </a:lnTo>
                  <a:cubicBezTo>
                    <a:pt x="3127417" y="149325"/>
                    <a:pt x="3100683" y="174043"/>
                    <a:pt x="3053287" y="217971"/>
                  </a:cubicBezTo>
                  <a:cubicBezTo>
                    <a:pt x="3047571" y="223226"/>
                    <a:pt x="3039971" y="225946"/>
                    <a:pt x="3032218" y="225512"/>
                  </a:cubicBezTo>
                  <a:cubicBezTo>
                    <a:pt x="2898628" y="220426"/>
                    <a:pt x="2831833" y="218945"/>
                    <a:pt x="2703743" y="220438"/>
                  </a:cubicBezTo>
                  <a:cubicBezTo>
                    <a:pt x="2592284" y="331237"/>
                    <a:pt x="2480454" y="444499"/>
                    <a:pt x="2371260" y="557117"/>
                  </a:cubicBezTo>
                  <a:cubicBezTo>
                    <a:pt x="2365860" y="562686"/>
                    <a:pt x="2358606" y="566082"/>
                    <a:pt x="2350868" y="566658"/>
                  </a:cubicBezTo>
                  <a:cubicBezTo>
                    <a:pt x="2219100" y="575832"/>
                    <a:pt x="2154188" y="582133"/>
                    <a:pt x="2022855" y="598466"/>
                  </a:cubicBezTo>
                  <a:cubicBezTo>
                    <a:pt x="1912100" y="721763"/>
                    <a:pt x="1801075" y="847656"/>
                    <a:pt x="1692831" y="972732"/>
                  </a:cubicBezTo>
                  <a:cubicBezTo>
                    <a:pt x="1683657" y="984992"/>
                    <a:pt x="1665731" y="988304"/>
                    <a:pt x="1652356" y="979874"/>
                  </a:cubicBezTo>
                  <a:cubicBezTo>
                    <a:pt x="1548686" y="896883"/>
                    <a:pt x="1442949" y="814946"/>
                    <a:pt x="1337352" y="735786"/>
                  </a:cubicBezTo>
                  <a:cubicBezTo>
                    <a:pt x="1231768" y="866089"/>
                    <a:pt x="1126477" y="999691"/>
                    <a:pt x="1024361" y="1133008"/>
                  </a:cubicBezTo>
                  <a:cubicBezTo>
                    <a:pt x="1019609" y="1139269"/>
                    <a:pt x="1013046" y="1143912"/>
                    <a:pt x="1005561" y="1146314"/>
                  </a:cubicBezTo>
                  <a:cubicBezTo>
                    <a:pt x="877653" y="1185265"/>
                    <a:pt x="815123" y="1206152"/>
                    <a:pt x="688977" y="1252108"/>
                  </a:cubicBezTo>
                  <a:cubicBezTo>
                    <a:pt x="472456" y="1555233"/>
                    <a:pt x="259750" y="1867657"/>
                    <a:pt x="56797" y="2180689"/>
                  </a:cubicBezTo>
                  <a:cubicBezTo>
                    <a:pt x="52580" y="2187396"/>
                    <a:pt x="46701" y="2192902"/>
                    <a:pt x="39732" y="2196672"/>
                  </a:cubicBezTo>
                  <a:cubicBezTo>
                    <a:pt x="36260" y="2198788"/>
                    <a:pt x="32272" y="2199904"/>
                    <a:pt x="28204" y="2199895"/>
                  </a:cubicBezTo>
                  <a:close/>
                  <a:moveTo>
                    <a:pt x="1339336" y="680370"/>
                  </a:moveTo>
                  <a:cubicBezTo>
                    <a:pt x="1333799" y="680390"/>
                    <a:pt x="1328633" y="683159"/>
                    <a:pt x="1325542" y="687754"/>
                  </a:cubicBezTo>
                  <a:cubicBezTo>
                    <a:pt x="1215431" y="824483"/>
                    <a:pt x="1105943" y="964129"/>
                    <a:pt x="999699" y="1103324"/>
                  </a:cubicBezTo>
                  <a:lnTo>
                    <a:pt x="998291" y="1105171"/>
                  </a:lnTo>
                  <a:lnTo>
                    <a:pt x="996077" y="1105847"/>
                  </a:lnTo>
                  <a:cubicBezTo>
                    <a:pt x="867070" y="1145280"/>
                    <a:pt x="804544" y="1166293"/>
                    <a:pt x="677533" y="1212953"/>
                  </a:cubicBezTo>
                  <a:cubicBezTo>
                    <a:pt x="673095" y="1214904"/>
                    <a:pt x="669292" y="1218063"/>
                    <a:pt x="666556" y="1222071"/>
                  </a:cubicBezTo>
                  <a:cubicBezTo>
                    <a:pt x="447187" y="1530213"/>
                    <a:pt x="232340" y="1847333"/>
                    <a:pt x="27938" y="2164691"/>
                  </a:cubicBezTo>
                  <a:cubicBezTo>
                    <a:pt x="23271" y="2172006"/>
                    <a:pt x="22611" y="2178613"/>
                    <a:pt x="23468" y="2182037"/>
                  </a:cubicBezTo>
                  <a:cubicBezTo>
                    <a:pt x="23850" y="2183558"/>
                    <a:pt x="24498" y="2184577"/>
                    <a:pt x="25416" y="2185095"/>
                  </a:cubicBezTo>
                  <a:cubicBezTo>
                    <a:pt x="27291" y="2185844"/>
                    <a:pt x="30164" y="2185659"/>
                    <a:pt x="32546" y="2184210"/>
                  </a:cubicBezTo>
                  <a:cubicBezTo>
                    <a:pt x="37483" y="2181592"/>
                    <a:pt x="41643" y="2177724"/>
                    <a:pt x="44617" y="2172992"/>
                  </a:cubicBezTo>
                  <a:cubicBezTo>
                    <a:pt x="248161" y="1859042"/>
                    <a:pt x="461431" y="1545830"/>
                    <a:pt x="678531" y="1241944"/>
                  </a:cubicBezTo>
                  <a:lnTo>
                    <a:pt x="679843" y="1240125"/>
                  </a:lnTo>
                  <a:lnTo>
                    <a:pt x="681943" y="1239365"/>
                  </a:lnTo>
                  <a:cubicBezTo>
                    <a:pt x="809780" y="1192773"/>
                    <a:pt x="872450" y="1171817"/>
                    <a:pt x="1001244" y="1132597"/>
                  </a:cubicBezTo>
                  <a:cubicBezTo>
                    <a:pt x="1005887" y="1131088"/>
                    <a:pt x="1009960" y="1128195"/>
                    <a:pt x="1012913" y="1124308"/>
                  </a:cubicBezTo>
                  <a:cubicBezTo>
                    <a:pt x="1116522" y="989032"/>
                    <a:pt x="1223390" y="853458"/>
                    <a:pt x="1330524" y="721353"/>
                  </a:cubicBezTo>
                  <a:lnTo>
                    <a:pt x="1334906" y="715969"/>
                  </a:lnTo>
                  <a:lnTo>
                    <a:pt x="1340459" y="720125"/>
                  </a:lnTo>
                  <a:cubicBezTo>
                    <a:pt x="1448031" y="800654"/>
                    <a:pt x="1555768" y="884124"/>
                    <a:pt x="1660721" y="968189"/>
                  </a:cubicBezTo>
                  <a:cubicBezTo>
                    <a:pt x="1667159" y="972213"/>
                    <a:pt x="1676603" y="970430"/>
                    <a:pt x="1681605" y="963734"/>
                  </a:cubicBezTo>
                  <a:cubicBezTo>
                    <a:pt x="1790811" y="837532"/>
                    <a:pt x="1902511" y="710867"/>
                    <a:pt x="2013931" y="586877"/>
                  </a:cubicBezTo>
                  <a:lnTo>
                    <a:pt x="2015733" y="584865"/>
                  </a:lnTo>
                  <a:lnTo>
                    <a:pt x="2018413" y="584527"/>
                  </a:lnTo>
                  <a:cubicBezTo>
                    <a:pt x="2151843" y="567897"/>
                    <a:pt x="2216895" y="561568"/>
                    <a:pt x="2349850" y="552297"/>
                  </a:cubicBezTo>
                  <a:cubicBezTo>
                    <a:pt x="2354047" y="551983"/>
                    <a:pt x="2357986" y="550136"/>
                    <a:pt x="2360911" y="547110"/>
                  </a:cubicBezTo>
                  <a:cubicBezTo>
                    <a:pt x="2470837" y="433731"/>
                    <a:pt x="2583468" y="319705"/>
                    <a:pt x="2695647" y="208177"/>
                  </a:cubicBezTo>
                  <a:lnTo>
                    <a:pt x="2697716" y="206105"/>
                  </a:lnTo>
                  <a:lnTo>
                    <a:pt x="2700649" y="206077"/>
                  </a:lnTo>
                  <a:cubicBezTo>
                    <a:pt x="2830940" y="204552"/>
                    <a:pt x="2897880" y="205976"/>
                    <a:pt x="3032931" y="211134"/>
                  </a:cubicBezTo>
                  <a:cubicBezTo>
                    <a:pt x="3036693" y="211501"/>
                    <a:pt x="3040680" y="210020"/>
                    <a:pt x="3043501" y="207412"/>
                  </a:cubicBezTo>
                  <a:cubicBezTo>
                    <a:pt x="3094885" y="159795"/>
                    <a:pt x="3121997" y="134723"/>
                    <a:pt x="3176158" y="85709"/>
                  </a:cubicBezTo>
                  <a:lnTo>
                    <a:pt x="3188229" y="74800"/>
                  </a:lnTo>
                  <a:lnTo>
                    <a:pt x="3188229" y="118193"/>
                  </a:lnTo>
                  <a:cubicBezTo>
                    <a:pt x="3188521" y="126735"/>
                    <a:pt x="3195233" y="133664"/>
                    <a:pt x="3203761" y="134232"/>
                  </a:cubicBezTo>
                  <a:cubicBezTo>
                    <a:pt x="3210817" y="135121"/>
                    <a:pt x="3217256" y="130119"/>
                    <a:pt x="3218143" y="123062"/>
                  </a:cubicBezTo>
                  <a:cubicBezTo>
                    <a:pt x="3218161" y="122921"/>
                    <a:pt x="3218177" y="122776"/>
                    <a:pt x="3218190" y="122631"/>
                  </a:cubicBezTo>
                  <a:lnTo>
                    <a:pt x="3218247" y="41990"/>
                  </a:lnTo>
                  <a:cubicBezTo>
                    <a:pt x="3217962" y="40348"/>
                    <a:pt x="3217418" y="38759"/>
                    <a:pt x="3216637" y="37286"/>
                  </a:cubicBezTo>
                  <a:lnTo>
                    <a:pt x="3216356" y="36666"/>
                  </a:lnTo>
                  <a:cubicBezTo>
                    <a:pt x="3214736" y="32735"/>
                    <a:pt x="3211699" y="29556"/>
                    <a:pt x="3207845" y="27758"/>
                  </a:cubicBezTo>
                  <a:cubicBezTo>
                    <a:pt x="3206116" y="26897"/>
                    <a:pt x="3204233" y="26382"/>
                    <a:pt x="3202304" y="26249"/>
                  </a:cubicBezTo>
                  <a:cubicBezTo>
                    <a:pt x="3169736" y="23951"/>
                    <a:pt x="3153447" y="22937"/>
                    <a:pt x="3120879" y="21062"/>
                  </a:cubicBezTo>
                  <a:cubicBezTo>
                    <a:pt x="3117113" y="20797"/>
                    <a:pt x="3113688" y="21867"/>
                    <a:pt x="3110996" y="24136"/>
                  </a:cubicBezTo>
                  <a:cubicBezTo>
                    <a:pt x="3108277" y="26394"/>
                    <a:pt x="3106581" y="29649"/>
                    <a:pt x="3106293" y="33170"/>
                  </a:cubicBezTo>
                  <a:cubicBezTo>
                    <a:pt x="3106445" y="42517"/>
                    <a:pt x="3113209" y="49507"/>
                    <a:pt x="3121651" y="49969"/>
                  </a:cubicBezTo>
                  <a:lnTo>
                    <a:pt x="3166621" y="52520"/>
                  </a:lnTo>
                  <a:lnTo>
                    <a:pt x="3025652" y="181527"/>
                  </a:lnTo>
                  <a:lnTo>
                    <a:pt x="3022678" y="181415"/>
                  </a:lnTo>
                  <a:cubicBezTo>
                    <a:pt x="2887442" y="175963"/>
                    <a:pt x="2822349" y="175073"/>
                    <a:pt x="2691157" y="176948"/>
                  </a:cubicBezTo>
                  <a:cubicBezTo>
                    <a:pt x="2687125" y="176972"/>
                    <a:pt x="2683262" y="178562"/>
                    <a:pt x="2680377" y="181374"/>
                  </a:cubicBezTo>
                  <a:cubicBezTo>
                    <a:pt x="2567477" y="293892"/>
                    <a:pt x="2454678" y="408482"/>
                    <a:pt x="2345134" y="521945"/>
                  </a:cubicBezTo>
                  <a:lnTo>
                    <a:pt x="2343219" y="523929"/>
                  </a:lnTo>
                  <a:lnTo>
                    <a:pt x="2340454" y="524126"/>
                  </a:lnTo>
                  <a:cubicBezTo>
                    <a:pt x="2206812" y="533586"/>
                    <a:pt x="2141916" y="539984"/>
                    <a:pt x="2009806" y="556719"/>
                  </a:cubicBezTo>
                  <a:cubicBezTo>
                    <a:pt x="2005517" y="557346"/>
                    <a:pt x="2001586" y="559475"/>
                    <a:pt x="1998717" y="562722"/>
                  </a:cubicBezTo>
                  <a:cubicBezTo>
                    <a:pt x="1890327" y="683976"/>
                    <a:pt x="1781785" y="807418"/>
                    <a:pt x="1676088" y="929629"/>
                  </a:cubicBezTo>
                  <a:lnTo>
                    <a:pt x="1671549" y="934860"/>
                  </a:lnTo>
                  <a:lnTo>
                    <a:pt x="1666125" y="930534"/>
                  </a:lnTo>
                  <a:cubicBezTo>
                    <a:pt x="1560963" y="846485"/>
                    <a:pt x="1453266" y="762870"/>
                    <a:pt x="1346072" y="682008"/>
                  </a:cubicBezTo>
                  <a:cubicBezTo>
                    <a:pt x="1344000" y="680905"/>
                    <a:pt x="1341682" y="680342"/>
                    <a:pt x="1339336" y="6803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7" name="Google Shape;1327;p44"/>
            <p:cNvSpPr/>
            <p:nvPr/>
          </p:nvSpPr>
          <p:spPr>
            <a:xfrm>
              <a:off x="4870934" y="944425"/>
              <a:ext cx="1711840" cy="984341"/>
            </a:xfrm>
            <a:custGeom>
              <a:avLst/>
              <a:gdLst/>
              <a:ahLst/>
              <a:cxnLst/>
              <a:rect l="l" t="t" r="r" b="b"/>
              <a:pathLst>
                <a:path w="2772211" h="1594075" extrusionOk="0">
                  <a:moveTo>
                    <a:pt x="98624" y="1530756"/>
                  </a:moveTo>
                  <a:cubicBezTo>
                    <a:pt x="96692" y="1559280"/>
                    <a:pt x="79458" y="1584518"/>
                    <a:pt x="53598" y="1596706"/>
                  </a:cubicBezTo>
                  <a:cubicBezTo>
                    <a:pt x="28775" y="1607385"/>
                    <a:pt x="8716" y="1595406"/>
                    <a:pt x="8716" y="1569722"/>
                  </a:cubicBezTo>
                  <a:cubicBezTo>
                    <a:pt x="10551" y="1541133"/>
                    <a:pt x="27728" y="1515783"/>
                    <a:pt x="53598" y="1503482"/>
                  </a:cubicBezTo>
                  <a:cubicBezTo>
                    <a:pt x="78565" y="1492658"/>
                    <a:pt x="98624" y="1505068"/>
                    <a:pt x="98624" y="1530756"/>
                  </a:cubicBezTo>
                  <a:close/>
                  <a:moveTo>
                    <a:pt x="376266" y="1042552"/>
                  </a:moveTo>
                  <a:cubicBezTo>
                    <a:pt x="350108" y="1053171"/>
                    <a:pt x="332367" y="1077865"/>
                    <a:pt x="330661" y="1106047"/>
                  </a:cubicBezTo>
                  <a:cubicBezTo>
                    <a:pt x="330661" y="1131880"/>
                    <a:pt x="351009" y="1145014"/>
                    <a:pt x="376262" y="1135775"/>
                  </a:cubicBezTo>
                  <a:cubicBezTo>
                    <a:pt x="402433" y="1125301"/>
                    <a:pt x="420238" y="1100700"/>
                    <a:pt x="422009" y="1072569"/>
                  </a:cubicBezTo>
                  <a:cubicBezTo>
                    <a:pt x="422025" y="1046736"/>
                    <a:pt x="401532" y="1033313"/>
                    <a:pt x="376278" y="1042552"/>
                  </a:cubicBezTo>
                  <a:close/>
                  <a:moveTo>
                    <a:pt x="1081293" y="532865"/>
                  </a:moveTo>
                  <a:cubicBezTo>
                    <a:pt x="1075064" y="514190"/>
                    <a:pt x="1054877" y="504103"/>
                    <a:pt x="1036202" y="510332"/>
                  </a:cubicBezTo>
                  <a:cubicBezTo>
                    <a:pt x="1036202" y="510332"/>
                    <a:pt x="1036202" y="510332"/>
                    <a:pt x="1036202" y="510332"/>
                  </a:cubicBezTo>
                  <a:cubicBezTo>
                    <a:pt x="1009730" y="517405"/>
                    <a:pt x="990806" y="540695"/>
                    <a:pt x="989301" y="568057"/>
                  </a:cubicBezTo>
                  <a:cubicBezTo>
                    <a:pt x="989124" y="572427"/>
                    <a:pt x="989751" y="576793"/>
                    <a:pt x="991160" y="580933"/>
                  </a:cubicBezTo>
                  <a:cubicBezTo>
                    <a:pt x="997473" y="599495"/>
                    <a:pt x="1017640" y="609426"/>
                    <a:pt x="1036202" y="603112"/>
                  </a:cubicBezTo>
                  <a:cubicBezTo>
                    <a:pt x="1036206" y="603112"/>
                    <a:pt x="1036210" y="603108"/>
                    <a:pt x="1036214" y="603108"/>
                  </a:cubicBezTo>
                  <a:cubicBezTo>
                    <a:pt x="1062707" y="596075"/>
                    <a:pt x="1081643" y="572769"/>
                    <a:pt x="1083112" y="545399"/>
                  </a:cubicBezTo>
                  <a:cubicBezTo>
                    <a:pt x="1083265" y="541146"/>
                    <a:pt x="1082649" y="536901"/>
                    <a:pt x="1081305" y="532865"/>
                  </a:cubicBezTo>
                  <a:close/>
                  <a:moveTo>
                    <a:pt x="1418085" y="798086"/>
                  </a:moveTo>
                  <a:cubicBezTo>
                    <a:pt x="1412975" y="777673"/>
                    <a:pt x="1392289" y="765272"/>
                    <a:pt x="1371876" y="770382"/>
                  </a:cubicBezTo>
                  <a:cubicBezTo>
                    <a:pt x="1371876" y="770382"/>
                    <a:pt x="1371872" y="770382"/>
                    <a:pt x="1371872" y="770382"/>
                  </a:cubicBezTo>
                  <a:cubicBezTo>
                    <a:pt x="1345238" y="775786"/>
                    <a:pt x="1325715" y="798645"/>
                    <a:pt x="1324540" y="825793"/>
                  </a:cubicBezTo>
                  <a:cubicBezTo>
                    <a:pt x="1324443" y="829310"/>
                    <a:pt x="1324838" y="832819"/>
                    <a:pt x="1325707" y="836227"/>
                  </a:cubicBezTo>
                  <a:cubicBezTo>
                    <a:pt x="1330902" y="856527"/>
                    <a:pt x="1351568" y="868780"/>
                    <a:pt x="1371872" y="863589"/>
                  </a:cubicBezTo>
                  <a:cubicBezTo>
                    <a:pt x="1398433" y="858254"/>
                    <a:pt x="1417948" y="835523"/>
                    <a:pt x="1419208" y="808463"/>
                  </a:cubicBezTo>
                  <a:cubicBezTo>
                    <a:pt x="1419312" y="804970"/>
                    <a:pt x="1418938" y="801478"/>
                    <a:pt x="1418093" y="798086"/>
                  </a:cubicBezTo>
                  <a:close/>
                  <a:moveTo>
                    <a:pt x="1757316" y="419253"/>
                  </a:moveTo>
                  <a:cubicBezTo>
                    <a:pt x="1753493" y="397029"/>
                    <a:pt x="1732376" y="382109"/>
                    <a:pt x="1710149" y="385936"/>
                  </a:cubicBezTo>
                  <a:cubicBezTo>
                    <a:pt x="1710149" y="385936"/>
                    <a:pt x="1710145" y="385936"/>
                    <a:pt x="1710141" y="385936"/>
                  </a:cubicBezTo>
                  <a:cubicBezTo>
                    <a:pt x="1683584" y="389698"/>
                    <a:pt x="1663533" y="411945"/>
                    <a:pt x="1662539" y="438752"/>
                  </a:cubicBezTo>
                  <a:cubicBezTo>
                    <a:pt x="1662511" y="441283"/>
                    <a:pt x="1662716" y="443814"/>
                    <a:pt x="1663159" y="446305"/>
                  </a:cubicBezTo>
                  <a:cubicBezTo>
                    <a:pt x="1667058" y="468355"/>
                    <a:pt x="1688094" y="483074"/>
                    <a:pt x="1710149" y="479175"/>
                  </a:cubicBezTo>
                  <a:cubicBezTo>
                    <a:pt x="1736706" y="475670"/>
                    <a:pt x="1756873" y="453540"/>
                    <a:pt x="1757903" y="426773"/>
                  </a:cubicBezTo>
                  <a:cubicBezTo>
                    <a:pt x="1757944" y="424254"/>
                    <a:pt x="1757751" y="421735"/>
                    <a:pt x="1757324" y="419253"/>
                  </a:cubicBezTo>
                  <a:close/>
                  <a:moveTo>
                    <a:pt x="2098603" y="390382"/>
                  </a:moveTo>
                  <a:cubicBezTo>
                    <a:pt x="2095730" y="366645"/>
                    <a:pt x="2074162" y="349729"/>
                    <a:pt x="2050426" y="352598"/>
                  </a:cubicBezTo>
                  <a:cubicBezTo>
                    <a:pt x="2023913" y="354518"/>
                    <a:pt x="2003186" y="376246"/>
                    <a:pt x="2002514" y="402820"/>
                  </a:cubicBezTo>
                  <a:cubicBezTo>
                    <a:pt x="2002502" y="404445"/>
                    <a:pt x="2002587" y="406067"/>
                    <a:pt x="2002760" y="407684"/>
                  </a:cubicBezTo>
                  <a:cubicBezTo>
                    <a:pt x="2005311" y="431457"/>
                    <a:pt x="2026649" y="448663"/>
                    <a:pt x="2050422" y="446112"/>
                  </a:cubicBezTo>
                  <a:cubicBezTo>
                    <a:pt x="2050422" y="446112"/>
                    <a:pt x="2050426" y="446112"/>
                    <a:pt x="2050426" y="446112"/>
                  </a:cubicBezTo>
                  <a:cubicBezTo>
                    <a:pt x="2077172" y="444615"/>
                    <a:pt x="2098277" y="422818"/>
                    <a:pt x="2098913" y="396035"/>
                  </a:cubicBezTo>
                  <a:cubicBezTo>
                    <a:pt x="2098937" y="394148"/>
                    <a:pt x="2098832" y="392257"/>
                    <a:pt x="2098611" y="390382"/>
                  </a:cubicBezTo>
                  <a:close/>
                  <a:moveTo>
                    <a:pt x="2439628" y="52278"/>
                  </a:moveTo>
                  <a:cubicBezTo>
                    <a:pt x="2439145" y="26538"/>
                    <a:pt x="2417888" y="6061"/>
                    <a:pt x="2392147" y="6539"/>
                  </a:cubicBezTo>
                  <a:cubicBezTo>
                    <a:pt x="2365920" y="6692"/>
                    <a:pt x="2344626" y="27793"/>
                    <a:pt x="2344236" y="54020"/>
                  </a:cubicBezTo>
                  <a:lnTo>
                    <a:pt x="2344236" y="54177"/>
                  </a:lnTo>
                  <a:cubicBezTo>
                    <a:pt x="2344719" y="79837"/>
                    <a:pt x="2365908" y="100246"/>
                    <a:pt x="2391568" y="99767"/>
                  </a:cubicBezTo>
                  <a:cubicBezTo>
                    <a:pt x="2417719" y="99771"/>
                    <a:pt x="2439073" y="78863"/>
                    <a:pt x="2439624" y="52721"/>
                  </a:cubicBezTo>
                  <a:cubicBezTo>
                    <a:pt x="2439640" y="52572"/>
                    <a:pt x="2439636" y="52427"/>
                    <a:pt x="2439636" y="52278"/>
                  </a:cubicBezTo>
                  <a:close/>
                  <a:moveTo>
                    <a:pt x="2733016" y="11734"/>
                  </a:moveTo>
                  <a:cubicBezTo>
                    <a:pt x="2732211" y="11686"/>
                    <a:pt x="2731406" y="11662"/>
                    <a:pt x="2730626" y="11654"/>
                  </a:cubicBezTo>
                  <a:cubicBezTo>
                    <a:pt x="2705680" y="11460"/>
                    <a:pt x="2685299" y="31523"/>
                    <a:pt x="2685104" y="56471"/>
                  </a:cubicBezTo>
                  <a:cubicBezTo>
                    <a:pt x="2685851" y="82666"/>
                    <a:pt x="2706827" y="103766"/>
                    <a:pt x="2733016" y="104672"/>
                  </a:cubicBezTo>
                  <a:cubicBezTo>
                    <a:pt x="2734018" y="104744"/>
                    <a:pt x="2735028" y="104780"/>
                    <a:pt x="2736018" y="104785"/>
                  </a:cubicBezTo>
                  <a:cubicBezTo>
                    <a:pt x="2760723" y="104881"/>
                    <a:pt x="2780830" y="84931"/>
                    <a:pt x="2780927" y="60225"/>
                  </a:cubicBezTo>
                  <a:cubicBezTo>
                    <a:pt x="2780191" y="33982"/>
                    <a:pt x="2759257" y="12788"/>
                    <a:pt x="2733024" y="117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8" name="Google Shape;1328;p44"/>
            <p:cNvSpPr/>
            <p:nvPr/>
          </p:nvSpPr>
          <p:spPr>
            <a:xfrm>
              <a:off x="4867592" y="1862284"/>
              <a:ext cx="62199" cy="69049"/>
            </a:xfrm>
            <a:custGeom>
              <a:avLst/>
              <a:gdLst/>
              <a:ahLst/>
              <a:cxnLst/>
              <a:rect l="l" t="t" r="r" b="b"/>
              <a:pathLst>
                <a:path w="100727" h="111821" extrusionOk="0">
                  <a:moveTo>
                    <a:pt x="41639" y="118353"/>
                  </a:moveTo>
                  <a:cubicBezTo>
                    <a:pt x="34847" y="118353"/>
                    <a:pt x="28618" y="116635"/>
                    <a:pt x="23415" y="113210"/>
                  </a:cubicBezTo>
                  <a:cubicBezTo>
                    <a:pt x="13931" y="106965"/>
                    <a:pt x="8716" y="95908"/>
                    <a:pt x="8716" y="82106"/>
                  </a:cubicBezTo>
                  <a:cubicBezTo>
                    <a:pt x="10692" y="51228"/>
                    <a:pt x="29068" y="24099"/>
                    <a:pt x="56692" y="10982"/>
                  </a:cubicBezTo>
                  <a:cubicBezTo>
                    <a:pt x="71037" y="4793"/>
                    <a:pt x="84412" y="5075"/>
                    <a:pt x="94556" y="11726"/>
                  </a:cubicBezTo>
                  <a:cubicBezTo>
                    <a:pt x="104169" y="18039"/>
                    <a:pt x="109444" y="29189"/>
                    <a:pt x="109444" y="43140"/>
                  </a:cubicBezTo>
                  <a:cubicBezTo>
                    <a:pt x="109444" y="43269"/>
                    <a:pt x="109444" y="43381"/>
                    <a:pt x="109444" y="43506"/>
                  </a:cubicBezTo>
                  <a:cubicBezTo>
                    <a:pt x="107376" y="73986"/>
                    <a:pt x="88963" y="100958"/>
                    <a:pt x="61331" y="113987"/>
                  </a:cubicBezTo>
                  <a:cubicBezTo>
                    <a:pt x="54535" y="116904"/>
                    <a:pt x="47856" y="118353"/>
                    <a:pt x="41639" y="118353"/>
                  </a:cubicBezTo>
                  <a:close/>
                  <a:moveTo>
                    <a:pt x="76336" y="17355"/>
                  </a:moveTo>
                  <a:cubicBezTo>
                    <a:pt x="71672" y="17355"/>
                    <a:pt x="66542" y="18526"/>
                    <a:pt x="61170" y="20852"/>
                  </a:cubicBezTo>
                  <a:cubicBezTo>
                    <a:pt x="37152" y="32336"/>
                    <a:pt x="21222" y="55911"/>
                    <a:pt x="19528" y="82480"/>
                  </a:cubicBezTo>
                  <a:cubicBezTo>
                    <a:pt x="19528" y="92174"/>
                    <a:pt x="23037" y="100012"/>
                    <a:pt x="29362" y="104181"/>
                  </a:cubicBezTo>
                  <a:cubicBezTo>
                    <a:pt x="36368" y="108804"/>
                    <a:pt x="46133" y="108776"/>
                    <a:pt x="56873" y="104141"/>
                  </a:cubicBezTo>
                  <a:cubicBezTo>
                    <a:pt x="80810" y="92785"/>
                    <a:pt x="96773" y="69407"/>
                    <a:pt x="98632" y="42979"/>
                  </a:cubicBezTo>
                  <a:cubicBezTo>
                    <a:pt x="98588" y="32887"/>
                    <a:pt x="95039" y="25008"/>
                    <a:pt x="88609" y="20796"/>
                  </a:cubicBezTo>
                  <a:cubicBezTo>
                    <a:pt x="85128" y="18490"/>
                    <a:pt x="80967" y="17335"/>
                    <a:pt x="76336" y="17335"/>
                  </a:cubicBezTo>
                  <a:close/>
                  <a:moveTo>
                    <a:pt x="104044" y="43160"/>
                  </a:moveTo>
                  <a:lnTo>
                    <a:pt x="104044" y="431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9" name="Google Shape;1329;p44"/>
            <p:cNvSpPr/>
            <p:nvPr/>
          </p:nvSpPr>
          <p:spPr>
            <a:xfrm>
              <a:off x="5066242" y="1578494"/>
              <a:ext cx="63095" cy="67903"/>
            </a:xfrm>
            <a:custGeom>
              <a:avLst/>
              <a:gdLst/>
              <a:ahLst/>
              <a:cxnLst/>
              <a:rect l="l" t="t" r="r" b="b"/>
              <a:pathLst>
                <a:path w="102178" h="109964" extrusionOk="0">
                  <a:moveTo>
                    <a:pt x="44069" y="116496"/>
                  </a:moveTo>
                  <a:cubicBezTo>
                    <a:pt x="36424" y="116496"/>
                    <a:pt x="29467" y="114424"/>
                    <a:pt x="23604" y="110323"/>
                  </a:cubicBezTo>
                  <a:cubicBezTo>
                    <a:pt x="14007" y="103616"/>
                    <a:pt x="8716" y="92268"/>
                    <a:pt x="8716" y="78386"/>
                  </a:cubicBezTo>
                  <a:cubicBezTo>
                    <a:pt x="10547" y="47974"/>
                    <a:pt x="29768" y="21212"/>
                    <a:pt x="57702" y="9869"/>
                  </a:cubicBezTo>
                  <a:cubicBezTo>
                    <a:pt x="72135" y="4570"/>
                    <a:pt x="85635" y="5612"/>
                    <a:pt x="95851" y="12770"/>
                  </a:cubicBezTo>
                  <a:cubicBezTo>
                    <a:pt x="105549" y="19550"/>
                    <a:pt x="110888" y="30966"/>
                    <a:pt x="110888" y="44904"/>
                  </a:cubicBezTo>
                  <a:cubicBezTo>
                    <a:pt x="110896" y="45017"/>
                    <a:pt x="110896" y="45130"/>
                    <a:pt x="110888" y="45242"/>
                  </a:cubicBezTo>
                  <a:cubicBezTo>
                    <a:pt x="108901" y="75429"/>
                    <a:pt x="89808" y="101813"/>
                    <a:pt x="61758" y="113140"/>
                  </a:cubicBezTo>
                  <a:cubicBezTo>
                    <a:pt x="55626" y="115381"/>
                    <a:pt x="49662" y="116496"/>
                    <a:pt x="44069" y="116496"/>
                  </a:cubicBezTo>
                  <a:close/>
                  <a:moveTo>
                    <a:pt x="75185" y="17365"/>
                  </a:moveTo>
                  <a:cubicBezTo>
                    <a:pt x="70538" y="17430"/>
                    <a:pt x="65938" y="18311"/>
                    <a:pt x="61601" y="19973"/>
                  </a:cubicBezTo>
                  <a:cubicBezTo>
                    <a:pt x="37683" y="29682"/>
                    <a:pt x="21109" y="52767"/>
                    <a:pt x="19532" y="78720"/>
                  </a:cubicBezTo>
                  <a:cubicBezTo>
                    <a:pt x="19532" y="88639"/>
                    <a:pt x="23198" y="96827"/>
                    <a:pt x="29805" y="101467"/>
                  </a:cubicBezTo>
                  <a:cubicBezTo>
                    <a:pt x="36995" y="106456"/>
                    <a:pt x="46958" y="107004"/>
                    <a:pt x="57879" y="103028"/>
                  </a:cubicBezTo>
                  <a:cubicBezTo>
                    <a:pt x="81768" y="93476"/>
                    <a:pt x="98382" y="70588"/>
                    <a:pt x="100072" y="44743"/>
                  </a:cubicBezTo>
                  <a:cubicBezTo>
                    <a:pt x="100032" y="34511"/>
                    <a:pt x="96338" y="26322"/>
                    <a:pt x="89659" y="21643"/>
                  </a:cubicBezTo>
                  <a:cubicBezTo>
                    <a:pt x="85587" y="18790"/>
                    <a:pt x="80653" y="17365"/>
                    <a:pt x="75185" y="17365"/>
                  </a:cubicBezTo>
                  <a:close/>
                  <a:moveTo>
                    <a:pt x="105484" y="44904"/>
                  </a:moveTo>
                  <a:lnTo>
                    <a:pt x="105484" y="4490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0" name="Google Shape;1330;p44"/>
            <p:cNvSpPr/>
            <p:nvPr/>
          </p:nvSpPr>
          <p:spPr>
            <a:xfrm>
              <a:off x="5472593" y="1250785"/>
              <a:ext cx="64655" cy="66316"/>
            </a:xfrm>
            <a:custGeom>
              <a:avLst/>
              <a:gdLst/>
              <a:ahLst/>
              <a:cxnLst/>
              <a:rect l="l" t="t" r="r" b="b"/>
              <a:pathLst>
                <a:path w="104705" h="107395" extrusionOk="0">
                  <a:moveTo>
                    <a:pt x="49674" y="113927"/>
                  </a:moveTo>
                  <a:cubicBezTo>
                    <a:pt x="43393" y="113923"/>
                    <a:pt x="37197" y="112470"/>
                    <a:pt x="31567" y="109686"/>
                  </a:cubicBezTo>
                  <a:cubicBezTo>
                    <a:pt x="21810" y="104913"/>
                    <a:pt x="14370" y="96439"/>
                    <a:pt x="10893" y="86150"/>
                  </a:cubicBezTo>
                  <a:cubicBezTo>
                    <a:pt x="9263" y="81374"/>
                    <a:pt x="8539" y="76340"/>
                    <a:pt x="8752" y="71299"/>
                  </a:cubicBezTo>
                  <a:cubicBezTo>
                    <a:pt x="10326" y="41555"/>
                    <a:pt x="30899" y="16217"/>
                    <a:pt x="59690" y="8571"/>
                  </a:cubicBezTo>
                  <a:cubicBezTo>
                    <a:pt x="69930" y="5200"/>
                    <a:pt x="81092" y="6032"/>
                    <a:pt x="90721" y="10881"/>
                  </a:cubicBezTo>
                  <a:cubicBezTo>
                    <a:pt x="100483" y="15726"/>
                    <a:pt x="107895" y="24276"/>
                    <a:pt x="111311" y="34622"/>
                  </a:cubicBezTo>
                  <a:cubicBezTo>
                    <a:pt x="112864" y="39273"/>
                    <a:pt x="113568" y="44166"/>
                    <a:pt x="113395" y="49067"/>
                  </a:cubicBezTo>
                  <a:cubicBezTo>
                    <a:pt x="113399" y="49099"/>
                    <a:pt x="113399" y="49135"/>
                    <a:pt x="113395" y="49168"/>
                  </a:cubicBezTo>
                  <a:cubicBezTo>
                    <a:pt x="111862" y="78908"/>
                    <a:pt x="91269" y="104237"/>
                    <a:pt x="62470" y="111806"/>
                  </a:cubicBezTo>
                  <a:cubicBezTo>
                    <a:pt x="58350" y="113211"/>
                    <a:pt x="54028" y="113927"/>
                    <a:pt x="49674" y="113927"/>
                  </a:cubicBezTo>
                  <a:close/>
                  <a:moveTo>
                    <a:pt x="72337" y="17380"/>
                  </a:moveTo>
                  <a:cubicBezTo>
                    <a:pt x="69093" y="17375"/>
                    <a:pt x="65870" y="17899"/>
                    <a:pt x="62796" y="18929"/>
                  </a:cubicBezTo>
                  <a:cubicBezTo>
                    <a:pt x="38203" y="25512"/>
                    <a:pt x="20969" y="46733"/>
                    <a:pt x="19572" y="71818"/>
                  </a:cubicBezTo>
                  <a:cubicBezTo>
                    <a:pt x="19436" y="75499"/>
                    <a:pt x="19979" y="79173"/>
                    <a:pt x="21182" y="82658"/>
                  </a:cubicBezTo>
                  <a:cubicBezTo>
                    <a:pt x="23725" y="90227"/>
                    <a:pt x="29197" y="96459"/>
                    <a:pt x="36372" y="99960"/>
                  </a:cubicBezTo>
                  <a:cubicBezTo>
                    <a:pt x="43526" y="103501"/>
                    <a:pt x="51795" y="104032"/>
                    <a:pt x="59344" y="101441"/>
                  </a:cubicBezTo>
                  <a:cubicBezTo>
                    <a:pt x="83993" y="94886"/>
                    <a:pt x="101227" y="73705"/>
                    <a:pt x="102583" y="48592"/>
                  </a:cubicBezTo>
                  <a:cubicBezTo>
                    <a:pt x="102708" y="45007"/>
                    <a:pt x="102193" y="41426"/>
                    <a:pt x="101058" y="38022"/>
                  </a:cubicBezTo>
                  <a:cubicBezTo>
                    <a:pt x="96910" y="25689"/>
                    <a:pt x="85350" y="17380"/>
                    <a:pt x="72337" y="17380"/>
                  </a:cubicBezTo>
                  <a:close/>
                  <a:moveTo>
                    <a:pt x="107979" y="48862"/>
                  </a:moveTo>
                  <a:lnTo>
                    <a:pt x="107979" y="4886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1" name="Google Shape;1331;p44"/>
            <p:cNvSpPr/>
            <p:nvPr/>
          </p:nvSpPr>
          <p:spPr>
            <a:xfrm>
              <a:off x="5679456" y="1411655"/>
              <a:ext cx="65165" cy="65729"/>
            </a:xfrm>
            <a:custGeom>
              <a:avLst/>
              <a:gdLst/>
              <a:ahLst/>
              <a:cxnLst/>
              <a:rect l="l" t="t" r="r" b="b"/>
              <a:pathLst>
                <a:path w="105530" h="106444" extrusionOk="0">
                  <a:moveTo>
                    <a:pt x="52012" y="112976"/>
                  </a:moveTo>
                  <a:cubicBezTo>
                    <a:pt x="44246" y="112964"/>
                    <a:pt x="36625" y="110855"/>
                    <a:pt x="29958" y="106872"/>
                  </a:cubicBezTo>
                  <a:cubicBezTo>
                    <a:pt x="20043" y="101033"/>
                    <a:pt x="12876" y="91469"/>
                    <a:pt x="10060" y="80315"/>
                  </a:cubicBezTo>
                  <a:cubicBezTo>
                    <a:pt x="9070" y="76420"/>
                    <a:pt x="8623" y="72408"/>
                    <a:pt x="8732" y="68392"/>
                  </a:cubicBezTo>
                  <a:cubicBezTo>
                    <a:pt x="9943" y="38705"/>
                    <a:pt x="31281" y="13689"/>
                    <a:pt x="60406" y="7814"/>
                  </a:cubicBezTo>
                  <a:cubicBezTo>
                    <a:pt x="83406" y="2052"/>
                    <a:pt x="107126" y="16244"/>
                    <a:pt x="112944" y="39509"/>
                  </a:cubicBezTo>
                  <a:cubicBezTo>
                    <a:pt x="113914" y="43388"/>
                    <a:pt x="114345" y="47380"/>
                    <a:pt x="114228" y="51376"/>
                  </a:cubicBezTo>
                  <a:lnTo>
                    <a:pt x="114228" y="51472"/>
                  </a:lnTo>
                  <a:cubicBezTo>
                    <a:pt x="112880" y="81031"/>
                    <a:pt x="91550" y="105862"/>
                    <a:pt x="62534" y="111652"/>
                  </a:cubicBezTo>
                  <a:cubicBezTo>
                    <a:pt x="59098" y="112533"/>
                    <a:pt x="55561" y="112976"/>
                    <a:pt x="52012" y="112976"/>
                  </a:cubicBezTo>
                  <a:close/>
                  <a:moveTo>
                    <a:pt x="70715" y="17382"/>
                  </a:moveTo>
                  <a:cubicBezTo>
                    <a:pt x="68039" y="17387"/>
                    <a:pt x="65375" y="17716"/>
                    <a:pt x="62780" y="18368"/>
                  </a:cubicBezTo>
                  <a:cubicBezTo>
                    <a:pt x="38299" y="23346"/>
                    <a:pt x="20614" y="44048"/>
                    <a:pt x="19556" y="68779"/>
                  </a:cubicBezTo>
                  <a:cubicBezTo>
                    <a:pt x="19483" y="71760"/>
                    <a:pt x="19814" y="74738"/>
                    <a:pt x="20542" y="77631"/>
                  </a:cubicBezTo>
                  <a:cubicBezTo>
                    <a:pt x="22658" y="86000"/>
                    <a:pt x="28038" y="93171"/>
                    <a:pt x="35482" y="97545"/>
                  </a:cubicBezTo>
                  <a:cubicBezTo>
                    <a:pt x="42894" y="101971"/>
                    <a:pt x="51775" y="103246"/>
                    <a:pt x="60132" y="101082"/>
                  </a:cubicBezTo>
                  <a:cubicBezTo>
                    <a:pt x="84569" y="96181"/>
                    <a:pt x="102241" y="75619"/>
                    <a:pt x="103396" y="51009"/>
                  </a:cubicBezTo>
                  <a:cubicBezTo>
                    <a:pt x="103484" y="48020"/>
                    <a:pt x="103163" y="45034"/>
                    <a:pt x="102438" y="42133"/>
                  </a:cubicBezTo>
                  <a:cubicBezTo>
                    <a:pt x="98777" y="27595"/>
                    <a:pt x="85707" y="17399"/>
                    <a:pt x="70715" y="17382"/>
                  </a:cubicBezTo>
                  <a:close/>
                  <a:moveTo>
                    <a:pt x="108808" y="51219"/>
                  </a:moveTo>
                  <a:lnTo>
                    <a:pt x="108808" y="5121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2" name="Google Shape;1332;p44"/>
            <p:cNvSpPr/>
            <p:nvPr/>
          </p:nvSpPr>
          <p:spPr>
            <a:xfrm>
              <a:off x="5888005" y="1174794"/>
              <a:ext cx="65579" cy="65028"/>
            </a:xfrm>
            <a:custGeom>
              <a:avLst/>
              <a:gdLst/>
              <a:ahLst/>
              <a:cxnLst/>
              <a:rect l="l" t="t" r="r" b="b"/>
              <a:pathLst>
                <a:path w="106200" h="105308" extrusionOk="0">
                  <a:moveTo>
                    <a:pt x="54534" y="111840"/>
                  </a:moveTo>
                  <a:cubicBezTo>
                    <a:pt x="45154" y="111824"/>
                    <a:pt x="36008" y="108918"/>
                    <a:pt x="28335" y="103523"/>
                  </a:cubicBezTo>
                  <a:cubicBezTo>
                    <a:pt x="18324" y="96561"/>
                    <a:pt x="11515" y="85886"/>
                    <a:pt x="9423" y="73871"/>
                  </a:cubicBezTo>
                  <a:cubicBezTo>
                    <a:pt x="8920" y="71046"/>
                    <a:pt x="8687" y="68185"/>
                    <a:pt x="8719" y="65316"/>
                  </a:cubicBezTo>
                  <a:cubicBezTo>
                    <a:pt x="9737" y="35838"/>
                    <a:pt x="31771" y="11345"/>
                    <a:pt x="60976" y="7221"/>
                  </a:cubicBezTo>
                  <a:cubicBezTo>
                    <a:pt x="86048" y="2835"/>
                    <a:pt x="109922" y="19831"/>
                    <a:pt x="114247" y="44972"/>
                  </a:cubicBezTo>
                  <a:cubicBezTo>
                    <a:pt x="114734" y="47789"/>
                    <a:pt x="114955" y="50642"/>
                    <a:pt x="114911" y="53498"/>
                  </a:cubicBezTo>
                  <a:lnTo>
                    <a:pt x="114911" y="53627"/>
                  </a:lnTo>
                  <a:cubicBezTo>
                    <a:pt x="113829" y="83049"/>
                    <a:pt x="91641" y="107381"/>
                    <a:pt x="62441" y="111168"/>
                  </a:cubicBezTo>
                  <a:cubicBezTo>
                    <a:pt x="59829" y="111622"/>
                    <a:pt x="57186" y="111848"/>
                    <a:pt x="54534" y="111840"/>
                  </a:cubicBezTo>
                  <a:close/>
                  <a:moveTo>
                    <a:pt x="68742" y="17361"/>
                  </a:moveTo>
                  <a:cubicBezTo>
                    <a:pt x="66702" y="17369"/>
                    <a:pt x="64666" y="17542"/>
                    <a:pt x="62654" y="17880"/>
                  </a:cubicBezTo>
                  <a:cubicBezTo>
                    <a:pt x="38612" y="21207"/>
                    <a:pt x="20428" y="41314"/>
                    <a:pt x="19527" y="65566"/>
                  </a:cubicBezTo>
                  <a:cubicBezTo>
                    <a:pt x="19499" y="67711"/>
                    <a:pt x="19680" y="69855"/>
                    <a:pt x="20062" y="71968"/>
                  </a:cubicBezTo>
                  <a:cubicBezTo>
                    <a:pt x="21659" y="81154"/>
                    <a:pt x="26866" y="89318"/>
                    <a:pt x="34524" y="94642"/>
                  </a:cubicBezTo>
                  <a:cubicBezTo>
                    <a:pt x="42157" y="99998"/>
                    <a:pt x="51613" y="102090"/>
                    <a:pt x="60791" y="100448"/>
                  </a:cubicBezTo>
                  <a:cubicBezTo>
                    <a:pt x="85030" y="97249"/>
                    <a:pt x="103129" y="77420"/>
                    <a:pt x="104087" y="53249"/>
                  </a:cubicBezTo>
                  <a:cubicBezTo>
                    <a:pt x="104115" y="51084"/>
                    <a:pt x="103946" y="48919"/>
                    <a:pt x="103580" y="46783"/>
                  </a:cubicBezTo>
                  <a:cubicBezTo>
                    <a:pt x="101999" y="37512"/>
                    <a:pt x="96784" y="29259"/>
                    <a:pt x="89094" y="23847"/>
                  </a:cubicBezTo>
                  <a:cubicBezTo>
                    <a:pt x="83147" y="19630"/>
                    <a:pt x="76033" y="17365"/>
                    <a:pt x="68742" y="17369"/>
                  </a:cubicBezTo>
                  <a:close/>
                  <a:moveTo>
                    <a:pt x="109499" y="53394"/>
                  </a:moveTo>
                  <a:lnTo>
                    <a:pt x="109499" y="5339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3" name="Google Shape;1333;p44"/>
            <p:cNvSpPr/>
            <p:nvPr/>
          </p:nvSpPr>
          <p:spPr>
            <a:xfrm>
              <a:off x="6097765" y="1154399"/>
              <a:ext cx="66210" cy="64802"/>
            </a:xfrm>
            <a:custGeom>
              <a:avLst/>
              <a:gdLst/>
              <a:ahLst/>
              <a:cxnLst/>
              <a:rect l="l" t="t" r="r" b="b"/>
              <a:pathLst>
                <a:path w="107222" h="104943" extrusionOk="0">
                  <a:moveTo>
                    <a:pt x="57224" y="111475"/>
                  </a:moveTo>
                  <a:cubicBezTo>
                    <a:pt x="46163" y="111455"/>
                    <a:pt x="35443" y="107640"/>
                    <a:pt x="26852" y="100667"/>
                  </a:cubicBezTo>
                  <a:cubicBezTo>
                    <a:pt x="16777" y="92575"/>
                    <a:pt x="10347" y="80793"/>
                    <a:pt x="8999" y="67941"/>
                  </a:cubicBezTo>
                  <a:cubicBezTo>
                    <a:pt x="8797" y="66123"/>
                    <a:pt x="8705" y="64292"/>
                    <a:pt x="8717" y="62461"/>
                  </a:cubicBezTo>
                  <a:cubicBezTo>
                    <a:pt x="9321" y="33027"/>
                    <a:pt x="32280" y="8920"/>
                    <a:pt x="61650" y="6880"/>
                  </a:cubicBezTo>
                  <a:cubicBezTo>
                    <a:pt x="74398" y="5335"/>
                    <a:pt x="87230" y="8960"/>
                    <a:pt x="97289" y="16940"/>
                  </a:cubicBezTo>
                  <a:cubicBezTo>
                    <a:pt x="107485" y="24883"/>
                    <a:pt x="114076" y="36584"/>
                    <a:pt x="115581" y="49424"/>
                  </a:cubicBezTo>
                  <a:cubicBezTo>
                    <a:pt x="115839" y="51540"/>
                    <a:pt x="115959" y="53677"/>
                    <a:pt x="115935" y="55810"/>
                  </a:cubicBezTo>
                  <a:lnTo>
                    <a:pt x="115935" y="55850"/>
                  </a:lnTo>
                  <a:cubicBezTo>
                    <a:pt x="115231" y="85248"/>
                    <a:pt x="91696" y="109560"/>
                    <a:pt x="62338" y="111193"/>
                  </a:cubicBezTo>
                  <a:cubicBezTo>
                    <a:pt x="60640" y="111378"/>
                    <a:pt x="58934" y="111475"/>
                    <a:pt x="57224" y="111475"/>
                  </a:cubicBezTo>
                  <a:close/>
                  <a:moveTo>
                    <a:pt x="67328" y="17378"/>
                  </a:moveTo>
                  <a:cubicBezTo>
                    <a:pt x="65779" y="17378"/>
                    <a:pt x="64229" y="17475"/>
                    <a:pt x="62692" y="17660"/>
                  </a:cubicBezTo>
                  <a:cubicBezTo>
                    <a:pt x="38594" y="19406"/>
                    <a:pt x="20145" y="38741"/>
                    <a:pt x="19537" y="62642"/>
                  </a:cubicBezTo>
                  <a:cubicBezTo>
                    <a:pt x="19525" y="64014"/>
                    <a:pt x="19597" y="65386"/>
                    <a:pt x="19762" y="66746"/>
                  </a:cubicBezTo>
                  <a:cubicBezTo>
                    <a:pt x="22004" y="87573"/>
                    <a:pt x="40791" y="102739"/>
                    <a:pt x="61465" y="100414"/>
                  </a:cubicBezTo>
                  <a:cubicBezTo>
                    <a:pt x="85495" y="99061"/>
                    <a:pt x="104520" y="79401"/>
                    <a:pt x="105111" y="55612"/>
                  </a:cubicBezTo>
                  <a:cubicBezTo>
                    <a:pt x="105135" y="53979"/>
                    <a:pt x="105043" y="52341"/>
                    <a:pt x="104842" y="50720"/>
                  </a:cubicBezTo>
                  <a:cubicBezTo>
                    <a:pt x="103667" y="40732"/>
                    <a:pt x="98540" y="31635"/>
                    <a:pt x="90609" y="25454"/>
                  </a:cubicBezTo>
                  <a:cubicBezTo>
                    <a:pt x="83978" y="20223"/>
                    <a:pt x="75782" y="17382"/>
                    <a:pt x="67340" y="17378"/>
                  </a:cubicBezTo>
                  <a:close/>
                  <a:moveTo>
                    <a:pt x="110523" y="55725"/>
                  </a:moveTo>
                  <a:lnTo>
                    <a:pt x="110523" y="5572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4" name="Google Shape;1334;p44"/>
            <p:cNvSpPr/>
            <p:nvPr/>
          </p:nvSpPr>
          <p:spPr>
            <a:xfrm>
              <a:off x="6308626" y="941091"/>
              <a:ext cx="65581" cy="64259"/>
            </a:xfrm>
            <a:custGeom>
              <a:avLst/>
              <a:gdLst/>
              <a:ahLst/>
              <a:cxnLst/>
              <a:rect l="l" t="t" r="r" b="b"/>
              <a:pathLst>
                <a:path w="106204" h="104063" extrusionOk="0">
                  <a:moveTo>
                    <a:pt x="60466" y="110595"/>
                  </a:moveTo>
                  <a:cubicBezTo>
                    <a:pt x="32404" y="110595"/>
                    <a:pt x="9251" y="87945"/>
                    <a:pt x="8716" y="59673"/>
                  </a:cubicBezTo>
                  <a:cubicBezTo>
                    <a:pt x="9118" y="30388"/>
                    <a:pt x="33040" y="6700"/>
                    <a:pt x="61999" y="6531"/>
                  </a:cubicBezTo>
                  <a:cubicBezTo>
                    <a:pt x="62325" y="6531"/>
                    <a:pt x="62647" y="6531"/>
                    <a:pt x="62989" y="6531"/>
                  </a:cubicBezTo>
                  <a:cubicBezTo>
                    <a:pt x="76425" y="6523"/>
                    <a:pt x="89341" y="11742"/>
                    <a:pt x="98994" y="21089"/>
                  </a:cubicBezTo>
                  <a:cubicBezTo>
                    <a:pt x="108965" y="30642"/>
                    <a:pt x="114699" y="43787"/>
                    <a:pt x="114920" y="57593"/>
                  </a:cubicBezTo>
                  <a:lnTo>
                    <a:pt x="114920" y="58253"/>
                  </a:lnTo>
                  <a:cubicBezTo>
                    <a:pt x="114313" y="87116"/>
                    <a:pt x="90343" y="110595"/>
                    <a:pt x="61480" y="110595"/>
                  </a:cubicBezTo>
                  <a:cubicBezTo>
                    <a:pt x="61154" y="110566"/>
                    <a:pt x="60804" y="110595"/>
                    <a:pt x="60466" y="110595"/>
                  </a:cubicBezTo>
                  <a:close/>
                  <a:moveTo>
                    <a:pt x="62917" y="17339"/>
                  </a:moveTo>
                  <a:cubicBezTo>
                    <a:pt x="62647" y="17339"/>
                    <a:pt x="62394" y="17339"/>
                    <a:pt x="62112" y="17339"/>
                  </a:cubicBezTo>
                  <a:cubicBezTo>
                    <a:pt x="38943" y="17480"/>
                    <a:pt x="19862" y="36380"/>
                    <a:pt x="19508" y="59488"/>
                  </a:cubicBezTo>
                  <a:cubicBezTo>
                    <a:pt x="19958" y="82082"/>
                    <a:pt x="38041" y="100036"/>
                    <a:pt x="61335" y="99726"/>
                  </a:cubicBezTo>
                  <a:lnTo>
                    <a:pt x="61335" y="99726"/>
                  </a:lnTo>
                  <a:cubicBezTo>
                    <a:pt x="84448" y="99726"/>
                    <a:pt x="103541" y="81040"/>
                    <a:pt x="104064" y="58040"/>
                  </a:cubicBezTo>
                  <a:lnTo>
                    <a:pt x="104064" y="57637"/>
                  </a:lnTo>
                  <a:cubicBezTo>
                    <a:pt x="103875" y="46741"/>
                    <a:pt x="99332" y="36371"/>
                    <a:pt x="91449" y="28847"/>
                  </a:cubicBezTo>
                  <a:cubicBezTo>
                    <a:pt x="83796" y="21443"/>
                    <a:pt x="73564" y="17315"/>
                    <a:pt x="62917" y="17339"/>
                  </a:cubicBezTo>
                  <a:close/>
                  <a:moveTo>
                    <a:pt x="109508" y="58124"/>
                  </a:moveTo>
                  <a:lnTo>
                    <a:pt x="109508" y="5812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5" name="Google Shape;1335;p44"/>
            <p:cNvSpPr/>
            <p:nvPr/>
          </p:nvSpPr>
          <p:spPr>
            <a:xfrm>
              <a:off x="6518929" y="944246"/>
              <a:ext cx="65859" cy="64196"/>
            </a:xfrm>
            <a:custGeom>
              <a:avLst/>
              <a:gdLst/>
              <a:ahLst/>
              <a:cxnLst/>
              <a:rect l="l" t="t" r="r" b="b"/>
              <a:pathLst>
                <a:path w="106654" h="103961" extrusionOk="0">
                  <a:moveTo>
                    <a:pt x="65230" y="110482"/>
                  </a:moveTo>
                  <a:cubicBezTo>
                    <a:pt x="64040" y="110514"/>
                    <a:pt x="62849" y="110474"/>
                    <a:pt x="61665" y="110353"/>
                  </a:cubicBezTo>
                  <a:cubicBezTo>
                    <a:pt x="32887" y="109367"/>
                    <a:pt x="9549" y="85888"/>
                    <a:pt x="8716" y="56913"/>
                  </a:cubicBezTo>
                  <a:cubicBezTo>
                    <a:pt x="8945" y="28968"/>
                    <a:pt x="31591" y="6531"/>
                    <a:pt x="59283" y="6531"/>
                  </a:cubicBezTo>
                  <a:cubicBezTo>
                    <a:pt x="60325" y="6531"/>
                    <a:pt x="61355" y="6531"/>
                    <a:pt x="62426" y="6632"/>
                  </a:cubicBezTo>
                  <a:cubicBezTo>
                    <a:pt x="91216" y="7774"/>
                    <a:pt x="114542" y="31378"/>
                    <a:pt x="115371" y="60353"/>
                  </a:cubicBezTo>
                  <a:lnTo>
                    <a:pt x="115371" y="60535"/>
                  </a:lnTo>
                  <a:cubicBezTo>
                    <a:pt x="115353" y="73841"/>
                    <a:pt x="110016" y="86593"/>
                    <a:pt x="100547" y="95944"/>
                  </a:cubicBezTo>
                  <a:cubicBezTo>
                    <a:pt x="91173" y="105287"/>
                    <a:pt x="78466" y="110518"/>
                    <a:pt x="65230" y="110482"/>
                  </a:cubicBezTo>
                  <a:close/>
                  <a:moveTo>
                    <a:pt x="59327" y="17355"/>
                  </a:moveTo>
                  <a:cubicBezTo>
                    <a:pt x="48871" y="17319"/>
                    <a:pt x="38828" y="21435"/>
                    <a:pt x="31406" y="28799"/>
                  </a:cubicBezTo>
                  <a:cubicBezTo>
                    <a:pt x="23867" y="36174"/>
                    <a:pt x="19594" y="46266"/>
                    <a:pt x="19540" y="56813"/>
                  </a:cubicBezTo>
                  <a:cubicBezTo>
                    <a:pt x="20204" y="79897"/>
                    <a:pt x="38963" y="98753"/>
                    <a:pt x="62229" y="99557"/>
                  </a:cubicBezTo>
                  <a:cubicBezTo>
                    <a:pt x="63371" y="99642"/>
                    <a:pt x="64285" y="99614"/>
                    <a:pt x="65218" y="99670"/>
                  </a:cubicBezTo>
                  <a:cubicBezTo>
                    <a:pt x="75600" y="99698"/>
                    <a:pt x="85567" y="95598"/>
                    <a:pt x="92922" y="88270"/>
                  </a:cubicBezTo>
                  <a:cubicBezTo>
                    <a:pt x="100319" y="80951"/>
                    <a:pt x="104500" y="70992"/>
                    <a:pt x="104543" y="60587"/>
                  </a:cubicBezTo>
                  <a:cubicBezTo>
                    <a:pt x="103839" y="37305"/>
                    <a:pt x="85092" y="18365"/>
                    <a:pt x="61826" y="17448"/>
                  </a:cubicBezTo>
                  <a:cubicBezTo>
                    <a:pt x="60848" y="17371"/>
                    <a:pt x="60116" y="17355"/>
                    <a:pt x="59327" y="173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6" name="Google Shape;1336;p44"/>
            <p:cNvSpPr/>
            <p:nvPr/>
          </p:nvSpPr>
          <p:spPr>
            <a:xfrm>
              <a:off x="4690629" y="758782"/>
              <a:ext cx="2086829" cy="1450349"/>
            </a:xfrm>
            <a:custGeom>
              <a:avLst/>
              <a:gdLst/>
              <a:ahLst/>
              <a:cxnLst/>
              <a:rect l="l" t="t" r="r" b="b"/>
              <a:pathLst>
                <a:path w="3379480" h="2348744" extrusionOk="0">
                  <a:moveTo>
                    <a:pt x="3366117" y="1732347"/>
                  </a:moveTo>
                  <a:cubicBezTo>
                    <a:pt x="2200948" y="1635515"/>
                    <a:pt x="1081804" y="1843903"/>
                    <a:pt x="29209" y="2352886"/>
                  </a:cubicBezTo>
                  <a:cubicBezTo>
                    <a:pt x="17943" y="2358660"/>
                    <a:pt x="8716" y="2353610"/>
                    <a:pt x="8716" y="2341619"/>
                  </a:cubicBezTo>
                  <a:lnTo>
                    <a:pt x="8716" y="682050"/>
                  </a:lnTo>
                  <a:cubicBezTo>
                    <a:pt x="9702" y="668599"/>
                    <a:pt x="17407" y="656548"/>
                    <a:pt x="29209" y="650013"/>
                  </a:cubicBezTo>
                  <a:cubicBezTo>
                    <a:pt x="1081836" y="141316"/>
                    <a:pt x="2200948" y="-67069"/>
                    <a:pt x="3366117" y="29474"/>
                  </a:cubicBezTo>
                  <a:cubicBezTo>
                    <a:pt x="3378399" y="30766"/>
                    <a:pt x="3387833" y="40942"/>
                    <a:pt x="3388195" y="53287"/>
                  </a:cubicBezTo>
                  <a:lnTo>
                    <a:pt x="3388195" y="1712868"/>
                  </a:lnTo>
                  <a:cubicBezTo>
                    <a:pt x="3388291" y="1723628"/>
                    <a:pt x="3379648" y="1732424"/>
                    <a:pt x="3368891" y="1732520"/>
                  </a:cubicBezTo>
                  <a:cubicBezTo>
                    <a:pt x="3368888" y="1732520"/>
                    <a:pt x="3368884" y="1732520"/>
                    <a:pt x="3368881" y="1732520"/>
                  </a:cubicBezTo>
                  <a:cubicBezTo>
                    <a:pt x="3367957" y="1732528"/>
                    <a:pt x="3367033" y="1732472"/>
                    <a:pt x="3366117" y="1732347"/>
                  </a:cubicBezTo>
                  <a:close/>
                  <a:moveTo>
                    <a:pt x="49698" y="2299060"/>
                  </a:moveTo>
                  <a:cubicBezTo>
                    <a:pt x="1089751" y="1800462"/>
                    <a:pt x="2194184" y="1595397"/>
                    <a:pt x="3343604" y="1686890"/>
                  </a:cubicBezTo>
                  <a:lnTo>
                    <a:pt x="3343604" y="70606"/>
                  </a:lnTo>
                  <a:cubicBezTo>
                    <a:pt x="2194164" y="-20888"/>
                    <a:pt x="1089751" y="184177"/>
                    <a:pt x="49719" y="68277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7" name="Google Shape;1337;p44"/>
            <p:cNvSpPr/>
            <p:nvPr/>
          </p:nvSpPr>
          <p:spPr>
            <a:xfrm>
              <a:off x="4686175" y="754384"/>
              <a:ext cx="2095751" cy="1459205"/>
            </a:xfrm>
            <a:custGeom>
              <a:avLst/>
              <a:gdLst/>
              <a:ahLst/>
              <a:cxnLst/>
              <a:rect l="l" t="t" r="r" b="b"/>
              <a:pathLst>
                <a:path w="3393929" h="2363085" extrusionOk="0">
                  <a:moveTo>
                    <a:pt x="27584" y="2369616"/>
                  </a:moveTo>
                  <a:cubicBezTo>
                    <a:pt x="24131" y="2369653"/>
                    <a:pt x="20735" y="2368731"/>
                    <a:pt x="17778" y="2366952"/>
                  </a:cubicBezTo>
                  <a:cubicBezTo>
                    <a:pt x="12011" y="2363443"/>
                    <a:pt x="8716" y="2356804"/>
                    <a:pt x="8716" y="2348756"/>
                  </a:cubicBezTo>
                  <a:lnTo>
                    <a:pt x="8716" y="689179"/>
                  </a:lnTo>
                  <a:cubicBezTo>
                    <a:pt x="9899" y="672718"/>
                    <a:pt x="18944" y="658598"/>
                    <a:pt x="32927" y="650832"/>
                  </a:cubicBezTo>
                  <a:cubicBezTo>
                    <a:pt x="1085876" y="141950"/>
                    <a:pt x="2209813" y="-67102"/>
                    <a:pt x="3373939" y="29420"/>
                  </a:cubicBezTo>
                  <a:cubicBezTo>
                    <a:pt x="3389849" y="31078"/>
                    <a:pt x="3402100" y="44212"/>
                    <a:pt x="3402645" y="60199"/>
                  </a:cubicBezTo>
                  <a:lnTo>
                    <a:pt x="3402645" y="1719989"/>
                  </a:lnTo>
                  <a:cubicBezTo>
                    <a:pt x="3402715" y="1734700"/>
                    <a:pt x="3390893" y="1746703"/>
                    <a:pt x="3376184" y="1746860"/>
                  </a:cubicBezTo>
                  <a:cubicBezTo>
                    <a:pt x="3374974" y="1746880"/>
                    <a:pt x="3373763" y="1746807"/>
                    <a:pt x="3372563" y="1746646"/>
                  </a:cubicBezTo>
                  <a:cubicBezTo>
                    <a:pt x="2211060" y="1650144"/>
                    <a:pt x="1089683" y="1858721"/>
                    <a:pt x="39563" y="2366525"/>
                  </a:cubicBezTo>
                  <a:cubicBezTo>
                    <a:pt x="35547" y="2368573"/>
                    <a:pt x="31447" y="2369616"/>
                    <a:pt x="27584" y="2369616"/>
                  </a:cubicBezTo>
                  <a:close/>
                  <a:moveTo>
                    <a:pt x="2824843" y="20979"/>
                  </a:moveTo>
                  <a:cubicBezTo>
                    <a:pt x="1858366" y="20979"/>
                    <a:pt x="923765" y="236333"/>
                    <a:pt x="39566" y="663640"/>
                  </a:cubicBezTo>
                  <a:cubicBezTo>
                    <a:pt x="30062" y="669016"/>
                    <a:pt x="23890" y="678806"/>
                    <a:pt x="23137" y="689698"/>
                  </a:cubicBezTo>
                  <a:lnTo>
                    <a:pt x="23137" y="2348756"/>
                  </a:lnTo>
                  <a:cubicBezTo>
                    <a:pt x="23137" y="2351661"/>
                    <a:pt x="23942" y="2353802"/>
                    <a:pt x="25294" y="2354647"/>
                  </a:cubicBezTo>
                  <a:cubicBezTo>
                    <a:pt x="26928" y="2355621"/>
                    <a:pt x="29917" y="2355239"/>
                    <a:pt x="33116" y="2353593"/>
                  </a:cubicBezTo>
                  <a:cubicBezTo>
                    <a:pt x="1085836" y="1844558"/>
                    <a:pt x="2209801" y="1635529"/>
                    <a:pt x="3373939" y="1732294"/>
                  </a:cubicBezTo>
                  <a:lnTo>
                    <a:pt x="3374341" y="1732334"/>
                  </a:lnTo>
                  <a:cubicBezTo>
                    <a:pt x="3374897" y="1732414"/>
                    <a:pt x="3375458" y="1732446"/>
                    <a:pt x="3376019" y="1732434"/>
                  </a:cubicBezTo>
                  <a:cubicBezTo>
                    <a:pt x="3382809" y="1732378"/>
                    <a:pt x="3388270" y="1726833"/>
                    <a:pt x="3388224" y="1720045"/>
                  </a:cubicBezTo>
                  <a:lnTo>
                    <a:pt x="3388224" y="60408"/>
                  </a:lnTo>
                  <a:cubicBezTo>
                    <a:pt x="3387970" y="51938"/>
                    <a:pt x="3381246" y="44695"/>
                    <a:pt x="3372591" y="43782"/>
                  </a:cubicBezTo>
                  <a:cubicBezTo>
                    <a:pt x="3188996" y="28576"/>
                    <a:pt x="3006413" y="20975"/>
                    <a:pt x="2824843" y="20979"/>
                  </a:cubicBezTo>
                  <a:close/>
                  <a:moveTo>
                    <a:pt x="49698" y="2317640"/>
                  </a:moveTo>
                  <a:lnTo>
                    <a:pt x="49698" y="685381"/>
                  </a:lnTo>
                  <a:lnTo>
                    <a:pt x="53799" y="683405"/>
                  </a:lnTo>
                  <a:cubicBezTo>
                    <a:pt x="1092845" y="185258"/>
                    <a:pt x="2202248" y="-20962"/>
                    <a:pt x="3351406" y="70544"/>
                  </a:cubicBezTo>
                  <a:lnTo>
                    <a:pt x="3358045" y="71063"/>
                  </a:lnTo>
                  <a:lnTo>
                    <a:pt x="3358045" y="1701821"/>
                  </a:lnTo>
                  <a:lnTo>
                    <a:pt x="3350251" y="1701202"/>
                  </a:lnTo>
                  <a:cubicBezTo>
                    <a:pt x="2203781" y="1609938"/>
                    <a:pt x="1096772" y="1815667"/>
                    <a:pt x="60028" y="2312695"/>
                  </a:cubicBezTo>
                  <a:close/>
                  <a:moveTo>
                    <a:pt x="64128" y="694438"/>
                  </a:moveTo>
                  <a:lnTo>
                    <a:pt x="64128" y="2294741"/>
                  </a:lnTo>
                  <a:cubicBezTo>
                    <a:pt x="1097883" y="1801290"/>
                    <a:pt x="2201001" y="1596535"/>
                    <a:pt x="3343604" y="1686209"/>
                  </a:cubicBezTo>
                  <a:lnTo>
                    <a:pt x="3343604" y="84394"/>
                  </a:lnTo>
                  <a:cubicBezTo>
                    <a:pt x="2201021" y="-5446"/>
                    <a:pt x="1097646" y="199857"/>
                    <a:pt x="64128" y="6944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CaixaDeTexto 1"/>
          <p:cNvSpPr txBox="1"/>
          <p:nvPr/>
        </p:nvSpPr>
        <p:spPr>
          <a:xfrm>
            <a:off x="713225" y="3435927"/>
            <a:ext cx="3013648" cy="1094509"/>
          </a:xfrm>
          <a:prstGeom prst="rect">
            <a:avLst/>
          </a:prstGeom>
          <a:solidFill>
            <a:schemeClr val="bg1"/>
          </a:solidFill>
        </p:spPr>
        <p:txBody>
          <a:bodyPr wrap="square" rtlCol="0">
            <a:spAutoFit/>
          </a:bodyPr>
          <a:lstStyle/>
          <a:p>
            <a:endParaRPr lang="pt-P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GB" dirty="0"/>
              <a:t>Project Goals and Approach</a:t>
            </a:r>
            <a:endParaRPr dirty="0"/>
          </a:p>
        </p:txBody>
      </p:sp>
      <p:sp>
        <p:nvSpPr>
          <p:cNvPr id="359" name="Google Shape;359;p26"/>
          <p:cNvSpPr txBox="1">
            <a:spLocks noGrp="1"/>
          </p:cNvSpPr>
          <p:nvPr>
            <p:ph type="body" idx="1"/>
          </p:nvPr>
        </p:nvSpPr>
        <p:spPr>
          <a:xfrm>
            <a:off x="720000" y="1108269"/>
            <a:ext cx="6927709" cy="2521622"/>
          </a:xfrm>
          <a:prstGeom prst="rect">
            <a:avLst/>
          </a:prstGeom>
        </p:spPr>
        <p:txBody>
          <a:bodyPr spcFirstLastPara="1" wrap="square" lIns="91425" tIns="91425" rIns="91425" bIns="91425" anchor="t" anchorCtr="0">
            <a:noAutofit/>
          </a:bodyPr>
          <a:lstStyle/>
          <a:p>
            <a:pPr marL="0" lvl="0" indent="0" algn="just">
              <a:buNone/>
            </a:pPr>
            <a:r>
              <a:rPr lang="en-GB" dirty="0"/>
              <a:t> </a:t>
            </a:r>
            <a:r>
              <a:rPr lang="en-GB" dirty="0" smtClean="0"/>
              <a:t>     The main goal </a:t>
            </a:r>
            <a:r>
              <a:rPr lang="en-GB" dirty="0"/>
              <a:t>of this project is to enhance the performance of the Random Forest </a:t>
            </a:r>
            <a:r>
              <a:rPr lang="en-GB" dirty="0" smtClean="0"/>
              <a:t>Classifier, </a:t>
            </a:r>
            <a:r>
              <a:rPr lang="en-GB" dirty="0"/>
              <a:t>when dealing with imbalanced class distributions. </a:t>
            </a:r>
            <a:endParaRPr lang="en-GB" dirty="0" smtClean="0"/>
          </a:p>
          <a:p>
            <a:pPr marL="0" lvl="0" indent="0" algn="just">
              <a:buNone/>
            </a:pPr>
            <a:r>
              <a:rPr lang="en-GB" dirty="0"/>
              <a:t> </a:t>
            </a:r>
            <a:r>
              <a:rPr lang="en-GB" dirty="0" smtClean="0"/>
              <a:t>     Specifically</a:t>
            </a:r>
            <a:r>
              <a:rPr lang="en-GB" dirty="0"/>
              <a:t>, we aim to address the class imbalance issue using the SMOTE (Synthetic Minority Over-sampling Technique) method</a:t>
            </a:r>
            <a:r>
              <a:rPr lang="en-GB" dirty="0" smtClean="0"/>
              <a:t>.</a:t>
            </a:r>
            <a:endParaRPr lang="en-GB" dirty="0"/>
          </a:p>
          <a:p>
            <a:pPr marL="0" indent="0" algn="just">
              <a:buNone/>
            </a:pPr>
            <a:r>
              <a:rPr lang="en-GB" dirty="0"/>
              <a:t> </a:t>
            </a:r>
            <a:r>
              <a:rPr lang="en-GB" dirty="0"/>
              <a:t>     </a:t>
            </a:r>
            <a:r>
              <a:rPr lang="en-GB" dirty="0"/>
              <a:t>Overall, the application of SMOTE in our Random Forest model led to improvements in handling class imbalance, but the gains were not substantial. While we observed better performance metrics, particularly in balanced accuracy, the improvements were moderate.</a:t>
            </a:r>
          </a:p>
        </p:txBody>
      </p:sp>
      <p:grpSp>
        <p:nvGrpSpPr>
          <p:cNvPr id="363" name="Google Shape;363;p26"/>
          <p:cNvGrpSpPr/>
          <p:nvPr/>
        </p:nvGrpSpPr>
        <p:grpSpPr>
          <a:xfrm>
            <a:off x="7511876" y="-463868"/>
            <a:ext cx="1628127" cy="1900788"/>
            <a:chOff x="7511876" y="-463868"/>
            <a:chExt cx="1628127" cy="1900788"/>
          </a:xfrm>
        </p:grpSpPr>
        <p:sp>
          <p:nvSpPr>
            <p:cNvPr id="364" name="Google Shape;364;p26"/>
            <p:cNvSpPr/>
            <p:nvPr/>
          </p:nvSpPr>
          <p:spPr>
            <a:xfrm>
              <a:off x="7511876" y="-463868"/>
              <a:ext cx="1595764" cy="182484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6"/>
            <p:cNvSpPr/>
            <p:nvPr/>
          </p:nvSpPr>
          <p:spPr>
            <a:xfrm>
              <a:off x="7991308" y="121335"/>
              <a:ext cx="1148695" cy="1315585"/>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smtClean="0"/>
              <a:t>Random Forest</a:t>
            </a:r>
            <a:endParaRPr dirty="0"/>
          </a:p>
        </p:txBody>
      </p:sp>
      <p:sp>
        <p:nvSpPr>
          <p:cNvPr id="359" name="Google Shape;359;p26"/>
          <p:cNvSpPr txBox="1">
            <a:spLocks noGrp="1"/>
          </p:cNvSpPr>
          <p:nvPr>
            <p:ph type="body" idx="1"/>
          </p:nvPr>
        </p:nvSpPr>
        <p:spPr>
          <a:xfrm>
            <a:off x="720000" y="1108062"/>
            <a:ext cx="7704000" cy="3214555"/>
          </a:xfrm>
          <a:prstGeom prst="rect">
            <a:avLst/>
          </a:prstGeom>
        </p:spPr>
        <p:txBody>
          <a:bodyPr spcFirstLastPara="1" wrap="square" lIns="91425" tIns="91425" rIns="91425" bIns="91425" anchor="t" anchorCtr="0">
            <a:noAutofit/>
          </a:bodyPr>
          <a:lstStyle/>
          <a:p>
            <a:pPr marL="0" indent="0" algn="just">
              <a:buNone/>
            </a:pPr>
            <a:r>
              <a:rPr lang="en-GB" dirty="0" smtClean="0"/>
              <a:t>      </a:t>
            </a:r>
            <a:r>
              <a:rPr lang="en-GB" dirty="0"/>
              <a:t>The Random Forest algorithm is a machine learning technique that constructs multiple decision trees during the training process. Each tree is built using a random subset of the dataset and a random subset of features for each split. This randomness introduces diversity among individual trees, which helps to reduce the risk of overfitting and enhances the overall predictive performance of the model.</a:t>
            </a:r>
          </a:p>
          <a:p>
            <a:pPr marL="0" indent="0" algn="just">
              <a:buNone/>
            </a:pPr>
            <a:r>
              <a:rPr lang="en-GB" dirty="0" smtClean="0"/>
              <a:t>      When </a:t>
            </a:r>
            <a:r>
              <a:rPr lang="en-GB" dirty="0"/>
              <a:t>applied to datasets with class imbalance the Random Forest algorithm exhibits specific </a:t>
            </a:r>
            <a:r>
              <a:rPr lang="en-GB" dirty="0" smtClean="0"/>
              <a:t>behaviours.</a:t>
            </a:r>
            <a:endParaRPr lang="en-GB" dirty="0"/>
          </a:p>
        </p:txBody>
      </p:sp>
      <p:grpSp>
        <p:nvGrpSpPr>
          <p:cNvPr id="363" name="Google Shape;363;p26"/>
          <p:cNvGrpSpPr/>
          <p:nvPr/>
        </p:nvGrpSpPr>
        <p:grpSpPr>
          <a:xfrm>
            <a:off x="7511876" y="-463868"/>
            <a:ext cx="1628127" cy="1900788"/>
            <a:chOff x="7511876" y="-463868"/>
            <a:chExt cx="1628127" cy="1900788"/>
          </a:xfrm>
        </p:grpSpPr>
        <p:sp>
          <p:nvSpPr>
            <p:cNvPr id="364" name="Google Shape;364;p26"/>
            <p:cNvSpPr/>
            <p:nvPr/>
          </p:nvSpPr>
          <p:spPr>
            <a:xfrm>
              <a:off x="7511876" y="-463868"/>
              <a:ext cx="1595764" cy="182484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6"/>
            <p:cNvSpPr/>
            <p:nvPr/>
          </p:nvSpPr>
          <p:spPr>
            <a:xfrm>
              <a:off x="7991308" y="121335"/>
              <a:ext cx="1148695" cy="1315585"/>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Imagem 1"/>
          <p:cNvPicPr>
            <a:picLocks noChangeAspect="1"/>
          </p:cNvPicPr>
          <p:nvPr/>
        </p:nvPicPr>
        <p:blipFill rotWithShape="1">
          <a:blip r:embed="rId3">
            <a:extLst>
              <a:ext uri="{28A0092B-C50C-407E-A947-70E740481C1C}">
                <a14:useLocalDpi xmlns:a14="http://schemas.microsoft.com/office/drawing/2010/main" val="0"/>
              </a:ext>
            </a:extLst>
          </a:blip>
          <a:srcRect t="29151"/>
          <a:stretch/>
        </p:blipFill>
        <p:spPr>
          <a:xfrm>
            <a:off x="3034937" y="3165764"/>
            <a:ext cx="2854710" cy="1662545"/>
          </a:xfrm>
          <a:prstGeom prst="rect">
            <a:avLst/>
          </a:prstGeom>
        </p:spPr>
      </p:pic>
    </p:spTree>
    <p:extLst>
      <p:ext uri="{BB962C8B-B14F-4D97-AF65-F5344CB8AC3E}">
        <p14:creationId xmlns:p14="http://schemas.microsoft.com/office/powerpoint/2010/main" val="876554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smtClean="0"/>
              <a:t>Random Forest</a:t>
            </a:r>
            <a:endParaRPr dirty="0"/>
          </a:p>
        </p:txBody>
      </p:sp>
      <p:sp>
        <p:nvSpPr>
          <p:cNvPr id="359" name="Google Shape;359;p26"/>
          <p:cNvSpPr txBox="1">
            <a:spLocks noGrp="1"/>
          </p:cNvSpPr>
          <p:nvPr>
            <p:ph type="body" idx="1"/>
          </p:nvPr>
        </p:nvSpPr>
        <p:spPr>
          <a:xfrm>
            <a:off x="720000" y="1108062"/>
            <a:ext cx="7704000" cy="3214555"/>
          </a:xfrm>
          <a:prstGeom prst="rect">
            <a:avLst/>
          </a:prstGeom>
        </p:spPr>
        <p:txBody>
          <a:bodyPr spcFirstLastPara="1" wrap="square" lIns="91425" tIns="91425" rIns="91425" bIns="91425" anchor="t" anchorCtr="0">
            <a:noAutofit/>
          </a:bodyPr>
          <a:lstStyle/>
          <a:p>
            <a:pPr marL="139700" indent="0">
              <a:buNone/>
            </a:pPr>
            <a:r>
              <a:rPr lang="en-GB" dirty="0"/>
              <a:t> </a:t>
            </a:r>
            <a:r>
              <a:rPr lang="en-GB" dirty="0" smtClean="0"/>
              <a:t>     Due </a:t>
            </a:r>
            <a:r>
              <a:rPr lang="en-GB" dirty="0"/>
              <a:t>to the bootstrap sampling method, if a class is underrepresented in the original dataset, it will likely remain underrepresented in the bootstrapped samples used to train each tree. This can lead to a bias towards the majority class, as the trees may not have enough examples of the minority class to learn effectively.</a:t>
            </a:r>
          </a:p>
          <a:p>
            <a:pPr marL="139700" indent="0">
              <a:buNone/>
            </a:pPr>
            <a:r>
              <a:rPr lang="en-GB" dirty="0" smtClean="0"/>
              <a:t>      Additionally</a:t>
            </a:r>
            <a:r>
              <a:rPr lang="en-GB" dirty="0"/>
              <a:t>, the algorithm tends to identify and prioritize features that distinguish the majority class, which can hinder the correct classification of the minority class.</a:t>
            </a:r>
          </a:p>
          <a:p>
            <a:pPr marL="0" indent="0" algn="just">
              <a:buNone/>
            </a:pPr>
            <a:endParaRPr lang="en-GB" dirty="0"/>
          </a:p>
          <a:p>
            <a:pPr marL="0" indent="0" algn="just">
              <a:buNone/>
            </a:pPr>
            <a:endParaRPr lang="en-GB" dirty="0"/>
          </a:p>
        </p:txBody>
      </p:sp>
      <p:grpSp>
        <p:nvGrpSpPr>
          <p:cNvPr id="363" name="Google Shape;363;p26"/>
          <p:cNvGrpSpPr/>
          <p:nvPr/>
        </p:nvGrpSpPr>
        <p:grpSpPr>
          <a:xfrm>
            <a:off x="7511876" y="-463868"/>
            <a:ext cx="1628127" cy="1900788"/>
            <a:chOff x="7511876" y="-463868"/>
            <a:chExt cx="1628127" cy="1900788"/>
          </a:xfrm>
        </p:grpSpPr>
        <p:sp>
          <p:nvSpPr>
            <p:cNvPr id="364" name="Google Shape;364;p26"/>
            <p:cNvSpPr/>
            <p:nvPr/>
          </p:nvSpPr>
          <p:spPr>
            <a:xfrm>
              <a:off x="7511876" y="-463868"/>
              <a:ext cx="1595764" cy="182484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6"/>
            <p:cNvSpPr/>
            <p:nvPr/>
          </p:nvSpPr>
          <p:spPr>
            <a:xfrm>
              <a:off x="7991308" y="121335"/>
              <a:ext cx="1148695" cy="1315585"/>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8088" y="3072080"/>
            <a:ext cx="2847823" cy="1660839"/>
          </a:xfrm>
          <a:prstGeom prst="rect">
            <a:avLst/>
          </a:prstGeom>
        </p:spPr>
      </p:pic>
    </p:spTree>
    <p:extLst>
      <p:ext uri="{BB962C8B-B14F-4D97-AF65-F5344CB8AC3E}">
        <p14:creationId xmlns:p14="http://schemas.microsoft.com/office/powerpoint/2010/main" val="2782020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smtClean="0"/>
              <a:t>SMOTE</a:t>
            </a:r>
            <a:endParaRPr dirty="0"/>
          </a:p>
        </p:txBody>
      </p:sp>
      <p:sp>
        <p:nvSpPr>
          <p:cNvPr id="359" name="Google Shape;359;p26"/>
          <p:cNvSpPr txBox="1">
            <a:spLocks noGrp="1"/>
          </p:cNvSpPr>
          <p:nvPr>
            <p:ph type="body" idx="1"/>
          </p:nvPr>
        </p:nvSpPr>
        <p:spPr>
          <a:xfrm>
            <a:off x="720000" y="1108062"/>
            <a:ext cx="7704000" cy="1420393"/>
          </a:xfrm>
          <a:prstGeom prst="rect">
            <a:avLst/>
          </a:prstGeom>
        </p:spPr>
        <p:txBody>
          <a:bodyPr spcFirstLastPara="1" wrap="square" lIns="91425" tIns="91425" rIns="91425" bIns="91425" anchor="t" anchorCtr="0">
            <a:noAutofit/>
          </a:bodyPr>
          <a:lstStyle/>
          <a:p>
            <a:pPr marL="0" indent="0" algn="just">
              <a:buNone/>
            </a:pPr>
            <a:r>
              <a:rPr lang="en-GB" dirty="0" smtClean="0"/>
              <a:t>      </a:t>
            </a:r>
            <a:r>
              <a:rPr lang="en-GB" dirty="0"/>
              <a:t>To solve the problem of class imbalance in Random Forest models, we propose using the Synthetic Minority Over-sampling Technique (SMOTE). This technique is a type of oversampling method that generates synthetic examples in the feature space to balance the minority class, thereby improving the performance of predictive models</a:t>
            </a:r>
            <a:r>
              <a:rPr lang="en-GB" dirty="0" smtClean="0"/>
              <a:t>.</a:t>
            </a:r>
          </a:p>
          <a:p>
            <a:pPr marL="0" indent="0" algn="just">
              <a:buNone/>
            </a:pPr>
            <a:r>
              <a:rPr lang="en-GB" dirty="0"/>
              <a:t> </a:t>
            </a:r>
            <a:r>
              <a:rPr lang="en-GB" dirty="0" smtClean="0"/>
              <a:t>     </a:t>
            </a:r>
            <a:r>
              <a:rPr lang="en-GB" dirty="0"/>
              <a:t>We developed two </a:t>
            </a:r>
            <a:r>
              <a:rPr lang="en-GB" dirty="0" smtClean="0"/>
              <a:t>hypotheses.</a:t>
            </a:r>
            <a:endParaRPr lang="en-GB" dirty="0"/>
          </a:p>
          <a:p>
            <a:pPr marL="0" indent="0" algn="just">
              <a:buNone/>
            </a:pPr>
            <a:endParaRPr lang="en-GB" dirty="0" smtClean="0"/>
          </a:p>
          <a:p>
            <a:pPr marL="0" indent="0" algn="just">
              <a:buNone/>
            </a:pPr>
            <a:r>
              <a:rPr lang="en-GB" dirty="0"/>
              <a:t> </a:t>
            </a:r>
            <a:r>
              <a:rPr lang="en-GB" dirty="0" smtClean="0"/>
              <a:t>     </a:t>
            </a:r>
            <a:endParaRPr lang="en-GB" dirty="0"/>
          </a:p>
        </p:txBody>
      </p:sp>
      <p:grpSp>
        <p:nvGrpSpPr>
          <p:cNvPr id="363" name="Google Shape;363;p26"/>
          <p:cNvGrpSpPr/>
          <p:nvPr/>
        </p:nvGrpSpPr>
        <p:grpSpPr>
          <a:xfrm>
            <a:off x="7511876" y="-463868"/>
            <a:ext cx="1628127" cy="1900788"/>
            <a:chOff x="7511876" y="-463868"/>
            <a:chExt cx="1628127" cy="1900788"/>
          </a:xfrm>
        </p:grpSpPr>
        <p:sp>
          <p:nvSpPr>
            <p:cNvPr id="364" name="Google Shape;364;p26"/>
            <p:cNvSpPr/>
            <p:nvPr/>
          </p:nvSpPr>
          <p:spPr>
            <a:xfrm>
              <a:off x="7511876" y="-463868"/>
              <a:ext cx="1595764" cy="182484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6"/>
            <p:cNvSpPr/>
            <p:nvPr/>
          </p:nvSpPr>
          <p:spPr>
            <a:xfrm>
              <a:off x="7991308" y="121335"/>
              <a:ext cx="1148695" cy="1315585"/>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4828" y="2812756"/>
            <a:ext cx="3794344" cy="1684084"/>
          </a:xfrm>
          <a:prstGeom prst="rect">
            <a:avLst/>
          </a:prstGeom>
        </p:spPr>
      </p:pic>
    </p:spTree>
    <p:extLst>
      <p:ext uri="{BB962C8B-B14F-4D97-AF65-F5344CB8AC3E}">
        <p14:creationId xmlns:p14="http://schemas.microsoft.com/office/powerpoint/2010/main" val="2906404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smtClean="0"/>
              <a:t>SMOTE hypotheses</a:t>
            </a:r>
            <a:endParaRPr dirty="0"/>
          </a:p>
        </p:txBody>
      </p:sp>
      <p:sp>
        <p:nvSpPr>
          <p:cNvPr id="359" name="Google Shape;359;p26"/>
          <p:cNvSpPr txBox="1">
            <a:spLocks noGrp="1"/>
          </p:cNvSpPr>
          <p:nvPr>
            <p:ph type="body" idx="1"/>
          </p:nvPr>
        </p:nvSpPr>
        <p:spPr>
          <a:xfrm>
            <a:off x="720000" y="1108062"/>
            <a:ext cx="7704000" cy="3318465"/>
          </a:xfrm>
          <a:prstGeom prst="rect">
            <a:avLst/>
          </a:prstGeom>
        </p:spPr>
        <p:txBody>
          <a:bodyPr spcFirstLastPara="1" wrap="square" lIns="91425" tIns="91425" rIns="91425" bIns="91425" anchor="t" anchorCtr="0">
            <a:noAutofit/>
          </a:bodyPr>
          <a:lstStyle/>
          <a:p>
            <a:pPr marL="285750" indent="-285750" algn="just"/>
            <a:r>
              <a:rPr lang="en-GB" dirty="0" smtClean="0"/>
              <a:t>“Binary SMOTE”</a:t>
            </a:r>
          </a:p>
          <a:p>
            <a:pPr marL="285750" indent="-285750" algn="just"/>
            <a:endParaRPr lang="en-GB" dirty="0" smtClean="0"/>
          </a:p>
          <a:p>
            <a:pPr marL="0" indent="0" algn="just">
              <a:buNone/>
            </a:pPr>
            <a:r>
              <a:rPr lang="en-GB" sz="1200" dirty="0"/>
              <a:t>Our Binary SMOTE approach is designed to only apply, strategically, the SMOTE technique on a subset of the decision </a:t>
            </a:r>
            <a:r>
              <a:rPr lang="en-GB" sz="1200" dirty="0" smtClean="0"/>
              <a:t>trees. </a:t>
            </a:r>
            <a:r>
              <a:rPr lang="en-GB" sz="1200" dirty="0" smtClean="0"/>
              <a:t>For </a:t>
            </a:r>
            <a:r>
              <a:rPr lang="en-GB" sz="1200" dirty="0"/>
              <a:t>instance, if the Random Forest algorithm is set to generate 10 trees, </a:t>
            </a:r>
            <a:r>
              <a:rPr lang="en-GB" sz="1200" dirty="0" smtClean="0"/>
              <a:t>it ensures that </a:t>
            </a:r>
            <a:r>
              <a:rPr lang="en-GB" sz="1200" dirty="0"/>
              <a:t>5 of these trees are built using a dataset where the minority class has been synthetically oversampled to match the size of the majority class (100% SMOTE), while the remaining 5 trees are built without any SMOTE applied (0% SMOTE</a:t>
            </a:r>
            <a:r>
              <a:rPr lang="en-GB" sz="1200" dirty="0" smtClean="0"/>
              <a:t>).</a:t>
            </a:r>
          </a:p>
          <a:p>
            <a:pPr marL="0" indent="0" algn="just">
              <a:buNone/>
            </a:pPr>
            <a:r>
              <a:rPr lang="en-GB" sz="1200" dirty="0" smtClean="0"/>
              <a:t>This approach </a:t>
            </a:r>
            <a:r>
              <a:rPr lang="en-GB" sz="1200" dirty="0"/>
              <a:t>allows us to observe </a:t>
            </a:r>
            <a:r>
              <a:rPr lang="en-GB" sz="1200" dirty="0" smtClean="0"/>
              <a:t>if the appliance of SMOTE affect </a:t>
            </a:r>
            <a:r>
              <a:rPr lang="en-GB" sz="1200" dirty="0"/>
              <a:t>the model's performance.</a:t>
            </a:r>
          </a:p>
          <a:p>
            <a:pPr marL="0" indent="0" algn="just">
              <a:buNone/>
            </a:pPr>
            <a:endParaRPr lang="en-GB" dirty="0"/>
          </a:p>
          <a:p>
            <a:pPr marL="285750" indent="-285750" algn="just"/>
            <a:r>
              <a:rPr lang="en-GB" dirty="0" smtClean="0"/>
              <a:t>“Gradient SMOTE”</a:t>
            </a:r>
            <a:endParaRPr lang="en-GB" dirty="0"/>
          </a:p>
          <a:p>
            <a:pPr marL="0" indent="0" algn="just">
              <a:buNone/>
            </a:pPr>
            <a:endParaRPr lang="en-GB" dirty="0" smtClean="0"/>
          </a:p>
          <a:p>
            <a:pPr marL="0" indent="0" algn="just">
              <a:buNone/>
            </a:pPr>
            <a:r>
              <a:rPr lang="en-GB" sz="1200" dirty="0"/>
              <a:t>This approach involves gradually increasing the application of SMOTE across the trees in the Random Forest. The first tree is built without any SMOTE (0% SMOTE), the second tree with a small amount (20% SMOTE), the third with more (40% SMOTE), and so on. This gradient approach allows us to observe how varying levels of synthetic oversampling affect the model's </a:t>
            </a:r>
            <a:r>
              <a:rPr lang="en-GB" sz="1200" dirty="0" smtClean="0"/>
              <a:t>performance.</a:t>
            </a:r>
            <a:endParaRPr lang="en-GB" dirty="0" smtClean="0"/>
          </a:p>
        </p:txBody>
      </p:sp>
      <p:grpSp>
        <p:nvGrpSpPr>
          <p:cNvPr id="363" name="Google Shape;363;p26"/>
          <p:cNvGrpSpPr/>
          <p:nvPr/>
        </p:nvGrpSpPr>
        <p:grpSpPr>
          <a:xfrm>
            <a:off x="7511876" y="-463868"/>
            <a:ext cx="1628127" cy="1900788"/>
            <a:chOff x="7511876" y="-463868"/>
            <a:chExt cx="1628127" cy="1900788"/>
          </a:xfrm>
        </p:grpSpPr>
        <p:sp>
          <p:nvSpPr>
            <p:cNvPr id="364" name="Google Shape;364;p26"/>
            <p:cNvSpPr/>
            <p:nvPr/>
          </p:nvSpPr>
          <p:spPr>
            <a:xfrm>
              <a:off x="7511876" y="-463868"/>
              <a:ext cx="1595764" cy="182484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6"/>
            <p:cNvSpPr/>
            <p:nvPr/>
          </p:nvSpPr>
          <p:spPr>
            <a:xfrm>
              <a:off x="7991308" y="121335"/>
              <a:ext cx="1148695" cy="1315585"/>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937809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grpSp>
        <p:nvGrpSpPr>
          <p:cNvPr id="397" name="Google Shape;397;p29"/>
          <p:cNvGrpSpPr/>
          <p:nvPr/>
        </p:nvGrpSpPr>
        <p:grpSpPr>
          <a:xfrm>
            <a:off x="4629620" y="828684"/>
            <a:ext cx="3560407" cy="3486089"/>
            <a:chOff x="4995420" y="828684"/>
            <a:chExt cx="3560407" cy="3486089"/>
          </a:xfrm>
        </p:grpSpPr>
        <p:sp>
          <p:nvSpPr>
            <p:cNvPr id="398" name="Google Shape;398;p29"/>
            <p:cNvSpPr/>
            <p:nvPr/>
          </p:nvSpPr>
          <p:spPr>
            <a:xfrm>
              <a:off x="4995420" y="828684"/>
              <a:ext cx="3560407" cy="3313819"/>
            </a:xfrm>
            <a:custGeom>
              <a:avLst/>
              <a:gdLst/>
              <a:ahLst/>
              <a:cxnLst/>
              <a:rect l="l" t="t" r="r" b="b"/>
              <a:pathLst>
                <a:path w="6086166" h="5664648" extrusionOk="0">
                  <a:moveTo>
                    <a:pt x="75516" y="1952271"/>
                  </a:moveTo>
                  <a:cubicBezTo>
                    <a:pt x="75516" y="1952271"/>
                    <a:pt x="332458" y="866382"/>
                    <a:pt x="1344918" y="338119"/>
                  </a:cubicBezTo>
                  <a:cubicBezTo>
                    <a:pt x="2357378" y="-190144"/>
                    <a:pt x="3564873" y="34616"/>
                    <a:pt x="4548121" y="189975"/>
                  </a:cubicBezTo>
                  <a:cubicBezTo>
                    <a:pt x="5531368" y="345334"/>
                    <a:pt x="6156799" y="1097548"/>
                    <a:pt x="6089952" y="1999915"/>
                  </a:cubicBezTo>
                  <a:cubicBezTo>
                    <a:pt x="6023104" y="2902282"/>
                    <a:pt x="5230135" y="2987570"/>
                    <a:pt x="4624732" y="3892340"/>
                  </a:cubicBezTo>
                  <a:cubicBezTo>
                    <a:pt x="4019328" y="4797111"/>
                    <a:pt x="3987962" y="5133584"/>
                    <a:pt x="3012721" y="5549467"/>
                  </a:cubicBezTo>
                  <a:cubicBezTo>
                    <a:pt x="2037479" y="5965350"/>
                    <a:pt x="785035" y="5281066"/>
                    <a:pt x="303341" y="4067985"/>
                  </a:cubicBezTo>
                  <a:cubicBezTo>
                    <a:pt x="-178352" y="2854904"/>
                    <a:pt x="75516" y="1952271"/>
                    <a:pt x="75516" y="195227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29"/>
            <p:cNvSpPr/>
            <p:nvPr/>
          </p:nvSpPr>
          <p:spPr>
            <a:xfrm>
              <a:off x="7594101" y="2892337"/>
              <a:ext cx="300583" cy="630844"/>
            </a:xfrm>
            <a:custGeom>
              <a:avLst/>
              <a:gdLst/>
              <a:ahLst/>
              <a:cxnLst/>
              <a:rect l="l" t="t" r="r" b="b"/>
              <a:pathLst>
                <a:path w="513993" h="1078734" extrusionOk="0">
                  <a:moveTo>
                    <a:pt x="44124" y="6901"/>
                  </a:moveTo>
                  <a:cubicBezTo>
                    <a:pt x="44124" y="6901"/>
                    <a:pt x="68946" y="53883"/>
                    <a:pt x="46927" y="98191"/>
                  </a:cubicBezTo>
                  <a:cubicBezTo>
                    <a:pt x="24909" y="142499"/>
                    <a:pt x="-2858" y="186682"/>
                    <a:pt x="13691" y="208838"/>
                  </a:cubicBezTo>
                  <a:cubicBezTo>
                    <a:pt x="30241" y="230994"/>
                    <a:pt x="80418" y="258624"/>
                    <a:pt x="74532" y="305602"/>
                  </a:cubicBezTo>
                  <a:cubicBezTo>
                    <a:pt x="68646" y="352580"/>
                    <a:pt x="2594" y="446673"/>
                    <a:pt x="44124" y="499125"/>
                  </a:cubicBezTo>
                  <a:cubicBezTo>
                    <a:pt x="85654" y="551576"/>
                    <a:pt x="154767" y="548910"/>
                    <a:pt x="157424" y="606968"/>
                  </a:cubicBezTo>
                  <a:cubicBezTo>
                    <a:pt x="160082" y="665026"/>
                    <a:pt x="90694" y="712138"/>
                    <a:pt x="110446" y="764727"/>
                  </a:cubicBezTo>
                  <a:cubicBezTo>
                    <a:pt x="130199" y="817315"/>
                    <a:pt x="243233" y="828254"/>
                    <a:pt x="243233" y="864281"/>
                  </a:cubicBezTo>
                  <a:cubicBezTo>
                    <a:pt x="243233" y="900308"/>
                    <a:pt x="198921" y="938888"/>
                    <a:pt x="234956" y="977581"/>
                  </a:cubicBezTo>
                  <a:cubicBezTo>
                    <a:pt x="270991" y="1016274"/>
                    <a:pt x="444766" y="1117320"/>
                    <a:pt x="469725" y="1075811"/>
                  </a:cubicBezTo>
                  <a:cubicBezTo>
                    <a:pt x="494685" y="1034302"/>
                    <a:pt x="544733" y="919523"/>
                    <a:pt x="511767" y="756558"/>
                  </a:cubicBezTo>
                  <a:cubicBezTo>
                    <a:pt x="506161" y="729199"/>
                    <a:pt x="467197" y="723193"/>
                    <a:pt x="461715" y="684496"/>
                  </a:cubicBezTo>
                  <a:cubicBezTo>
                    <a:pt x="456234" y="645799"/>
                    <a:pt x="472795" y="576652"/>
                    <a:pt x="445166" y="537680"/>
                  </a:cubicBezTo>
                  <a:cubicBezTo>
                    <a:pt x="417536" y="498708"/>
                    <a:pt x="328916" y="485229"/>
                    <a:pt x="323443" y="454787"/>
                  </a:cubicBezTo>
                  <a:cubicBezTo>
                    <a:pt x="317969" y="424346"/>
                    <a:pt x="356546" y="349614"/>
                    <a:pt x="317840" y="302636"/>
                  </a:cubicBezTo>
                  <a:cubicBezTo>
                    <a:pt x="279135" y="255658"/>
                    <a:pt x="187841" y="233489"/>
                    <a:pt x="187841" y="203081"/>
                  </a:cubicBezTo>
                  <a:cubicBezTo>
                    <a:pt x="187841" y="172674"/>
                    <a:pt x="215603" y="133935"/>
                    <a:pt x="176898" y="92434"/>
                  </a:cubicBezTo>
                  <a:cubicBezTo>
                    <a:pt x="138193" y="50934"/>
                    <a:pt x="44124" y="6901"/>
                    <a:pt x="44124" y="69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29"/>
            <p:cNvSpPr/>
            <p:nvPr/>
          </p:nvSpPr>
          <p:spPr>
            <a:xfrm>
              <a:off x="7896345" y="3076618"/>
              <a:ext cx="240523" cy="505115"/>
            </a:xfrm>
            <a:custGeom>
              <a:avLst/>
              <a:gdLst/>
              <a:ahLst/>
              <a:cxnLst/>
              <a:rect l="l" t="t" r="r" b="b"/>
              <a:pathLst>
                <a:path w="411291" h="863740" extrusionOk="0">
                  <a:moveTo>
                    <a:pt x="391344" y="6901"/>
                  </a:moveTo>
                  <a:cubicBezTo>
                    <a:pt x="379960" y="29744"/>
                    <a:pt x="379181" y="56437"/>
                    <a:pt x="389211" y="79905"/>
                  </a:cubicBezTo>
                  <a:cubicBezTo>
                    <a:pt x="406827" y="115274"/>
                    <a:pt x="429250" y="150776"/>
                    <a:pt x="415904" y="168396"/>
                  </a:cubicBezTo>
                  <a:cubicBezTo>
                    <a:pt x="402558" y="186016"/>
                    <a:pt x="362515" y="208434"/>
                    <a:pt x="367189" y="245940"/>
                  </a:cubicBezTo>
                  <a:cubicBezTo>
                    <a:pt x="371862" y="283446"/>
                    <a:pt x="424714" y="358720"/>
                    <a:pt x="391477" y="400895"/>
                  </a:cubicBezTo>
                  <a:cubicBezTo>
                    <a:pt x="358241" y="443070"/>
                    <a:pt x="302991" y="440933"/>
                    <a:pt x="300721" y="487120"/>
                  </a:cubicBezTo>
                  <a:cubicBezTo>
                    <a:pt x="298450" y="533306"/>
                    <a:pt x="354109" y="571204"/>
                    <a:pt x="338360" y="613379"/>
                  </a:cubicBezTo>
                  <a:cubicBezTo>
                    <a:pt x="322610" y="655554"/>
                    <a:pt x="231586" y="664231"/>
                    <a:pt x="231586" y="693460"/>
                  </a:cubicBezTo>
                  <a:cubicBezTo>
                    <a:pt x="231586" y="722689"/>
                    <a:pt x="267089" y="753122"/>
                    <a:pt x="238251" y="784084"/>
                  </a:cubicBezTo>
                  <a:cubicBezTo>
                    <a:pt x="209414" y="815045"/>
                    <a:pt x="70217" y="895930"/>
                    <a:pt x="50331" y="862831"/>
                  </a:cubicBezTo>
                  <a:cubicBezTo>
                    <a:pt x="30445" y="829733"/>
                    <a:pt x="-9064" y="737239"/>
                    <a:pt x="17632" y="606843"/>
                  </a:cubicBezTo>
                  <a:cubicBezTo>
                    <a:pt x="22035" y="584954"/>
                    <a:pt x="53267" y="580147"/>
                    <a:pt x="57670" y="549185"/>
                  </a:cubicBezTo>
                  <a:cubicBezTo>
                    <a:pt x="62073" y="518223"/>
                    <a:pt x="48860" y="462831"/>
                    <a:pt x="71000" y="431865"/>
                  </a:cubicBezTo>
                  <a:cubicBezTo>
                    <a:pt x="93139" y="400899"/>
                    <a:pt x="164427" y="389823"/>
                    <a:pt x="168297" y="365134"/>
                  </a:cubicBezTo>
                  <a:cubicBezTo>
                    <a:pt x="172166" y="340446"/>
                    <a:pt x="141604" y="281050"/>
                    <a:pt x="172704" y="243411"/>
                  </a:cubicBezTo>
                  <a:cubicBezTo>
                    <a:pt x="203803" y="205772"/>
                    <a:pt x="276807" y="188157"/>
                    <a:pt x="276807" y="163330"/>
                  </a:cubicBezTo>
                  <a:cubicBezTo>
                    <a:pt x="276807" y="138504"/>
                    <a:pt x="254651" y="108076"/>
                    <a:pt x="285617" y="74844"/>
                  </a:cubicBezTo>
                  <a:cubicBezTo>
                    <a:pt x="316583" y="41612"/>
                    <a:pt x="391344" y="6901"/>
                    <a:pt x="391344" y="69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29"/>
            <p:cNvSpPr/>
            <p:nvPr/>
          </p:nvSpPr>
          <p:spPr>
            <a:xfrm>
              <a:off x="7661337" y="3443068"/>
              <a:ext cx="200580" cy="422016"/>
            </a:xfrm>
            <a:custGeom>
              <a:avLst/>
              <a:gdLst/>
              <a:ahLst/>
              <a:cxnLst/>
              <a:rect l="l" t="t" r="r" b="b"/>
              <a:pathLst>
                <a:path w="342989" h="721641" extrusionOk="0">
                  <a:moveTo>
                    <a:pt x="32455" y="6901"/>
                  </a:moveTo>
                  <a:cubicBezTo>
                    <a:pt x="41914" y="25995"/>
                    <a:pt x="42598" y="48260"/>
                    <a:pt x="34321" y="67896"/>
                  </a:cubicBezTo>
                  <a:cubicBezTo>
                    <a:pt x="19508" y="97525"/>
                    <a:pt x="955" y="127154"/>
                    <a:pt x="12031" y="141970"/>
                  </a:cubicBezTo>
                  <a:cubicBezTo>
                    <a:pt x="23107" y="156786"/>
                    <a:pt x="56477" y="175202"/>
                    <a:pt x="52074" y="206701"/>
                  </a:cubicBezTo>
                  <a:cubicBezTo>
                    <a:pt x="47671" y="238200"/>
                    <a:pt x="4025" y="300928"/>
                    <a:pt x="31788" y="336030"/>
                  </a:cubicBezTo>
                  <a:cubicBezTo>
                    <a:pt x="59551" y="371133"/>
                    <a:pt x="105729" y="369396"/>
                    <a:pt x="107599" y="408234"/>
                  </a:cubicBezTo>
                  <a:cubicBezTo>
                    <a:pt x="109470" y="447073"/>
                    <a:pt x="63154" y="478439"/>
                    <a:pt x="76100" y="513675"/>
                  </a:cubicBezTo>
                  <a:cubicBezTo>
                    <a:pt x="89047" y="548910"/>
                    <a:pt x="164858" y="556116"/>
                    <a:pt x="164858" y="580405"/>
                  </a:cubicBezTo>
                  <a:cubicBezTo>
                    <a:pt x="164858" y="604694"/>
                    <a:pt x="135362" y="630324"/>
                    <a:pt x="159384" y="656216"/>
                  </a:cubicBezTo>
                  <a:cubicBezTo>
                    <a:pt x="183407" y="682109"/>
                    <a:pt x="299660" y="749643"/>
                    <a:pt x="316343" y="722031"/>
                  </a:cubicBezTo>
                  <a:cubicBezTo>
                    <a:pt x="333026" y="694418"/>
                    <a:pt x="366391" y="617394"/>
                    <a:pt x="344368" y="508484"/>
                  </a:cubicBezTo>
                  <a:cubicBezTo>
                    <a:pt x="340765" y="490202"/>
                    <a:pt x="314739" y="486195"/>
                    <a:pt x="311003" y="460302"/>
                  </a:cubicBezTo>
                  <a:cubicBezTo>
                    <a:pt x="307266" y="434410"/>
                    <a:pt x="318342" y="388098"/>
                    <a:pt x="299927" y="362206"/>
                  </a:cubicBezTo>
                  <a:cubicBezTo>
                    <a:pt x="281511" y="336314"/>
                    <a:pt x="222249" y="327104"/>
                    <a:pt x="218509" y="306805"/>
                  </a:cubicBezTo>
                  <a:cubicBezTo>
                    <a:pt x="214768" y="286507"/>
                    <a:pt x="240665" y="236467"/>
                    <a:pt x="214760" y="205102"/>
                  </a:cubicBezTo>
                  <a:cubicBezTo>
                    <a:pt x="188855" y="173736"/>
                    <a:pt x="127873" y="158790"/>
                    <a:pt x="127873" y="138371"/>
                  </a:cubicBezTo>
                  <a:cubicBezTo>
                    <a:pt x="127873" y="117952"/>
                    <a:pt x="146426" y="92189"/>
                    <a:pt x="120533" y="64430"/>
                  </a:cubicBezTo>
                  <a:cubicBezTo>
                    <a:pt x="94641" y="36671"/>
                    <a:pt x="32455" y="6901"/>
                    <a:pt x="32455" y="69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29"/>
            <p:cNvSpPr/>
            <p:nvPr/>
          </p:nvSpPr>
          <p:spPr>
            <a:xfrm>
              <a:off x="7968568" y="3416144"/>
              <a:ext cx="263730" cy="375629"/>
            </a:xfrm>
            <a:custGeom>
              <a:avLst/>
              <a:gdLst/>
              <a:ahLst/>
              <a:cxnLst/>
              <a:rect l="l" t="t" r="r" b="b"/>
              <a:pathLst>
                <a:path w="450974" h="642320" extrusionOk="0">
                  <a:moveTo>
                    <a:pt x="459639" y="6901"/>
                  </a:moveTo>
                  <a:cubicBezTo>
                    <a:pt x="446031" y="23321"/>
                    <a:pt x="440282" y="44873"/>
                    <a:pt x="443906" y="65888"/>
                  </a:cubicBezTo>
                  <a:cubicBezTo>
                    <a:pt x="451512" y="98054"/>
                    <a:pt x="462859" y="131152"/>
                    <a:pt x="448576" y="143032"/>
                  </a:cubicBezTo>
                  <a:cubicBezTo>
                    <a:pt x="434292" y="154912"/>
                    <a:pt x="397844" y="165188"/>
                    <a:pt x="394241" y="196429"/>
                  </a:cubicBezTo>
                  <a:cubicBezTo>
                    <a:pt x="390638" y="227670"/>
                    <a:pt x="419463" y="299199"/>
                    <a:pt x="384365" y="327095"/>
                  </a:cubicBezTo>
                  <a:cubicBezTo>
                    <a:pt x="349267" y="354992"/>
                    <a:pt x="304284" y="342578"/>
                    <a:pt x="294008" y="380480"/>
                  </a:cubicBezTo>
                  <a:cubicBezTo>
                    <a:pt x="283732" y="418381"/>
                    <a:pt x="320700" y="459095"/>
                    <a:pt x="300548" y="490323"/>
                  </a:cubicBezTo>
                  <a:cubicBezTo>
                    <a:pt x="280395" y="521551"/>
                    <a:pt x="204451" y="511413"/>
                    <a:pt x="198844" y="534768"/>
                  </a:cubicBezTo>
                  <a:cubicBezTo>
                    <a:pt x="193237" y="558124"/>
                    <a:pt x="216339" y="590169"/>
                    <a:pt x="186964" y="609776"/>
                  </a:cubicBezTo>
                  <a:cubicBezTo>
                    <a:pt x="157589" y="629383"/>
                    <a:pt x="28939" y="668638"/>
                    <a:pt x="19063" y="637805"/>
                  </a:cubicBezTo>
                  <a:cubicBezTo>
                    <a:pt x="9187" y="606972"/>
                    <a:pt x="-5759" y="524625"/>
                    <a:pt x="40552" y="423592"/>
                  </a:cubicBezTo>
                  <a:cubicBezTo>
                    <a:pt x="48425" y="406639"/>
                    <a:pt x="74709" y="408642"/>
                    <a:pt x="84194" y="384354"/>
                  </a:cubicBezTo>
                  <a:cubicBezTo>
                    <a:pt x="93679" y="360065"/>
                    <a:pt x="93537" y="312412"/>
                    <a:pt x="117430" y="290927"/>
                  </a:cubicBezTo>
                  <a:cubicBezTo>
                    <a:pt x="141323" y="269441"/>
                    <a:pt x="201114" y="274506"/>
                    <a:pt x="209387" y="255558"/>
                  </a:cubicBezTo>
                  <a:cubicBezTo>
                    <a:pt x="217659" y="236609"/>
                    <a:pt x="203784" y="182017"/>
                    <a:pt x="236083" y="157324"/>
                  </a:cubicBezTo>
                  <a:cubicBezTo>
                    <a:pt x="268382" y="132631"/>
                    <a:pt x="331243" y="132231"/>
                    <a:pt x="335917" y="112479"/>
                  </a:cubicBezTo>
                  <a:cubicBezTo>
                    <a:pt x="340590" y="92726"/>
                    <a:pt x="328440" y="63230"/>
                    <a:pt x="360076" y="42145"/>
                  </a:cubicBezTo>
                  <a:cubicBezTo>
                    <a:pt x="391713" y="21059"/>
                    <a:pt x="459639" y="6901"/>
                    <a:pt x="459639" y="69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29"/>
            <p:cNvSpPr/>
            <p:nvPr/>
          </p:nvSpPr>
          <p:spPr>
            <a:xfrm>
              <a:off x="7619047" y="2898115"/>
              <a:ext cx="610459" cy="1337429"/>
            </a:xfrm>
            <a:custGeom>
              <a:avLst/>
              <a:gdLst/>
              <a:ahLst/>
              <a:cxnLst/>
              <a:rect l="l" t="t" r="r" b="b"/>
              <a:pathLst>
                <a:path w="1043876" h="2286986" extrusionOk="0">
                  <a:moveTo>
                    <a:pt x="482607" y="2293854"/>
                  </a:moveTo>
                  <a:cubicBezTo>
                    <a:pt x="478958" y="2293854"/>
                    <a:pt x="475988" y="2290922"/>
                    <a:pt x="475942" y="2287273"/>
                  </a:cubicBezTo>
                  <a:cubicBezTo>
                    <a:pt x="475821" y="2278009"/>
                    <a:pt x="463150" y="1360042"/>
                    <a:pt x="441852" y="1223832"/>
                  </a:cubicBezTo>
                  <a:cubicBezTo>
                    <a:pt x="424357" y="1111952"/>
                    <a:pt x="391817" y="1023978"/>
                    <a:pt x="354140" y="922111"/>
                  </a:cubicBezTo>
                  <a:cubicBezTo>
                    <a:pt x="345393" y="898502"/>
                    <a:pt x="336362" y="874054"/>
                    <a:pt x="327115" y="848283"/>
                  </a:cubicBezTo>
                  <a:cubicBezTo>
                    <a:pt x="311573" y="805141"/>
                    <a:pt x="287726" y="745250"/>
                    <a:pt x="260117" y="675895"/>
                  </a:cubicBezTo>
                  <a:cubicBezTo>
                    <a:pt x="214743" y="561933"/>
                    <a:pt x="163320" y="432774"/>
                    <a:pt x="127527" y="325077"/>
                  </a:cubicBezTo>
                  <a:cubicBezTo>
                    <a:pt x="126365" y="321578"/>
                    <a:pt x="128256" y="317799"/>
                    <a:pt x="131755" y="316637"/>
                  </a:cubicBezTo>
                  <a:cubicBezTo>
                    <a:pt x="135258" y="315471"/>
                    <a:pt x="139036" y="317366"/>
                    <a:pt x="140198" y="320865"/>
                  </a:cubicBezTo>
                  <a:cubicBezTo>
                    <a:pt x="175867" y="428201"/>
                    <a:pt x="227210" y="557172"/>
                    <a:pt x="272518" y="670955"/>
                  </a:cubicBezTo>
                  <a:cubicBezTo>
                    <a:pt x="300168" y="740418"/>
                    <a:pt x="324053" y="800409"/>
                    <a:pt x="339673" y="843763"/>
                  </a:cubicBezTo>
                  <a:cubicBezTo>
                    <a:pt x="348908" y="869502"/>
                    <a:pt x="357935" y="893907"/>
                    <a:pt x="366653" y="917492"/>
                  </a:cubicBezTo>
                  <a:cubicBezTo>
                    <a:pt x="404584" y="1020029"/>
                    <a:pt x="437337" y="1108582"/>
                    <a:pt x="455044" y="1221787"/>
                  </a:cubicBezTo>
                  <a:cubicBezTo>
                    <a:pt x="476484" y="1358947"/>
                    <a:pt x="488784" y="2249292"/>
                    <a:pt x="489288" y="2287123"/>
                  </a:cubicBezTo>
                  <a:cubicBezTo>
                    <a:pt x="489342" y="2290805"/>
                    <a:pt x="486406" y="2293834"/>
                    <a:pt x="482724" y="2293888"/>
                  </a:cubicBezTo>
                  <a:cubicBezTo>
                    <a:pt x="482719" y="2293888"/>
                    <a:pt x="482711" y="2293888"/>
                    <a:pt x="482707" y="2293888"/>
                  </a:cubicBezTo>
                  <a:close/>
                  <a:moveTo>
                    <a:pt x="114689" y="261849"/>
                  </a:moveTo>
                  <a:cubicBezTo>
                    <a:pt x="118238" y="260870"/>
                    <a:pt x="120320" y="257200"/>
                    <a:pt x="119337" y="253651"/>
                  </a:cubicBezTo>
                  <a:cubicBezTo>
                    <a:pt x="119337" y="253643"/>
                    <a:pt x="119333" y="253639"/>
                    <a:pt x="119333" y="253631"/>
                  </a:cubicBezTo>
                  <a:cubicBezTo>
                    <a:pt x="116001" y="241692"/>
                    <a:pt x="112960" y="230271"/>
                    <a:pt x="110303" y="219382"/>
                  </a:cubicBezTo>
                  <a:cubicBezTo>
                    <a:pt x="68752" y="50477"/>
                    <a:pt x="21578" y="10060"/>
                    <a:pt x="19579" y="8423"/>
                  </a:cubicBezTo>
                  <a:cubicBezTo>
                    <a:pt x="16734" y="6082"/>
                    <a:pt x="12531" y="6486"/>
                    <a:pt x="10186" y="9331"/>
                  </a:cubicBezTo>
                  <a:cubicBezTo>
                    <a:pt x="7845" y="12172"/>
                    <a:pt x="8249" y="16379"/>
                    <a:pt x="11094" y="18720"/>
                  </a:cubicBezTo>
                  <a:cubicBezTo>
                    <a:pt x="11544" y="19099"/>
                    <a:pt x="56839" y="57925"/>
                    <a:pt x="97319" y="222565"/>
                  </a:cubicBezTo>
                  <a:cubicBezTo>
                    <a:pt x="100010" y="233570"/>
                    <a:pt x="103092" y="245116"/>
                    <a:pt x="106450" y="257200"/>
                  </a:cubicBezTo>
                  <a:cubicBezTo>
                    <a:pt x="107249" y="260087"/>
                    <a:pt x="109878" y="262086"/>
                    <a:pt x="112877" y="262086"/>
                  </a:cubicBezTo>
                  <a:cubicBezTo>
                    <a:pt x="113489" y="262091"/>
                    <a:pt x="114097" y="262007"/>
                    <a:pt x="114689" y="261849"/>
                  </a:cubicBezTo>
                  <a:close/>
                  <a:moveTo>
                    <a:pt x="487006" y="2144989"/>
                  </a:moveTo>
                  <a:cubicBezTo>
                    <a:pt x="487106" y="2137583"/>
                    <a:pt x="496944" y="1402938"/>
                    <a:pt x="514289" y="1294032"/>
                  </a:cubicBezTo>
                  <a:cubicBezTo>
                    <a:pt x="528814" y="1202738"/>
                    <a:pt x="555473" y="1130888"/>
                    <a:pt x="586298" y="1047700"/>
                  </a:cubicBezTo>
                  <a:cubicBezTo>
                    <a:pt x="592692" y="1030434"/>
                    <a:pt x="599306" y="1012598"/>
                    <a:pt x="606067" y="993907"/>
                  </a:cubicBezTo>
                  <a:cubicBezTo>
                    <a:pt x="618043" y="961246"/>
                    <a:pt x="635912" y="916534"/>
                    <a:pt x="656610" y="864753"/>
                  </a:cubicBezTo>
                  <a:cubicBezTo>
                    <a:pt x="692317" y="775421"/>
                    <a:pt x="736754" y="664240"/>
                    <a:pt x="766295" y="575033"/>
                  </a:cubicBezTo>
                  <a:cubicBezTo>
                    <a:pt x="767453" y="571534"/>
                    <a:pt x="765558" y="567760"/>
                    <a:pt x="762063" y="566598"/>
                  </a:cubicBezTo>
                  <a:cubicBezTo>
                    <a:pt x="758564" y="565440"/>
                    <a:pt x="754786" y="567335"/>
                    <a:pt x="753628" y="570834"/>
                  </a:cubicBezTo>
                  <a:cubicBezTo>
                    <a:pt x="724216" y="659663"/>
                    <a:pt x="679858" y="770639"/>
                    <a:pt x="644214" y="859800"/>
                  </a:cubicBezTo>
                  <a:cubicBezTo>
                    <a:pt x="623483" y="911669"/>
                    <a:pt x="605575" y="956468"/>
                    <a:pt x="593525" y="989346"/>
                  </a:cubicBezTo>
                  <a:cubicBezTo>
                    <a:pt x="586768" y="1008024"/>
                    <a:pt x="580166" y="1025827"/>
                    <a:pt x="573780" y="1043059"/>
                  </a:cubicBezTo>
                  <a:cubicBezTo>
                    <a:pt x="542702" y="1126910"/>
                    <a:pt x="515881" y="1199335"/>
                    <a:pt x="501122" y="1291933"/>
                  </a:cubicBezTo>
                  <a:cubicBezTo>
                    <a:pt x="483627" y="1401789"/>
                    <a:pt x="474072" y="2114527"/>
                    <a:pt x="473672" y="2144818"/>
                  </a:cubicBezTo>
                  <a:cubicBezTo>
                    <a:pt x="473622" y="2148501"/>
                    <a:pt x="476563" y="2151525"/>
                    <a:pt x="480245" y="2151575"/>
                  </a:cubicBezTo>
                  <a:cubicBezTo>
                    <a:pt x="480249" y="2151575"/>
                    <a:pt x="480258" y="2151575"/>
                    <a:pt x="480262" y="2151575"/>
                  </a:cubicBezTo>
                  <a:lnTo>
                    <a:pt x="480345" y="2151575"/>
                  </a:lnTo>
                  <a:cubicBezTo>
                    <a:pt x="483994" y="2151575"/>
                    <a:pt x="486964" y="2148638"/>
                    <a:pt x="487006" y="2144989"/>
                  </a:cubicBezTo>
                  <a:close/>
                  <a:moveTo>
                    <a:pt x="783203" y="520661"/>
                  </a:moveTo>
                  <a:cubicBezTo>
                    <a:pt x="785885" y="510989"/>
                    <a:pt x="788435" y="501717"/>
                    <a:pt x="790592" y="492969"/>
                  </a:cubicBezTo>
                  <a:cubicBezTo>
                    <a:pt x="822479" y="362920"/>
                    <a:pt x="858718" y="330804"/>
                    <a:pt x="859135" y="330462"/>
                  </a:cubicBezTo>
                  <a:cubicBezTo>
                    <a:pt x="861972" y="328109"/>
                    <a:pt x="862359" y="323902"/>
                    <a:pt x="860006" y="321065"/>
                  </a:cubicBezTo>
                  <a:cubicBezTo>
                    <a:pt x="857656" y="318233"/>
                    <a:pt x="853449" y="317841"/>
                    <a:pt x="850612" y="320195"/>
                  </a:cubicBezTo>
                  <a:cubicBezTo>
                    <a:pt x="849009" y="321515"/>
                    <a:pt x="810886" y="354135"/>
                    <a:pt x="777642" y="489783"/>
                  </a:cubicBezTo>
                  <a:cubicBezTo>
                    <a:pt x="775518" y="498405"/>
                    <a:pt x="772997" y="507548"/>
                    <a:pt x="770348" y="517092"/>
                  </a:cubicBezTo>
                  <a:cubicBezTo>
                    <a:pt x="769361" y="520636"/>
                    <a:pt x="771435" y="524314"/>
                    <a:pt x="774980" y="525302"/>
                  </a:cubicBezTo>
                  <a:cubicBezTo>
                    <a:pt x="774984" y="525302"/>
                    <a:pt x="774993" y="525306"/>
                    <a:pt x="774997" y="525306"/>
                  </a:cubicBezTo>
                  <a:cubicBezTo>
                    <a:pt x="775580" y="525464"/>
                    <a:pt x="776184" y="525547"/>
                    <a:pt x="776788" y="525547"/>
                  </a:cubicBezTo>
                  <a:cubicBezTo>
                    <a:pt x="779783" y="525543"/>
                    <a:pt x="782403" y="523544"/>
                    <a:pt x="783203" y="520661"/>
                  </a:cubicBezTo>
                  <a:close/>
                  <a:moveTo>
                    <a:pt x="426836" y="2200677"/>
                  </a:moveTo>
                  <a:cubicBezTo>
                    <a:pt x="430514" y="2200598"/>
                    <a:pt x="433434" y="2197549"/>
                    <a:pt x="433355" y="2193871"/>
                  </a:cubicBezTo>
                  <a:cubicBezTo>
                    <a:pt x="433355" y="2193863"/>
                    <a:pt x="433355" y="2193854"/>
                    <a:pt x="433355" y="2193846"/>
                  </a:cubicBezTo>
                  <a:cubicBezTo>
                    <a:pt x="433021" y="2179817"/>
                    <a:pt x="425024" y="1849200"/>
                    <a:pt x="410445" y="1757306"/>
                  </a:cubicBezTo>
                  <a:cubicBezTo>
                    <a:pt x="398261" y="1680478"/>
                    <a:pt x="376038" y="1620492"/>
                    <a:pt x="350304" y="1551029"/>
                  </a:cubicBezTo>
                  <a:cubicBezTo>
                    <a:pt x="344751" y="1536033"/>
                    <a:pt x="339007" y="1520533"/>
                    <a:pt x="333121" y="1504230"/>
                  </a:cubicBezTo>
                  <a:cubicBezTo>
                    <a:pt x="322741" y="1475488"/>
                    <a:pt x="306979" y="1435916"/>
                    <a:pt x="288722" y="1390096"/>
                  </a:cubicBezTo>
                  <a:cubicBezTo>
                    <a:pt x="258251" y="1313593"/>
                    <a:pt x="223711" y="1226894"/>
                    <a:pt x="199714" y="1154573"/>
                  </a:cubicBezTo>
                  <a:cubicBezTo>
                    <a:pt x="198552" y="1151074"/>
                    <a:pt x="194778" y="1149179"/>
                    <a:pt x="191279" y="1150341"/>
                  </a:cubicBezTo>
                  <a:cubicBezTo>
                    <a:pt x="187780" y="1151503"/>
                    <a:pt x="185885" y="1155277"/>
                    <a:pt x="187047" y="1158776"/>
                  </a:cubicBezTo>
                  <a:cubicBezTo>
                    <a:pt x="211165" y="1231467"/>
                    <a:pt x="245780" y="1318363"/>
                    <a:pt x="276321" y="1395028"/>
                  </a:cubicBezTo>
                  <a:cubicBezTo>
                    <a:pt x="294537" y="1440752"/>
                    <a:pt x="310261" y="1480233"/>
                    <a:pt x="320571" y="1508745"/>
                  </a:cubicBezTo>
                  <a:cubicBezTo>
                    <a:pt x="326465" y="1525090"/>
                    <a:pt x="332234" y="1540627"/>
                    <a:pt x="337791" y="1555652"/>
                  </a:cubicBezTo>
                  <a:cubicBezTo>
                    <a:pt x="363271" y="1624449"/>
                    <a:pt x="385277" y="1683861"/>
                    <a:pt x="397269" y="1759385"/>
                  </a:cubicBezTo>
                  <a:cubicBezTo>
                    <a:pt x="411711" y="1850383"/>
                    <a:pt x="419929" y="2190705"/>
                    <a:pt x="420008" y="2194133"/>
                  </a:cubicBezTo>
                  <a:cubicBezTo>
                    <a:pt x="420092" y="2197757"/>
                    <a:pt x="423049" y="2200648"/>
                    <a:pt x="426673" y="2200648"/>
                  </a:cubicBezTo>
                  <a:close/>
                  <a:moveTo>
                    <a:pt x="181186" y="1118421"/>
                  </a:moveTo>
                  <a:cubicBezTo>
                    <a:pt x="184731" y="1117421"/>
                    <a:pt x="186793" y="1113743"/>
                    <a:pt x="185793" y="1110198"/>
                  </a:cubicBezTo>
                  <a:cubicBezTo>
                    <a:pt x="185793" y="1110194"/>
                    <a:pt x="185789" y="1110186"/>
                    <a:pt x="185789" y="1110182"/>
                  </a:cubicBezTo>
                  <a:cubicBezTo>
                    <a:pt x="183623" y="1102551"/>
                    <a:pt x="181707" y="1095153"/>
                    <a:pt x="179716" y="1087463"/>
                  </a:cubicBezTo>
                  <a:cubicBezTo>
                    <a:pt x="151882" y="973700"/>
                    <a:pt x="119692" y="946204"/>
                    <a:pt x="118338" y="945088"/>
                  </a:cubicBezTo>
                  <a:cubicBezTo>
                    <a:pt x="115501" y="942735"/>
                    <a:pt x="111294" y="943126"/>
                    <a:pt x="108940" y="945963"/>
                  </a:cubicBezTo>
                  <a:cubicBezTo>
                    <a:pt x="106587" y="948799"/>
                    <a:pt x="106979" y="953006"/>
                    <a:pt x="109815" y="955360"/>
                  </a:cubicBezTo>
                  <a:cubicBezTo>
                    <a:pt x="110115" y="955614"/>
                    <a:pt x="140269" y="982394"/>
                    <a:pt x="166994" y="1091591"/>
                  </a:cubicBezTo>
                  <a:cubicBezTo>
                    <a:pt x="168811" y="1098598"/>
                    <a:pt x="170743" y="1106091"/>
                    <a:pt x="172951" y="1113818"/>
                  </a:cubicBezTo>
                  <a:cubicBezTo>
                    <a:pt x="173759" y="1116688"/>
                    <a:pt x="176379" y="1118675"/>
                    <a:pt x="179362" y="1118675"/>
                  </a:cubicBezTo>
                  <a:cubicBezTo>
                    <a:pt x="179978" y="1118675"/>
                    <a:pt x="180595" y="1118592"/>
                    <a:pt x="181186" y="1118421"/>
                  </a:cubicBezTo>
                  <a:close/>
                  <a:moveTo>
                    <a:pt x="562688" y="2058177"/>
                  </a:moveTo>
                  <a:cubicBezTo>
                    <a:pt x="562767" y="2054728"/>
                    <a:pt x="570848" y="1712836"/>
                    <a:pt x="585427" y="1622512"/>
                  </a:cubicBezTo>
                  <a:cubicBezTo>
                    <a:pt x="595549" y="1559784"/>
                    <a:pt x="628889" y="1516501"/>
                    <a:pt x="667486" y="1466386"/>
                  </a:cubicBezTo>
                  <a:cubicBezTo>
                    <a:pt x="683894" y="1445080"/>
                    <a:pt x="700864" y="1423066"/>
                    <a:pt x="716951" y="1398198"/>
                  </a:cubicBezTo>
                  <a:cubicBezTo>
                    <a:pt x="733496" y="1372789"/>
                    <a:pt x="757810" y="1338028"/>
                    <a:pt x="785969" y="1297765"/>
                  </a:cubicBezTo>
                  <a:cubicBezTo>
                    <a:pt x="833309" y="1230126"/>
                    <a:pt x="886914" y="1153444"/>
                    <a:pt x="926999" y="1088134"/>
                  </a:cubicBezTo>
                  <a:cubicBezTo>
                    <a:pt x="928927" y="1084993"/>
                    <a:pt x="927944" y="1080882"/>
                    <a:pt x="924803" y="1078953"/>
                  </a:cubicBezTo>
                  <a:cubicBezTo>
                    <a:pt x="921658" y="1077020"/>
                    <a:pt x="917547" y="1078008"/>
                    <a:pt x="915619" y="1081148"/>
                  </a:cubicBezTo>
                  <a:cubicBezTo>
                    <a:pt x="875743" y="1146130"/>
                    <a:pt x="822246" y="1222620"/>
                    <a:pt x="775043" y="1290117"/>
                  </a:cubicBezTo>
                  <a:cubicBezTo>
                    <a:pt x="746818" y="1330480"/>
                    <a:pt x="722437" y="1365332"/>
                    <a:pt x="705763" y="1390921"/>
                  </a:cubicBezTo>
                  <a:cubicBezTo>
                    <a:pt x="689963" y="1415326"/>
                    <a:pt x="673164" y="1437132"/>
                    <a:pt x="656919" y="1458226"/>
                  </a:cubicBezTo>
                  <a:cubicBezTo>
                    <a:pt x="618859" y="1507637"/>
                    <a:pt x="582903" y="1554307"/>
                    <a:pt x="572248" y="1620375"/>
                  </a:cubicBezTo>
                  <a:cubicBezTo>
                    <a:pt x="557527" y="1711599"/>
                    <a:pt x="549667" y="2043752"/>
                    <a:pt x="549337" y="2057848"/>
                  </a:cubicBezTo>
                  <a:cubicBezTo>
                    <a:pt x="549246" y="2061526"/>
                    <a:pt x="552153" y="2064588"/>
                    <a:pt x="555831" y="2064679"/>
                  </a:cubicBezTo>
                  <a:cubicBezTo>
                    <a:pt x="555840" y="2064679"/>
                    <a:pt x="555848" y="2064679"/>
                    <a:pt x="555856" y="2064679"/>
                  </a:cubicBezTo>
                  <a:lnTo>
                    <a:pt x="556011" y="2064679"/>
                  </a:lnTo>
                  <a:cubicBezTo>
                    <a:pt x="559634" y="2064687"/>
                    <a:pt x="562600" y="2061801"/>
                    <a:pt x="562688" y="2058177"/>
                  </a:cubicBezTo>
                  <a:close/>
                  <a:moveTo>
                    <a:pt x="951083" y="1047088"/>
                  </a:moveTo>
                  <a:lnTo>
                    <a:pt x="955869" y="1038244"/>
                  </a:lnTo>
                  <a:cubicBezTo>
                    <a:pt x="958181" y="1033979"/>
                    <a:pt x="960376" y="1029951"/>
                    <a:pt x="962488" y="1025881"/>
                  </a:cubicBezTo>
                  <a:cubicBezTo>
                    <a:pt x="1012828" y="927127"/>
                    <a:pt x="1048193" y="907695"/>
                    <a:pt x="1048838" y="907357"/>
                  </a:cubicBezTo>
                  <a:cubicBezTo>
                    <a:pt x="1052141" y="905712"/>
                    <a:pt x="1053483" y="901705"/>
                    <a:pt x="1051837" y="898401"/>
                  </a:cubicBezTo>
                  <a:cubicBezTo>
                    <a:pt x="1050192" y="895098"/>
                    <a:pt x="1046185" y="893757"/>
                    <a:pt x="1042882" y="895402"/>
                  </a:cubicBezTo>
                  <a:cubicBezTo>
                    <a:pt x="1041311" y="896186"/>
                    <a:pt x="1003726" y="915605"/>
                    <a:pt x="950621" y="1019775"/>
                  </a:cubicBezTo>
                  <a:cubicBezTo>
                    <a:pt x="948571" y="1023728"/>
                    <a:pt x="946418" y="1027689"/>
                    <a:pt x="944144" y="1031854"/>
                  </a:cubicBezTo>
                  <a:lnTo>
                    <a:pt x="939316" y="1040781"/>
                  </a:lnTo>
                  <a:cubicBezTo>
                    <a:pt x="937575" y="1044030"/>
                    <a:pt x="938799" y="1048075"/>
                    <a:pt x="942053" y="1049812"/>
                  </a:cubicBezTo>
                  <a:cubicBezTo>
                    <a:pt x="945302" y="1051553"/>
                    <a:pt x="949342" y="1050328"/>
                    <a:pt x="951083" y="10470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29"/>
            <p:cNvSpPr/>
            <p:nvPr/>
          </p:nvSpPr>
          <p:spPr>
            <a:xfrm>
              <a:off x="7739907" y="3918088"/>
              <a:ext cx="336888" cy="374647"/>
            </a:xfrm>
            <a:custGeom>
              <a:avLst/>
              <a:gdLst/>
              <a:ahLst/>
              <a:cxnLst/>
              <a:rect l="l" t="t" r="r" b="b"/>
              <a:pathLst>
                <a:path w="576074" h="640642" extrusionOk="0">
                  <a:moveTo>
                    <a:pt x="193849" y="647544"/>
                  </a:moveTo>
                  <a:lnTo>
                    <a:pt x="399523" y="647544"/>
                  </a:lnTo>
                  <a:cubicBezTo>
                    <a:pt x="507766" y="591623"/>
                    <a:pt x="584640" y="450414"/>
                    <a:pt x="584640" y="284916"/>
                  </a:cubicBezTo>
                  <a:cubicBezTo>
                    <a:pt x="586702" y="185403"/>
                    <a:pt x="556552" y="87890"/>
                    <a:pt x="498690" y="6901"/>
                  </a:cubicBezTo>
                  <a:lnTo>
                    <a:pt x="95224" y="6901"/>
                  </a:lnTo>
                  <a:cubicBezTo>
                    <a:pt x="37307" y="87636"/>
                    <a:pt x="6978" y="184899"/>
                    <a:pt x="8736" y="284245"/>
                  </a:cubicBezTo>
                  <a:cubicBezTo>
                    <a:pt x="8736" y="450147"/>
                    <a:pt x="85614" y="591356"/>
                    <a:pt x="193849" y="6475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29"/>
            <p:cNvSpPr/>
            <p:nvPr/>
          </p:nvSpPr>
          <p:spPr>
            <a:xfrm>
              <a:off x="7736012" y="3914188"/>
              <a:ext cx="344685" cy="382450"/>
            </a:xfrm>
            <a:custGeom>
              <a:avLst/>
              <a:gdLst/>
              <a:ahLst/>
              <a:cxnLst/>
              <a:rect l="l" t="t" r="r" b="b"/>
              <a:pathLst>
                <a:path w="589406" h="653984" extrusionOk="0">
                  <a:moveTo>
                    <a:pt x="406187" y="660886"/>
                  </a:moveTo>
                  <a:lnTo>
                    <a:pt x="200509" y="660886"/>
                  </a:lnTo>
                  <a:cubicBezTo>
                    <a:pt x="199439" y="660886"/>
                    <a:pt x="198385" y="660628"/>
                    <a:pt x="197431" y="660140"/>
                  </a:cubicBezTo>
                  <a:cubicBezTo>
                    <a:pt x="82793" y="600624"/>
                    <a:pt x="8736" y="455696"/>
                    <a:pt x="8736" y="290914"/>
                  </a:cubicBezTo>
                  <a:cubicBezTo>
                    <a:pt x="6961" y="190943"/>
                    <a:pt x="38119" y="91022"/>
                    <a:pt x="96473" y="9684"/>
                  </a:cubicBezTo>
                  <a:cubicBezTo>
                    <a:pt x="97722" y="7938"/>
                    <a:pt x="99739" y="6901"/>
                    <a:pt x="101888" y="6901"/>
                  </a:cubicBezTo>
                  <a:lnTo>
                    <a:pt x="505358" y="6901"/>
                  </a:lnTo>
                  <a:cubicBezTo>
                    <a:pt x="507508" y="6905"/>
                    <a:pt x="509524" y="7947"/>
                    <a:pt x="510773" y="9696"/>
                  </a:cubicBezTo>
                  <a:cubicBezTo>
                    <a:pt x="569090" y="91293"/>
                    <a:pt x="600043" y="191452"/>
                    <a:pt x="597973" y="291718"/>
                  </a:cubicBezTo>
                  <a:cubicBezTo>
                    <a:pt x="597973" y="456254"/>
                    <a:pt x="523895" y="600912"/>
                    <a:pt x="409240" y="660145"/>
                  </a:cubicBezTo>
                  <a:cubicBezTo>
                    <a:pt x="408295" y="660632"/>
                    <a:pt x="407249" y="660886"/>
                    <a:pt x="406187" y="660886"/>
                  </a:cubicBezTo>
                  <a:close/>
                  <a:moveTo>
                    <a:pt x="202155" y="647556"/>
                  </a:moveTo>
                  <a:lnTo>
                    <a:pt x="404550" y="647556"/>
                  </a:lnTo>
                  <a:cubicBezTo>
                    <a:pt x="512327" y="590952"/>
                    <a:pt x="584635" y="448173"/>
                    <a:pt x="584635" y="291597"/>
                  </a:cubicBezTo>
                  <a:cubicBezTo>
                    <a:pt x="586626" y="195192"/>
                    <a:pt x="557268" y="99028"/>
                    <a:pt x="501909" y="20264"/>
                  </a:cubicBezTo>
                  <a:lnTo>
                    <a:pt x="105324" y="20264"/>
                  </a:lnTo>
                  <a:cubicBezTo>
                    <a:pt x="49924" y="98774"/>
                    <a:pt x="20370" y="194709"/>
                    <a:pt x="22074" y="290814"/>
                  </a:cubicBezTo>
                  <a:cubicBezTo>
                    <a:pt x="22074" y="447623"/>
                    <a:pt x="94369" y="590669"/>
                    <a:pt x="202175" y="6475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29"/>
            <p:cNvSpPr/>
            <p:nvPr/>
          </p:nvSpPr>
          <p:spPr>
            <a:xfrm>
              <a:off x="7848213" y="4292571"/>
              <a:ext cx="122462" cy="17950"/>
            </a:xfrm>
            <a:custGeom>
              <a:avLst/>
              <a:gdLst/>
              <a:ahLst/>
              <a:cxnLst/>
              <a:rect l="l" t="t" r="r" b="b"/>
              <a:pathLst>
                <a:path w="209409" h="30695" extrusionOk="0">
                  <a:moveTo>
                    <a:pt x="0" y="0"/>
                  </a:moveTo>
                  <a:lnTo>
                    <a:pt x="209410" y="0"/>
                  </a:lnTo>
                  <a:lnTo>
                    <a:pt x="209410" y="30695"/>
                  </a:lnTo>
                  <a:lnTo>
                    <a:pt x="0" y="306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29"/>
            <p:cNvSpPr/>
            <p:nvPr/>
          </p:nvSpPr>
          <p:spPr>
            <a:xfrm>
              <a:off x="6524710" y="1451623"/>
              <a:ext cx="612586" cy="516402"/>
            </a:xfrm>
            <a:custGeom>
              <a:avLst/>
              <a:gdLst/>
              <a:ahLst/>
              <a:cxnLst/>
              <a:rect l="l" t="t" r="r" b="b"/>
              <a:pathLst>
                <a:path w="1047513" h="883040" extrusionOk="0">
                  <a:moveTo>
                    <a:pt x="1047591" y="642530"/>
                  </a:moveTo>
                  <a:cubicBezTo>
                    <a:pt x="1052498" y="624469"/>
                    <a:pt x="1057588" y="605791"/>
                    <a:pt x="1055818" y="577795"/>
                  </a:cubicBezTo>
                  <a:cubicBezTo>
                    <a:pt x="1051907" y="515609"/>
                    <a:pt x="968406" y="470218"/>
                    <a:pt x="905932" y="441484"/>
                  </a:cubicBezTo>
                  <a:cubicBezTo>
                    <a:pt x="882335" y="430633"/>
                    <a:pt x="875479" y="381127"/>
                    <a:pt x="867535" y="323793"/>
                  </a:cubicBezTo>
                  <a:cubicBezTo>
                    <a:pt x="860167" y="270571"/>
                    <a:pt x="851811" y="210251"/>
                    <a:pt x="828380" y="156459"/>
                  </a:cubicBezTo>
                  <a:cubicBezTo>
                    <a:pt x="775087" y="34124"/>
                    <a:pt x="545296" y="-22777"/>
                    <a:pt x="405728" y="22223"/>
                  </a:cubicBezTo>
                  <a:cubicBezTo>
                    <a:pt x="395547" y="23964"/>
                    <a:pt x="257338" y="49765"/>
                    <a:pt x="190195" y="171509"/>
                  </a:cubicBezTo>
                  <a:cubicBezTo>
                    <a:pt x="166218" y="214829"/>
                    <a:pt x="169505" y="273666"/>
                    <a:pt x="172700" y="330575"/>
                  </a:cubicBezTo>
                  <a:cubicBezTo>
                    <a:pt x="175932" y="388575"/>
                    <a:pt x="178994" y="443355"/>
                    <a:pt x="149740" y="465298"/>
                  </a:cubicBezTo>
                  <a:cubicBezTo>
                    <a:pt x="125747" y="483289"/>
                    <a:pt x="107085" y="488342"/>
                    <a:pt x="90624" y="492790"/>
                  </a:cubicBezTo>
                  <a:cubicBezTo>
                    <a:pt x="66206" y="499405"/>
                    <a:pt x="46924" y="504624"/>
                    <a:pt x="32103" y="548574"/>
                  </a:cubicBezTo>
                  <a:cubicBezTo>
                    <a:pt x="18190" y="589812"/>
                    <a:pt x="34040" y="620636"/>
                    <a:pt x="46774" y="645358"/>
                  </a:cubicBezTo>
                  <a:cubicBezTo>
                    <a:pt x="56646" y="664519"/>
                    <a:pt x="61936" y="675866"/>
                    <a:pt x="55859" y="685576"/>
                  </a:cubicBezTo>
                  <a:cubicBezTo>
                    <a:pt x="50527" y="694086"/>
                    <a:pt x="44420" y="700896"/>
                    <a:pt x="38518" y="707486"/>
                  </a:cubicBezTo>
                  <a:cubicBezTo>
                    <a:pt x="23839" y="723848"/>
                    <a:pt x="8664" y="740772"/>
                    <a:pt x="8664" y="781340"/>
                  </a:cubicBezTo>
                  <a:cubicBezTo>
                    <a:pt x="8664" y="801021"/>
                    <a:pt x="20327" y="820761"/>
                    <a:pt x="42375" y="838406"/>
                  </a:cubicBezTo>
                  <a:cubicBezTo>
                    <a:pt x="74703" y="864291"/>
                    <a:pt x="125543" y="881990"/>
                    <a:pt x="151331" y="876183"/>
                  </a:cubicBezTo>
                  <a:cubicBezTo>
                    <a:pt x="168097" y="872434"/>
                    <a:pt x="186404" y="860146"/>
                    <a:pt x="204103" y="848274"/>
                  </a:cubicBezTo>
                  <a:cubicBezTo>
                    <a:pt x="221802" y="836403"/>
                    <a:pt x="241930" y="822923"/>
                    <a:pt x="251443" y="826089"/>
                  </a:cubicBezTo>
                  <a:cubicBezTo>
                    <a:pt x="256809" y="827901"/>
                    <a:pt x="262811" y="833404"/>
                    <a:pt x="269771" y="839764"/>
                  </a:cubicBezTo>
                  <a:cubicBezTo>
                    <a:pt x="288195" y="856622"/>
                    <a:pt x="316041" y="882027"/>
                    <a:pt x="373437" y="876325"/>
                  </a:cubicBezTo>
                  <a:cubicBezTo>
                    <a:pt x="408352" y="872809"/>
                    <a:pt x="431833" y="863112"/>
                    <a:pt x="450706" y="855318"/>
                  </a:cubicBezTo>
                  <a:cubicBezTo>
                    <a:pt x="473916" y="845738"/>
                    <a:pt x="489249" y="839431"/>
                    <a:pt x="512463" y="849141"/>
                  </a:cubicBezTo>
                  <a:cubicBezTo>
                    <a:pt x="522994" y="853560"/>
                    <a:pt x="532770" y="858396"/>
                    <a:pt x="542226" y="863070"/>
                  </a:cubicBezTo>
                  <a:cubicBezTo>
                    <a:pt x="573746" y="878657"/>
                    <a:pt x="603504" y="893378"/>
                    <a:pt x="647104" y="884085"/>
                  </a:cubicBezTo>
                  <a:cubicBezTo>
                    <a:pt x="675795" y="877957"/>
                    <a:pt x="702088" y="861479"/>
                    <a:pt x="723227" y="848229"/>
                  </a:cubicBezTo>
                  <a:cubicBezTo>
                    <a:pt x="739318" y="838140"/>
                    <a:pt x="755876" y="827622"/>
                    <a:pt x="762158" y="830317"/>
                  </a:cubicBezTo>
                  <a:cubicBezTo>
                    <a:pt x="764869" y="831463"/>
                    <a:pt x="769326" y="833712"/>
                    <a:pt x="775200" y="836657"/>
                  </a:cubicBezTo>
                  <a:cubicBezTo>
                    <a:pt x="808319" y="853290"/>
                    <a:pt x="881319" y="889941"/>
                    <a:pt x="947325" y="889941"/>
                  </a:cubicBezTo>
                  <a:cubicBezTo>
                    <a:pt x="954743" y="889958"/>
                    <a:pt x="962154" y="889454"/>
                    <a:pt x="969501" y="888434"/>
                  </a:cubicBezTo>
                  <a:cubicBezTo>
                    <a:pt x="998014" y="884380"/>
                    <a:pt x="1019487" y="872188"/>
                    <a:pt x="1033287" y="852244"/>
                  </a:cubicBezTo>
                  <a:cubicBezTo>
                    <a:pt x="1058117" y="816388"/>
                    <a:pt x="1052936" y="762037"/>
                    <a:pt x="1044217" y="722753"/>
                  </a:cubicBezTo>
                  <a:cubicBezTo>
                    <a:pt x="1035895" y="685472"/>
                    <a:pt x="1041564" y="664619"/>
                    <a:pt x="1047591" y="6425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29"/>
            <p:cNvSpPr/>
            <p:nvPr/>
          </p:nvSpPr>
          <p:spPr>
            <a:xfrm>
              <a:off x="6539450" y="3831139"/>
              <a:ext cx="202613" cy="479392"/>
            </a:xfrm>
            <a:custGeom>
              <a:avLst/>
              <a:gdLst/>
              <a:ahLst/>
              <a:cxnLst/>
              <a:rect l="l" t="t" r="r" b="b"/>
              <a:pathLst>
                <a:path w="346466" h="819754" extrusionOk="0">
                  <a:moveTo>
                    <a:pt x="79652" y="6901"/>
                  </a:moveTo>
                  <a:cubicBezTo>
                    <a:pt x="79652" y="6901"/>
                    <a:pt x="133062" y="484312"/>
                    <a:pt x="133062" y="495126"/>
                  </a:cubicBezTo>
                  <a:cubicBezTo>
                    <a:pt x="133062" y="505939"/>
                    <a:pt x="122232" y="617244"/>
                    <a:pt x="104366" y="663827"/>
                  </a:cubicBezTo>
                  <a:cubicBezTo>
                    <a:pt x="92257" y="700624"/>
                    <a:pt x="71313" y="733894"/>
                    <a:pt x="43371" y="760723"/>
                  </a:cubicBezTo>
                  <a:cubicBezTo>
                    <a:pt x="14542" y="789553"/>
                    <a:pt x="-3344" y="811042"/>
                    <a:pt x="18145" y="821851"/>
                  </a:cubicBezTo>
                  <a:cubicBezTo>
                    <a:pt x="39635" y="832661"/>
                    <a:pt x="258384" y="821851"/>
                    <a:pt x="258384" y="821851"/>
                  </a:cubicBezTo>
                  <a:cubicBezTo>
                    <a:pt x="260612" y="790365"/>
                    <a:pt x="265436" y="759116"/>
                    <a:pt x="272800" y="728424"/>
                  </a:cubicBezTo>
                  <a:cubicBezTo>
                    <a:pt x="278699" y="706014"/>
                    <a:pt x="287117" y="684342"/>
                    <a:pt x="297893" y="663827"/>
                  </a:cubicBezTo>
                  <a:lnTo>
                    <a:pt x="302163" y="821585"/>
                  </a:lnTo>
                  <a:lnTo>
                    <a:pt x="320182" y="821585"/>
                  </a:lnTo>
                  <a:cubicBezTo>
                    <a:pt x="320182" y="821585"/>
                    <a:pt x="326589" y="656633"/>
                    <a:pt x="333512" y="634731"/>
                  </a:cubicBezTo>
                  <a:cubicBezTo>
                    <a:pt x="345575" y="599978"/>
                    <a:pt x="352848" y="563743"/>
                    <a:pt x="355131" y="527025"/>
                  </a:cubicBezTo>
                  <a:cubicBezTo>
                    <a:pt x="355131" y="491119"/>
                    <a:pt x="308419" y="437334"/>
                    <a:pt x="308419" y="437334"/>
                  </a:cubicBezTo>
                  <a:lnTo>
                    <a:pt x="344721" y="10237"/>
                  </a:lnTo>
                  <a:close/>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29"/>
            <p:cNvSpPr/>
            <p:nvPr/>
          </p:nvSpPr>
          <p:spPr>
            <a:xfrm>
              <a:off x="6580963" y="3831146"/>
              <a:ext cx="155374" cy="50283"/>
            </a:xfrm>
            <a:custGeom>
              <a:avLst/>
              <a:gdLst/>
              <a:ahLst/>
              <a:cxnLst/>
              <a:rect l="l" t="t" r="r" b="b"/>
              <a:pathLst>
                <a:path w="265597" h="85954" extrusionOk="0">
                  <a:moveTo>
                    <a:pt x="18274" y="92855"/>
                  </a:moveTo>
                  <a:lnTo>
                    <a:pt x="267322" y="92855"/>
                  </a:lnTo>
                  <a:lnTo>
                    <a:pt x="274262" y="10504"/>
                  </a:lnTo>
                  <a:lnTo>
                    <a:pt x="8664" y="6901"/>
                  </a:lnTo>
                  <a:cubicBezTo>
                    <a:pt x="8664" y="6901"/>
                    <a:pt x="12534" y="41857"/>
                    <a:pt x="18274" y="928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29"/>
            <p:cNvSpPr/>
            <p:nvPr/>
          </p:nvSpPr>
          <p:spPr>
            <a:xfrm>
              <a:off x="6535544" y="3827239"/>
              <a:ext cx="210431" cy="487533"/>
            </a:xfrm>
            <a:custGeom>
              <a:avLst/>
              <a:gdLst/>
              <a:ahLst/>
              <a:cxnLst/>
              <a:rect l="l" t="t" r="r" b="b"/>
              <a:pathLst>
                <a:path w="359834" h="833674" extrusionOk="0">
                  <a:moveTo>
                    <a:pt x="368481" y="533694"/>
                  </a:moveTo>
                  <a:cubicBezTo>
                    <a:pt x="368481" y="499537"/>
                    <a:pt x="330951" y="452551"/>
                    <a:pt x="321978" y="441800"/>
                  </a:cubicBezTo>
                  <a:lnTo>
                    <a:pt x="358043" y="17477"/>
                  </a:lnTo>
                  <a:cubicBezTo>
                    <a:pt x="358201" y="15628"/>
                    <a:pt x="357585" y="13799"/>
                    <a:pt x="356335" y="12424"/>
                  </a:cubicBezTo>
                  <a:cubicBezTo>
                    <a:pt x="355089" y="11054"/>
                    <a:pt x="353332" y="10258"/>
                    <a:pt x="351478" y="10233"/>
                  </a:cubicBezTo>
                  <a:lnTo>
                    <a:pt x="86418" y="6901"/>
                  </a:lnTo>
                  <a:cubicBezTo>
                    <a:pt x="84506" y="6901"/>
                    <a:pt x="82685" y="7701"/>
                    <a:pt x="81386" y="9100"/>
                  </a:cubicBezTo>
                  <a:cubicBezTo>
                    <a:pt x="80107" y="10521"/>
                    <a:pt x="79503" y="12420"/>
                    <a:pt x="79719" y="14320"/>
                  </a:cubicBezTo>
                  <a:cubicBezTo>
                    <a:pt x="98047" y="178330"/>
                    <a:pt x="132812" y="491298"/>
                    <a:pt x="133066" y="501799"/>
                  </a:cubicBezTo>
                  <a:cubicBezTo>
                    <a:pt x="133066" y="513779"/>
                    <a:pt x="121999" y="623347"/>
                    <a:pt x="104704" y="668417"/>
                  </a:cubicBezTo>
                  <a:cubicBezTo>
                    <a:pt x="96390" y="693506"/>
                    <a:pt x="83831" y="716978"/>
                    <a:pt x="67577" y="737818"/>
                  </a:cubicBezTo>
                  <a:cubicBezTo>
                    <a:pt x="65078" y="741063"/>
                    <a:pt x="62408" y="744216"/>
                    <a:pt x="59738" y="747352"/>
                  </a:cubicBezTo>
                  <a:cubicBezTo>
                    <a:pt x="55156" y="752651"/>
                    <a:pt x="50399" y="757812"/>
                    <a:pt x="45334" y="762677"/>
                  </a:cubicBezTo>
                  <a:cubicBezTo>
                    <a:pt x="22840" y="785171"/>
                    <a:pt x="9877" y="800650"/>
                    <a:pt x="8794" y="813816"/>
                  </a:cubicBezTo>
                  <a:cubicBezTo>
                    <a:pt x="8586" y="815654"/>
                    <a:pt x="8628" y="817511"/>
                    <a:pt x="8919" y="819336"/>
                  </a:cubicBezTo>
                  <a:cubicBezTo>
                    <a:pt x="9986" y="825971"/>
                    <a:pt x="14334" y="831249"/>
                    <a:pt x="21832" y="835023"/>
                  </a:cubicBezTo>
                  <a:cubicBezTo>
                    <a:pt x="30134" y="839188"/>
                    <a:pt x="61741" y="840575"/>
                    <a:pt x="99839" y="840575"/>
                  </a:cubicBezTo>
                  <a:cubicBezTo>
                    <a:pt x="162429" y="840575"/>
                    <a:pt x="242510" y="836856"/>
                    <a:pt x="265403" y="835727"/>
                  </a:cubicBezTo>
                  <a:cubicBezTo>
                    <a:pt x="268777" y="835560"/>
                    <a:pt x="271489" y="832898"/>
                    <a:pt x="271722" y="829529"/>
                  </a:cubicBezTo>
                  <a:cubicBezTo>
                    <a:pt x="273926" y="798458"/>
                    <a:pt x="278683" y="767626"/>
                    <a:pt x="285939" y="737335"/>
                  </a:cubicBezTo>
                  <a:cubicBezTo>
                    <a:pt x="289338" y="724430"/>
                    <a:pt x="293591" y="711767"/>
                    <a:pt x="298673" y="699429"/>
                  </a:cubicBezTo>
                  <a:lnTo>
                    <a:pt x="302171" y="828975"/>
                  </a:lnTo>
                  <a:cubicBezTo>
                    <a:pt x="302267" y="832586"/>
                    <a:pt x="305221" y="835464"/>
                    <a:pt x="308836" y="835464"/>
                  </a:cubicBezTo>
                  <a:lnTo>
                    <a:pt x="326856" y="835464"/>
                  </a:lnTo>
                  <a:cubicBezTo>
                    <a:pt x="330438" y="835469"/>
                    <a:pt x="333383" y="832636"/>
                    <a:pt x="333521" y="829054"/>
                  </a:cubicBezTo>
                  <a:cubicBezTo>
                    <a:pt x="335295" y="783421"/>
                    <a:pt x="341094" y="661211"/>
                    <a:pt x="346504" y="644128"/>
                  </a:cubicBezTo>
                  <a:cubicBezTo>
                    <a:pt x="358809" y="608668"/>
                    <a:pt x="366207" y="571691"/>
                    <a:pt x="368498" y="534227"/>
                  </a:cubicBezTo>
                  <a:cubicBezTo>
                    <a:pt x="368498" y="534135"/>
                    <a:pt x="368473" y="534039"/>
                    <a:pt x="368473" y="533948"/>
                  </a:cubicBezTo>
                  <a:cubicBezTo>
                    <a:pt x="368473" y="533856"/>
                    <a:pt x="368473" y="533777"/>
                    <a:pt x="368481" y="533694"/>
                  </a:cubicBezTo>
                  <a:close/>
                  <a:moveTo>
                    <a:pt x="117246" y="672891"/>
                  </a:moveTo>
                  <a:cubicBezTo>
                    <a:pt x="135349" y="625734"/>
                    <a:pt x="146383" y="514562"/>
                    <a:pt x="146383" y="501795"/>
                  </a:cubicBezTo>
                  <a:cubicBezTo>
                    <a:pt x="146383" y="491356"/>
                    <a:pt x="102134" y="94930"/>
                    <a:pt x="93790" y="20343"/>
                  </a:cubicBezTo>
                  <a:lnTo>
                    <a:pt x="344134" y="23492"/>
                  </a:lnTo>
                  <a:lnTo>
                    <a:pt x="308441" y="443437"/>
                  </a:lnTo>
                  <a:cubicBezTo>
                    <a:pt x="308282" y="445232"/>
                    <a:pt x="308861" y="447019"/>
                    <a:pt x="310048" y="448377"/>
                  </a:cubicBezTo>
                  <a:cubicBezTo>
                    <a:pt x="310207" y="448560"/>
                    <a:pt x="316055" y="455375"/>
                    <a:pt x="323457" y="465455"/>
                  </a:cubicBezTo>
                  <a:cubicBezTo>
                    <a:pt x="318500" y="482330"/>
                    <a:pt x="311627" y="497246"/>
                    <a:pt x="303654" y="514316"/>
                  </a:cubicBezTo>
                  <a:cubicBezTo>
                    <a:pt x="296702" y="529207"/>
                    <a:pt x="288817" y="546086"/>
                    <a:pt x="280690" y="567634"/>
                  </a:cubicBezTo>
                  <a:cubicBezTo>
                    <a:pt x="269710" y="596484"/>
                    <a:pt x="261792" y="626038"/>
                    <a:pt x="254806" y="652113"/>
                  </a:cubicBezTo>
                  <a:cubicBezTo>
                    <a:pt x="243809" y="693156"/>
                    <a:pt x="234316" y="728604"/>
                    <a:pt x="218325" y="740575"/>
                  </a:cubicBezTo>
                  <a:cubicBezTo>
                    <a:pt x="197843" y="755925"/>
                    <a:pt x="119412" y="743887"/>
                    <a:pt x="84972" y="736826"/>
                  </a:cubicBezTo>
                  <a:cubicBezTo>
                    <a:pt x="98831" y="717228"/>
                    <a:pt x="109707" y="695680"/>
                    <a:pt x="117246" y="672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29"/>
            <p:cNvSpPr/>
            <p:nvPr/>
          </p:nvSpPr>
          <p:spPr>
            <a:xfrm>
              <a:off x="6823480" y="3831139"/>
              <a:ext cx="206438" cy="479392"/>
            </a:xfrm>
            <a:custGeom>
              <a:avLst/>
              <a:gdLst/>
              <a:ahLst/>
              <a:cxnLst/>
              <a:rect l="l" t="t" r="r" b="b"/>
              <a:pathLst>
                <a:path w="353006" h="819754" extrusionOk="0">
                  <a:moveTo>
                    <a:pt x="272508" y="6901"/>
                  </a:moveTo>
                  <a:cubicBezTo>
                    <a:pt x="272508" y="6901"/>
                    <a:pt x="237273" y="484312"/>
                    <a:pt x="237273" y="495126"/>
                  </a:cubicBezTo>
                  <a:cubicBezTo>
                    <a:pt x="237273" y="505939"/>
                    <a:pt x="248103" y="617244"/>
                    <a:pt x="265968" y="663827"/>
                  </a:cubicBezTo>
                  <a:cubicBezTo>
                    <a:pt x="278078" y="700624"/>
                    <a:pt x="299020" y="733894"/>
                    <a:pt x="326963" y="760723"/>
                  </a:cubicBezTo>
                  <a:cubicBezTo>
                    <a:pt x="355792" y="789553"/>
                    <a:pt x="373679" y="811042"/>
                    <a:pt x="352189" y="821851"/>
                  </a:cubicBezTo>
                  <a:cubicBezTo>
                    <a:pt x="330700" y="832661"/>
                    <a:pt x="111951" y="821851"/>
                    <a:pt x="111951" y="821851"/>
                  </a:cubicBezTo>
                  <a:cubicBezTo>
                    <a:pt x="109722" y="790365"/>
                    <a:pt x="104899" y="759116"/>
                    <a:pt x="97534" y="728424"/>
                  </a:cubicBezTo>
                  <a:cubicBezTo>
                    <a:pt x="91636" y="706014"/>
                    <a:pt x="83217" y="684342"/>
                    <a:pt x="72441" y="663827"/>
                  </a:cubicBezTo>
                  <a:lnTo>
                    <a:pt x="68172" y="821585"/>
                  </a:lnTo>
                  <a:lnTo>
                    <a:pt x="50285" y="821585"/>
                  </a:lnTo>
                  <a:cubicBezTo>
                    <a:pt x="50285" y="821585"/>
                    <a:pt x="43746" y="656633"/>
                    <a:pt x="36956" y="634731"/>
                  </a:cubicBezTo>
                  <a:cubicBezTo>
                    <a:pt x="24943" y="599970"/>
                    <a:pt x="17716" y="563735"/>
                    <a:pt x="15470" y="527025"/>
                  </a:cubicBezTo>
                  <a:cubicBezTo>
                    <a:pt x="15470" y="491119"/>
                    <a:pt x="62049" y="437334"/>
                    <a:pt x="62049" y="437334"/>
                  </a:cubicBezTo>
                  <a:lnTo>
                    <a:pt x="8664" y="10237"/>
                  </a:lnTo>
                  <a:close/>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29"/>
            <p:cNvSpPr/>
            <p:nvPr/>
          </p:nvSpPr>
          <p:spPr>
            <a:xfrm>
              <a:off x="6822455" y="3831139"/>
              <a:ext cx="155374" cy="50283"/>
            </a:xfrm>
            <a:custGeom>
              <a:avLst/>
              <a:gdLst/>
              <a:ahLst/>
              <a:cxnLst/>
              <a:rect l="l" t="t" r="r" b="b"/>
              <a:pathLst>
                <a:path w="265597" h="85954" extrusionOk="0">
                  <a:moveTo>
                    <a:pt x="274262" y="6901"/>
                  </a:moveTo>
                  <a:lnTo>
                    <a:pt x="8664" y="10504"/>
                  </a:lnTo>
                  <a:lnTo>
                    <a:pt x="19078" y="92855"/>
                  </a:lnTo>
                  <a:lnTo>
                    <a:pt x="267860" y="92855"/>
                  </a:lnTo>
                  <a:cubicBezTo>
                    <a:pt x="271729" y="41870"/>
                    <a:pt x="274262" y="6901"/>
                    <a:pt x="274262" y="6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29"/>
            <p:cNvSpPr/>
            <p:nvPr/>
          </p:nvSpPr>
          <p:spPr>
            <a:xfrm>
              <a:off x="6819565" y="3827256"/>
              <a:ext cx="214270" cy="487518"/>
            </a:xfrm>
            <a:custGeom>
              <a:avLst/>
              <a:gdLst/>
              <a:ahLst/>
              <a:cxnLst/>
              <a:rect l="l" t="t" r="r" b="b"/>
              <a:pathLst>
                <a:path w="366398" h="833649" extrusionOk="0">
                  <a:moveTo>
                    <a:pt x="338277" y="762548"/>
                  </a:moveTo>
                  <a:cubicBezTo>
                    <a:pt x="311081" y="736372"/>
                    <a:pt x="290693" y="703944"/>
                    <a:pt x="278886" y="668092"/>
                  </a:cubicBezTo>
                  <a:cubicBezTo>
                    <a:pt x="261704" y="623330"/>
                    <a:pt x="250636" y="513762"/>
                    <a:pt x="250636" y="501786"/>
                  </a:cubicBezTo>
                  <a:cubicBezTo>
                    <a:pt x="250703" y="492555"/>
                    <a:pt x="273700" y="178709"/>
                    <a:pt x="285847" y="14049"/>
                  </a:cubicBezTo>
                  <a:cubicBezTo>
                    <a:pt x="285987" y="12183"/>
                    <a:pt x="285337" y="10346"/>
                    <a:pt x="284056" y="8984"/>
                  </a:cubicBezTo>
                  <a:cubicBezTo>
                    <a:pt x="282742" y="7671"/>
                    <a:pt x="280968" y="6922"/>
                    <a:pt x="279111" y="6901"/>
                  </a:cubicBezTo>
                  <a:lnTo>
                    <a:pt x="15250" y="10233"/>
                  </a:lnTo>
                  <a:cubicBezTo>
                    <a:pt x="13351" y="10258"/>
                    <a:pt x="11551" y="11091"/>
                    <a:pt x="10306" y="12524"/>
                  </a:cubicBezTo>
                  <a:cubicBezTo>
                    <a:pt x="9060" y="13957"/>
                    <a:pt x="8481" y="15852"/>
                    <a:pt x="8715" y="17735"/>
                  </a:cubicBezTo>
                  <a:lnTo>
                    <a:pt x="61745" y="441908"/>
                  </a:lnTo>
                  <a:cubicBezTo>
                    <a:pt x="58975" y="445240"/>
                    <a:pt x="53606" y="451905"/>
                    <a:pt x="47487" y="460511"/>
                  </a:cubicBezTo>
                  <a:cubicBezTo>
                    <a:pt x="47395" y="460623"/>
                    <a:pt x="47237" y="460656"/>
                    <a:pt x="47154" y="460777"/>
                  </a:cubicBezTo>
                  <a:cubicBezTo>
                    <a:pt x="32458" y="481234"/>
                    <a:pt x="14942" y="510579"/>
                    <a:pt x="14955" y="534614"/>
                  </a:cubicBezTo>
                  <a:cubicBezTo>
                    <a:pt x="17229" y="571858"/>
                    <a:pt x="24556" y="608622"/>
                    <a:pt x="36727" y="643895"/>
                  </a:cubicBezTo>
                  <a:cubicBezTo>
                    <a:pt x="42105" y="661165"/>
                    <a:pt x="47974" y="783388"/>
                    <a:pt x="49782" y="829033"/>
                  </a:cubicBezTo>
                  <a:cubicBezTo>
                    <a:pt x="49919" y="832611"/>
                    <a:pt x="52864" y="835443"/>
                    <a:pt x="56447" y="835439"/>
                  </a:cubicBezTo>
                  <a:lnTo>
                    <a:pt x="74358" y="835439"/>
                  </a:lnTo>
                  <a:cubicBezTo>
                    <a:pt x="76233" y="835427"/>
                    <a:pt x="78011" y="834614"/>
                    <a:pt x="79248" y="833211"/>
                  </a:cubicBezTo>
                  <a:cubicBezTo>
                    <a:pt x="80661" y="832011"/>
                    <a:pt x="81502" y="830270"/>
                    <a:pt x="81564" y="828416"/>
                  </a:cubicBezTo>
                  <a:lnTo>
                    <a:pt x="85013" y="700703"/>
                  </a:lnTo>
                  <a:cubicBezTo>
                    <a:pt x="89862" y="712583"/>
                    <a:pt x="93940" y="724763"/>
                    <a:pt x="97227" y="737164"/>
                  </a:cubicBezTo>
                  <a:cubicBezTo>
                    <a:pt x="104499" y="767501"/>
                    <a:pt x="109265" y="798383"/>
                    <a:pt x="111477" y="829503"/>
                  </a:cubicBezTo>
                  <a:cubicBezTo>
                    <a:pt x="111710" y="832873"/>
                    <a:pt x="114426" y="835535"/>
                    <a:pt x="117800" y="835702"/>
                  </a:cubicBezTo>
                  <a:cubicBezTo>
                    <a:pt x="140710" y="836830"/>
                    <a:pt x="220774" y="840550"/>
                    <a:pt x="283360" y="840550"/>
                  </a:cubicBezTo>
                  <a:cubicBezTo>
                    <a:pt x="321453" y="840550"/>
                    <a:pt x="353065" y="839176"/>
                    <a:pt x="361371" y="834998"/>
                  </a:cubicBezTo>
                  <a:cubicBezTo>
                    <a:pt x="365145" y="833098"/>
                    <a:pt x="368106" y="830811"/>
                    <a:pt x="370272" y="828166"/>
                  </a:cubicBezTo>
                  <a:cubicBezTo>
                    <a:pt x="372652" y="825534"/>
                    <a:pt x="374228" y="822276"/>
                    <a:pt x="374813" y="818777"/>
                  </a:cubicBezTo>
                  <a:cubicBezTo>
                    <a:pt x="377087" y="804498"/>
                    <a:pt x="363766" y="788057"/>
                    <a:pt x="338277" y="762548"/>
                  </a:cubicBezTo>
                  <a:close/>
                  <a:moveTo>
                    <a:pt x="22890" y="23454"/>
                  </a:moveTo>
                  <a:lnTo>
                    <a:pt x="272013" y="20305"/>
                  </a:lnTo>
                  <a:cubicBezTo>
                    <a:pt x="267431" y="82504"/>
                    <a:pt x="237298" y="491448"/>
                    <a:pt x="237298" y="501765"/>
                  </a:cubicBezTo>
                  <a:cubicBezTo>
                    <a:pt x="237298" y="514533"/>
                    <a:pt x="248333" y="625704"/>
                    <a:pt x="266323" y="672549"/>
                  </a:cubicBezTo>
                  <a:cubicBezTo>
                    <a:pt x="273881" y="695392"/>
                    <a:pt x="284769" y="716999"/>
                    <a:pt x="298635" y="736664"/>
                  </a:cubicBezTo>
                  <a:cubicBezTo>
                    <a:pt x="264595" y="743691"/>
                    <a:pt x="185422" y="755950"/>
                    <a:pt x="164824" y="740529"/>
                  </a:cubicBezTo>
                  <a:cubicBezTo>
                    <a:pt x="148832" y="728558"/>
                    <a:pt x="139335" y="693110"/>
                    <a:pt x="128342" y="652067"/>
                  </a:cubicBezTo>
                  <a:cubicBezTo>
                    <a:pt x="121357" y="625992"/>
                    <a:pt x="113439" y="596438"/>
                    <a:pt x="102458" y="567588"/>
                  </a:cubicBezTo>
                  <a:cubicBezTo>
                    <a:pt x="94382" y="546207"/>
                    <a:pt x="86555" y="529411"/>
                    <a:pt x="79648" y="514599"/>
                  </a:cubicBezTo>
                  <a:cubicBezTo>
                    <a:pt x="71734" y="497612"/>
                    <a:pt x="64898" y="482742"/>
                    <a:pt x="59987" y="466001"/>
                  </a:cubicBezTo>
                  <a:cubicBezTo>
                    <a:pt x="67573" y="455587"/>
                    <a:pt x="73608" y="448506"/>
                    <a:pt x="73775" y="448335"/>
                  </a:cubicBezTo>
                  <a:cubicBezTo>
                    <a:pt x="75016" y="446906"/>
                    <a:pt x="75587" y="445019"/>
                    <a:pt x="75354" y="4431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29"/>
            <p:cNvSpPr/>
            <p:nvPr/>
          </p:nvSpPr>
          <p:spPr>
            <a:xfrm>
              <a:off x="6433032" y="2657374"/>
              <a:ext cx="675867" cy="1205054"/>
            </a:xfrm>
            <a:custGeom>
              <a:avLst/>
              <a:gdLst/>
              <a:ahLst/>
              <a:cxnLst/>
              <a:rect l="l" t="t" r="r" b="b"/>
              <a:pathLst>
                <a:path w="1155723" h="2060625" extrusionOk="0">
                  <a:moveTo>
                    <a:pt x="16846" y="257865"/>
                  </a:moveTo>
                  <a:cubicBezTo>
                    <a:pt x="16846" y="257865"/>
                    <a:pt x="696" y="600745"/>
                    <a:pt x="13776" y="830041"/>
                  </a:cubicBezTo>
                  <a:cubicBezTo>
                    <a:pt x="26855" y="1059337"/>
                    <a:pt x="65561" y="2054197"/>
                    <a:pt x="65561" y="2054197"/>
                  </a:cubicBezTo>
                  <a:lnTo>
                    <a:pt x="537090" y="2067527"/>
                  </a:lnTo>
                  <a:lnTo>
                    <a:pt x="554444" y="869263"/>
                  </a:lnTo>
                  <a:lnTo>
                    <a:pt x="615038" y="2063124"/>
                  </a:lnTo>
                  <a:lnTo>
                    <a:pt x="1164387" y="2058850"/>
                  </a:lnTo>
                  <a:cubicBezTo>
                    <a:pt x="1164387" y="2058850"/>
                    <a:pt x="1116884" y="1068276"/>
                    <a:pt x="1116884" y="808697"/>
                  </a:cubicBezTo>
                  <a:cubicBezTo>
                    <a:pt x="1116884" y="549118"/>
                    <a:pt x="1151458" y="397754"/>
                    <a:pt x="1147046" y="272295"/>
                  </a:cubicBezTo>
                  <a:cubicBezTo>
                    <a:pt x="1142635" y="146835"/>
                    <a:pt x="973538" y="47252"/>
                    <a:pt x="671235" y="12678"/>
                  </a:cubicBezTo>
                  <a:cubicBezTo>
                    <a:pt x="368931" y="-21895"/>
                    <a:pt x="117479" y="107842"/>
                    <a:pt x="69968" y="159494"/>
                  </a:cubicBezTo>
                  <a:cubicBezTo>
                    <a:pt x="22457" y="211146"/>
                    <a:pt x="16846" y="257865"/>
                    <a:pt x="16846" y="25786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29"/>
            <p:cNvSpPr/>
            <p:nvPr/>
          </p:nvSpPr>
          <p:spPr>
            <a:xfrm>
              <a:off x="6498150" y="2671113"/>
              <a:ext cx="531086" cy="1191491"/>
            </a:xfrm>
            <a:custGeom>
              <a:avLst/>
              <a:gdLst/>
              <a:ahLst/>
              <a:cxnLst/>
              <a:rect l="l" t="t" r="r" b="b"/>
              <a:pathLst>
                <a:path w="907840" h="2036737" extrusionOk="0">
                  <a:moveTo>
                    <a:pt x="887946" y="2037245"/>
                  </a:moveTo>
                  <a:lnTo>
                    <a:pt x="863370" y="2037245"/>
                  </a:lnTo>
                  <a:lnTo>
                    <a:pt x="863370" y="61935"/>
                  </a:lnTo>
                  <a:cubicBezTo>
                    <a:pt x="871913" y="65684"/>
                    <a:pt x="880032" y="69408"/>
                    <a:pt x="887946" y="73278"/>
                  </a:cubicBezTo>
                  <a:close/>
                  <a:moveTo>
                    <a:pt x="916504" y="88494"/>
                  </a:moveTo>
                  <a:lnTo>
                    <a:pt x="904096" y="81688"/>
                  </a:lnTo>
                  <a:lnTo>
                    <a:pt x="904096" y="2036312"/>
                  </a:lnTo>
                  <a:lnTo>
                    <a:pt x="916504" y="2036312"/>
                  </a:lnTo>
                  <a:close/>
                  <a:moveTo>
                    <a:pt x="459916" y="6947"/>
                  </a:moveTo>
                  <a:cubicBezTo>
                    <a:pt x="453135" y="6947"/>
                    <a:pt x="447636" y="12445"/>
                    <a:pt x="447636" y="19227"/>
                  </a:cubicBezTo>
                  <a:lnTo>
                    <a:pt x="447636" y="19227"/>
                  </a:lnTo>
                  <a:lnTo>
                    <a:pt x="447636" y="944416"/>
                  </a:lnTo>
                  <a:lnTo>
                    <a:pt x="473262" y="1429034"/>
                  </a:lnTo>
                  <a:lnTo>
                    <a:pt x="473262" y="19227"/>
                  </a:lnTo>
                  <a:cubicBezTo>
                    <a:pt x="473292" y="12447"/>
                    <a:pt x="467818" y="6929"/>
                    <a:pt x="461037" y="6901"/>
                  </a:cubicBezTo>
                  <a:cubicBezTo>
                    <a:pt x="461037" y="6901"/>
                    <a:pt x="461033" y="6901"/>
                    <a:pt x="461033" y="6901"/>
                  </a:cubicBezTo>
                  <a:cubicBezTo>
                    <a:pt x="460662" y="6898"/>
                    <a:pt x="460287" y="6913"/>
                    <a:pt x="459916" y="6947"/>
                  </a:cubicBezTo>
                  <a:close/>
                  <a:moveTo>
                    <a:pt x="495019" y="13087"/>
                  </a:moveTo>
                  <a:cubicBezTo>
                    <a:pt x="491703" y="13013"/>
                    <a:pt x="488954" y="15640"/>
                    <a:pt x="488879" y="18956"/>
                  </a:cubicBezTo>
                  <a:cubicBezTo>
                    <a:pt x="488879" y="19044"/>
                    <a:pt x="488879" y="19135"/>
                    <a:pt x="488879" y="19227"/>
                  </a:cubicBezTo>
                  <a:lnTo>
                    <a:pt x="488879" y="1747621"/>
                  </a:lnTo>
                  <a:lnTo>
                    <a:pt x="501158" y="1989863"/>
                  </a:lnTo>
                  <a:lnTo>
                    <a:pt x="501158" y="19227"/>
                  </a:lnTo>
                  <a:cubicBezTo>
                    <a:pt x="501158" y="15836"/>
                    <a:pt x="498409" y="13087"/>
                    <a:pt x="495019" y="13087"/>
                  </a:cubicBezTo>
                  <a:close/>
                  <a:moveTo>
                    <a:pt x="643967" y="2038332"/>
                  </a:moveTo>
                  <a:lnTo>
                    <a:pt x="643967" y="19227"/>
                  </a:lnTo>
                  <a:cubicBezTo>
                    <a:pt x="643463" y="15799"/>
                    <a:pt x="640276" y="13429"/>
                    <a:pt x="636848" y="13933"/>
                  </a:cubicBezTo>
                  <a:cubicBezTo>
                    <a:pt x="636848" y="13933"/>
                    <a:pt x="636848" y="13933"/>
                    <a:pt x="636848" y="13933"/>
                  </a:cubicBezTo>
                  <a:cubicBezTo>
                    <a:pt x="634107" y="14336"/>
                    <a:pt x="631958" y="16487"/>
                    <a:pt x="631554" y="19227"/>
                  </a:cubicBezTo>
                  <a:lnTo>
                    <a:pt x="631554" y="2038444"/>
                  </a:lnTo>
                  <a:close/>
                  <a:moveTo>
                    <a:pt x="708831" y="19227"/>
                  </a:moveTo>
                  <a:cubicBezTo>
                    <a:pt x="708831" y="15841"/>
                    <a:pt x="706090" y="13094"/>
                    <a:pt x="702704" y="13087"/>
                  </a:cubicBezTo>
                  <a:cubicBezTo>
                    <a:pt x="699388" y="13013"/>
                    <a:pt x="696639" y="15640"/>
                    <a:pt x="696564" y="18956"/>
                  </a:cubicBezTo>
                  <a:lnTo>
                    <a:pt x="696564" y="2037911"/>
                  </a:lnTo>
                  <a:lnTo>
                    <a:pt x="708844" y="2037911"/>
                  </a:lnTo>
                  <a:close/>
                  <a:moveTo>
                    <a:pt x="680402" y="19227"/>
                  </a:moveTo>
                  <a:cubicBezTo>
                    <a:pt x="679694" y="12408"/>
                    <a:pt x="673592" y="7455"/>
                    <a:pt x="666773" y="8164"/>
                  </a:cubicBezTo>
                  <a:cubicBezTo>
                    <a:pt x="660933" y="8771"/>
                    <a:pt x="656318" y="13388"/>
                    <a:pt x="655714" y="19227"/>
                  </a:cubicBezTo>
                  <a:lnTo>
                    <a:pt x="655714" y="2038174"/>
                  </a:lnTo>
                  <a:lnTo>
                    <a:pt x="680402" y="2038174"/>
                  </a:lnTo>
                  <a:close/>
                  <a:moveTo>
                    <a:pt x="851507" y="57133"/>
                  </a:moveTo>
                  <a:lnTo>
                    <a:pt x="839227" y="52197"/>
                  </a:lnTo>
                  <a:lnTo>
                    <a:pt x="839227" y="2036845"/>
                  </a:lnTo>
                  <a:lnTo>
                    <a:pt x="851507" y="2036845"/>
                  </a:lnTo>
                  <a:close/>
                  <a:moveTo>
                    <a:pt x="57379" y="72349"/>
                  </a:moveTo>
                  <a:cubicBezTo>
                    <a:pt x="48707" y="76485"/>
                    <a:pt x="40563" y="80626"/>
                    <a:pt x="32824" y="84762"/>
                  </a:cubicBezTo>
                  <a:lnTo>
                    <a:pt x="32824" y="2032438"/>
                  </a:lnTo>
                  <a:lnTo>
                    <a:pt x="57379" y="2032438"/>
                  </a:lnTo>
                  <a:close/>
                  <a:moveTo>
                    <a:pt x="8664" y="2032442"/>
                  </a:moveTo>
                  <a:lnTo>
                    <a:pt x="20944" y="2032442"/>
                  </a:lnTo>
                  <a:lnTo>
                    <a:pt x="20944" y="91298"/>
                  </a:lnTo>
                  <a:lnTo>
                    <a:pt x="8664" y="98504"/>
                  </a:lnTo>
                  <a:close/>
                  <a:moveTo>
                    <a:pt x="430154" y="13087"/>
                  </a:moveTo>
                  <a:cubicBezTo>
                    <a:pt x="426847" y="13024"/>
                    <a:pt x="424110" y="15649"/>
                    <a:pt x="424035" y="18956"/>
                  </a:cubicBezTo>
                  <a:cubicBezTo>
                    <a:pt x="424035" y="19044"/>
                    <a:pt x="424035" y="19135"/>
                    <a:pt x="424035" y="19227"/>
                  </a:cubicBezTo>
                  <a:lnTo>
                    <a:pt x="424035" y="2043639"/>
                  </a:lnTo>
                  <a:lnTo>
                    <a:pt x="425768" y="2043639"/>
                  </a:lnTo>
                  <a:lnTo>
                    <a:pt x="436294" y="1318383"/>
                  </a:lnTo>
                  <a:lnTo>
                    <a:pt x="436294" y="19227"/>
                  </a:lnTo>
                  <a:cubicBezTo>
                    <a:pt x="436294" y="15836"/>
                    <a:pt x="433545" y="13087"/>
                    <a:pt x="430154" y="13087"/>
                  </a:cubicBezTo>
                  <a:close/>
                  <a:moveTo>
                    <a:pt x="86216" y="59265"/>
                  </a:moveTo>
                  <a:lnTo>
                    <a:pt x="73937" y="64739"/>
                  </a:lnTo>
                  <a:lnTo>
                    <a:pt x="73937" y="2034042"/>
                  </a:lnTo>
                  <a:lnTo>
                    <a:pt x="86216" y="2034042"/>
                  </a:lnTo>
                  <a:close/>
                  <a:moveTo>
                    <a:pt x="252785" y="6947"/>
                  </a:moveTo>
                  <a:cubicBezTo>
                    <a:pt x="246003" y="6947"/>
                    <a:pt x="240505" y="12445"/>
                    <a:pt x="240505" y="19227"/>
                  </a:cubicBezTo>
                  <a:lnTo>
                    <a:pt x="240505" y="19227"/>
                  </a:lnTo>
                  <a:lnTo>
                    <a:pt x="240505" y="2038590"/>
                  </a:lnTo>
                  <a:lnTo>
                    <a:pt x="265081" y="2039394"/>
                  </a:lnTo>
                  <a:lnTo>
                    <a:pt x="265081" y="19227"/>
                  </a:lnTo>
                  <a:cubicBezTo>
                    <a:pt x="265081" y="12445"/>
                    <a:pt x="259583" y="6947"/>
                    <a:pt x="252801" y="6947"/>
                  </a:cubicBezTo>
                  <a:close/>
                  <a:moveTo>
                    <a:pt x="216349" y="19227"/>
                  </a:moveTo>
                  <a:lnTo>
                    <a:pt x="216349" y="2037911"/>
                  </a:lnTo>
                  <a:lnTo>
                    <a:pt x="228625" y="2037911"/>
                  </a:lnTo>
                  <a:lnTo>
                    <a:pt x="228625" y="19227"/>
                  </a:lnTo>
                  <a:cubicBezTo>
                    <a:pt x="228625" y="15836"/>
                    <a:pt x="225876" y="13087"/>
                    <a:pt x="222485" y="13087"/>
                  </a:cubicBezTo>
                  <a:lnTo>
                    <a:pt x="219928" y="13087"/>
                  </a:lnTo>
                  <a:cubicBezTo>
                    <a:pt x="217487" y="14092"/>
                    <a:pt x="216016" y="16606"/>
                    <a:pt x="216341" y="19227"/>
                  </a:cubicBezTo>
                  <a:close/>
                  <a:moveTo>
                    <a:pt x="287354" y="13087"/>
                  </a:moveTo>
                  <a:cubicBezTo>
                    <a:pt x="283963" y="13087"/>
                    <a:pt x="281214" y="15836"/>
                    <a:pt x="281214" y="19227"/>
                  </a:cubicBezTo>
                  <a:lnTo>
                    <a:pt x="281214" y="2039781"/>
                  </a:lnTo>
                  <a:lnTo>
                    <a:pt x="293490" y="2039781"/>
                  </a:lnTo>
                  <a:lnTo>
                    <a:pt x="293490" y="19227"/>
                  </a:lnTo>
                  <a:cubicBezTo>
                    <a:pt x="293565" y="15911"/>
                    <a:pt x="290936" y="13162"/>
                    <a:pt x="287620" y="13087"/>
                  </a:cubicBezTo>
                  <a:close/>
                </a:path>
              </a:pathLst>
            </a:custGeom>
            <a:solidFill>
              <a:srgbClr val="8F8F8F">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29"/>
            <p:cNvSpPr/>
            <p:nvPr/>
          </p:nvSpPr>
          <p:spPr>
            <a:xfrm>
              <a:off x="6429156" y="2653506"/>
              <a:ext cx="684081" cy="1213359"/>
            </a:xfrm>
            <a:custGeom>
              <a:avLst/>
              <a:gdLst/>
              <a:ahLst/>
              <a:cxnLst/>
              <a:rect l="l" t="t" r="r" b="b"/>
              <a:pathLst>
                <a:path w="1169369" h="2074118" extrusionOk="0">
                  <a:moveTo>
                    <a:pt x="550303" y="2081019"/>
                  </a:moveTo>
                  <a:lnTo>
                    <a:pt x="65765" y="2067307"/>
                  </a:lnTo>
                  <a:lnTo>
                    <a:pt x="65523" y="2061059"/>
                  </a:lnTo>
                  <a:cubicBezTo>
                    <a:pt x="65132" y="2051107"/>
                    <a:pt x="26668" y="1063636"/>
                    <a:pt x="13747" y="837018"/>
                  </a:cubicBezTo>
                  <a:cubicBezTo>
                    <a:pt x="796" y="610001"/>
                    <a:pt x="16663" y="267601"/>
                    <a:pt x="16808" y="264156"/>
                  </a:cubicBezTo>
                  <a:lnTo>
                    <a:pt x="16846" y="263673"/>
                  </a:lnTo>
                  <a:cubicBezTo>
                    <a:pt x="17087" y="261681"/>
                    <a:pt x="23265" y="214216"/>
                    <a:pt x="71680" y="161585"/>
                  </a:cubicBezTo>
                  <a:cubicBezTo>
                    <a:pt x="123407" y="105352"/>
                    <a:pt x="379899" y="-21540"/>
                    <a:pt x="678616" y="12662"/>
                  </a:cubicBezTo>
                  <a:cubicBezTo>
                    <a:pt x="975613" y="46619"/>
                    <a:pt x="1155690" y="146061"/>
                    <a:pt x="1160334" y="278651"/>
                  </a:cubicBezTo>
                  <a:cubicBezTo>
                    <a:pt x="1162330" y="335347"/>
                    <a:pt x="1156315" y="398379"/>
                    <a:pt x="1149354" y="471362"/>
                  </a:cubicBezTo>
                  <a:cubicBezTo>
                    <a:pt x="1140815" y="560944"/>
                    <a:pt x="1130193" y="672429"/>
                    <a:pt x="1130193" y="815287"/>
                  </a:cubicBezTo>
                  <a:cubicBezTo>
                    <a:pt x="1130193" y="1071754"/>
                    <a:pt x="1177225" y="2055244"/>
                    <a:pt x="1177700" y="2065149"/>
                  </a:cubicBezTo>
                  <a:lnTo>
                    <a:pt x="1178033" y="2072089"/>
                  </a:lnTo>
                  <a:lnTo>
                    <a:pt x="615326" y="2076483"/>
                  </a:lnTo>
                  <a:lnTo>
                    <a:pt x="564787" y="1080652"/>
                  </a:lnTo>
                  <a:close/>
                  <a:moveTo>
                    <a:pt x="78615" y="2054310"/>
                  </a:moveTo>
                  <a:lnTo>
                    <a:pt x="537153" y="2067294"/>
                  </a:lnTo>
                  <a:lnTo>
                    <a:pt x="554402" y="875795"/>
                  </a:lnTo>
                  <a:lnTo>
                    <a:pt x="567732" y="875553"/>
                  </a:lnTo>
                  <a:lnTo>
                    <a:pt x="628002" y="2063033"/>
                  </a:lnTo>
                  <a:lnTo>
                    <a:pt x="1164012" y="2058867"/>
                  </a:lnTo>
                  <a:cubicBezTo>
                    <a:pt x="1159793" y="1969906"/>
                    <a:pt x="1116847" y="1060658"/>
                    <a:pt x="1116847" y="815312"/>
                  </a:cubicBezTo>
                  <a:cubicBezTo>
                    <a:pt x="1116847" y="671821"/>
                    <a:pt x="1127515" y="559970"/>
                    <a:pt x="1136083" y="470121"/>
                  </a:cubicBezTo>
                  <a:cubicBezTo>
                    <a:pt x="1142998" y="397600"/>
                    <a:pt x="1148971" y="334973"/>
                    <a:pt x="1147013" y="279143"/>
                  </a:cubicBezTo>
                  <a:cubicBezTo>
                    <a:pt x="1142615" y="153763"/>
                    <a:pt x="966949" y="59094"/>
                    <a:pt x="677116" y="25942"/>
                  </a:cubicBezTo>
                  <a:cubicBezTo>
                    <a:pt x="383144" y="-7665"/>
                    <a:pt x="131942" y="115840"/>
                    <a:pt x="81523" y="170641"/>
                  </a:cubicBezTo>
                  <a:cubicBezTo>
                    <a:pt x="37786" y="218198"/>
                    <a:pt x="30629" y="261765"/>
                    <a:pt x="30142" y="265101"/>
                  </a:cubicBezTo>
                  <a:cubicBezTo>
                    <a:pt x="29592" y="276894"/>
                    <a:pt x="14338" y="612842"/>
                    <a:pt x="27080" y="836289"/>
                  </a:cubicBezTo>
                  <a:cubicBezTo>
                    <a:pt x="39460" y="1053539"/>
                    <a:pt x="75304" y="1969460"/>
                    <a:pt x="78615" y="20543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29"/>
            <p:cNvSpPr/>
            <p:nvPr/>
          </p:nvSpPr>
          <p:spPr>
            <a:xfrm>
              <a:off x="6707668" y="2707433"/>
              <a:ext cx="134695" cy="157740"/>
            </a:xfrm>
            <a:custGeom>
              <a:avLst/>
              <a:gdLst/>
              <a:ahLst/>
              <a:cxnLst/>
              <a:rect l="l" t="t" r="r" b="b"/>
              <a:pathLst>
                <a:path w="230326" h="269734" extrusionOk="0">
                  <a:moveTo>
                    <a:pt x="236385" y="177460"/>
                  </a:moveTo>
                  <a:cubicBezTo>
                    <a:pt x="225501" y="133798"/>
                    <a:pt x="94214" y="21185"/>
                    <a:pt x="79276" y="8489"/>
                  </a:cubicBezTo>
                  <a:cubicBezTo>
                    <a:pt x="77473" y="6954"/>
                    <a:pt x="74990" y="6493"/>
                    <a:pt x="72753" y="7277"/>
                  </a:cubicBezTo>
                  <a:cubicBezTo>
                    <a:pt x="70512" y="8057"/>
                    <a:pt x="68859" y="9968"/>
                    <a:pt x="68404" y="12296"/>
                  </a:cubicBezTo>
                  <a:lnTo>
                    <a:pt x="63302" y="38447"/>
                  </a:lnTo>
                  <a:cubicBezTo>
                    <a:pt x="52022" y="68584"/>
                    <a:pt x="-846" y="212879"/>
                    <a:pt x="10163" y="240409"/>
                  </a:cubicBezTo>
                  <a:cubicBezTo>
                    <a:pt x="22018" y="270046"/>
                    <a:pt x="78735" y="276023"/>
                    <a:pt x="85141" y="276611"/>
                  </a:cubicBezTo>
                  <a:cubicBezTo>
                    <a:pt x="85350" y="276611"/>
                    <a:pt x="85558" y="276636"/>
                    <a:pt x="85754" y="276636"/>
                  </a:cubicBezTo>
                  <a:cubicBezTo>
                    <a:pt x="89190" y="276636"/>
                    <a:pt x="92064" y="274020"/>
                    <a:pt x="92385" y="270596"/>
                  </a:cubicBezTo>
                  <a:lnTo>
                    <a:pt x="110267" y="82692"/>
                  </a:lnTo>
                  <a:cubicBezTo>
                    <a:pt x="131832" y="159207"/>
                    <a:pt x="163827" y="254792"/>
                    <a:pt x="188486" y="249810"/>
                  </a:cubicBezTo>
                  <a:cubicBezTo>
                    <a:pt x="208930" y="245724"/>
                    <a:pt x="223443" y="237097"/>
                    <a:pt x="231628" y="224176"/>
                  </a:cubicBezTo>
                  <a:cubicBezTo>
                    <a:pt x="239463" y="211863"/>
                    <a:pt x="241038" y="196168"/>
                    <a:pt x="236385" y="1774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9"/>
            <p:cNvSpPr/>
            <p:nvPr/>
          </p:nvSpPr>
          <p:spPr>
            <a:xfrm>
              <a:off x="6057339" y="1575220"/>
              <a:ext cx="1299737" cy="1285490"/>
            </a:xfrm>
            <a:custGeom>
              <a:avLst/>
              <a:gdLst/>
              <a:ahLst/>
              <a:cxnLst/>
              <a:rect l="l" t="t" r="r" b="b"/>
              <a:pathLst>
                <a:path w="2221773" h="2197419" extrusionOk="0">
                  <a:moveTo>
                    <a:pt x="1257397" y="6901"/>
                  </a:moveTo>
                  <a:cubicBezTo>
                    <a:pt x="1257397" y="6901"/>
                    <a:pt x="1034774" y="151442"/>
                    <a:pt x="1026631" y="186149"/>
                  </a:cubicBezTo>
                  <a:cubicBezTo>
                    <a:pt x="1018487" y="220855"/>
                    <a:pt x="1032504" y="350847"/>
                    <a:pt x="1046917" y="402898"/>
                  </a:cubicBezTo>
                  <a:cubicBezTo>
                    <a:pt x="1061329" y="454950"/>
                    <a:pt x="1116321" y="547440"/>
                    <a:pt x="1139390" y="564793"/>
                  </a:cubicBezTo>
                  <a:cubicBezTo>
                    <a:pt x="1162458" y="582146"/>
                    <a:pt x="1185701" y="689053"/>
                    <a:pt x="1153802" y="720952"/>
                  </a:cubicBezTo>
                  <a:cubicBezTo>
                    <a:pt x="1121903" y="752851"/>
                    <a:pt x="1084535" y="752713"/>
                    <a:pt x="1029547" y="732428"/>
                  </a:cubicBezTo>
                  <a:cubicBezTo>
                    <a:pt x="974558" y="712142"/>
                    <a:pt x="925443" y="683313"/>
                    <a:pt x="885005" y="686249"/>
                  </a:cubicBezTo>
                  <a:cubicBezTo>
                    <a:pt x="844567" y="689186"/>
                    <a:pt x="529450" y="770067"/>
                    <a:pt x="471259" y="781542"/>
                  </a:cubicBezTo>
                  <a:cubicBezTo>
                    <a:pt x="413067" y="793018"/>
                    <a:pt x="370092" y="798896"/>
                    <a:pt x="358612" y="801832"/>
                  </a:cubicBezTo>
                  <a:cubicBezTo>
                    <a:pt x="347132" y="804769"/>
                    <a:pt x="294948" y="790219"/>
                    <a:pt x="283338" y="796092"/>
                  </a:cubicBezTo>
                  <a:cubicBezTo>
                    <a:pt x="271729" y="801966"/>
                    <a:pt x="260249" y="775807"/>
                    <a:pt x="219807" y="744024"/>
                  </a:cubicBezTo>
                  <a:cubicBezTo>
                    <a:pt x="179364" y="712242"/>
                    <a:pt x="150406" y="686233"/>
                    <a:pt x="150406" y="686233"/>
                  </a:cubicBezTo>
                  <a:lnTo>
                    <a:pt x="8664" y="809947"/>
                  </a:lnTo>
                  <a:lnTo>
                    <a:pt x="31753" y="856125"/>
                  </a:lnTo>
                  <a:cubicBezTo>
                    <a:pt x="31753" y="856125"/>
                    <a:pt x="26013" y="937143"/>
                    <a:pt x="52039" y="980518"/>
                  </a:cubicBezTo>
                  <a:cubicBezTo>
                    <a:pt x="78065" y="1023893"/>
                    <a:pt x="124247" y="1058462"/>
                    <a:pt x="170559" y="1127330"/>
                  </a:cubicBezTo>
                  <a:cubicBezTo>
                    <a:pt x="216870" y="1196197"/>
                    <a:pt x="265852" y="1290428"/>
                    <a:pt x="361282" y="1290428"/>
                  </a:cubicBezTo>
                  <a:cubicBezTo>
                    <a:pt x="456713" y="1290428"/>
                    <a:pt x="578032" y="1186325"/>
                    <a:pt x="661983" y="1145887"/>
                  </a:cubicBezTo>
                  <a:cubicBezTo>
                    <a:pt x="745933" y="1105448"/>
                    <a:pt x="820957" y="1065048"/>
                    <a:pt x="820957" y="1065048"/>
                  </a:cubicBezTo>
                  <a:cubicBezTo>
                    <a:pt x="820957" y="1065048"/>
                    <a:pt x="737140" y="1596893"/>
                    <a:pt x="687492" y="1695123"/>
                  </a:cubicBezTo>
                  <a:cubicBezTo>
                    <a:pt x="637844" y="1793353"/>
                    <a:pt x="528534" y="1914801"/>
                    <a:pt x="554035" y="1975404"/>
                  </a:cubicBezTo>
                  <a:cubicBezTo>
                    <a:pt x="579536" y="2036007"/>
                    <a:pt x="614763" y="2108873"/>
                    <a:pt x="658138" y="2108873"/>
                  </a:cubicBezTo>
                  <a:cubicBezTo>
                    <a:pt x="701513" y="2108873"/>
                    <a:pt x="1169689" y="1967285"/>
                    <a:pt x="1256460" y="1967285"/>
                  </a:cubicBezTo>
                  <a:cubicBezTo>
                    <a:pt x="1343230" y="1967285"/>
                    <a:pt x="1733338" y="2134920"/>
                    <a:pt x="1776984" y="2158009"/>
                  </a:cubicBezTo>
                  <a:cubicBezTo>
                    <a:pt x="1776984" y="2158009"/>
                    <a:pt x="1768307" y="2204321"/>
                    <a:pt x="1794333" y="2204321"/>
                  </a:cubicBezTo>
                  <a:cubicBezTo>
                    <a:pt x="1820358" y="2204321"/>
                    <a:pt x="1861067" y="2166661"/>
                    <a:pt x="1878150" y="2111827"/>
                  </a:cubicBezTo>
                  <a:cubicBezTo>
                    <a:pt x="1895233" y="2056993"/>
                    <a:pt x="1814618" y="1903600"/>
                    <a:pt x="1805942" y="1802433"/>
                  </a:cubicBezTo>
                  <a:cubicBezTo>
                    <a:pt x="1797265" y="1701267"/>
                    <a:pt x="1750958" y="1348644"/>
                    <a:pt x="1750958" y="1348644"/>
                  </a:cubicBezTo>
                  <a:cubicBezTo>
                    <a:pt x="1750958" y="1348644"/>
                    <a:pt x="1878154" y="1701263"/>
                    <a:pt x="1895499" y="1756251"/>
                  </a:cubicBezTo>
                  <a:cubicBezTo>
                    <a:pt x="1912844" y="1811239"/>
                    <a:pt x="1996666" y="1880511"/>
                    <a:pt x="2069011" y="1869031"/>
                  </a:cubicBezTo>
                  <a:cubicBezTo>
                    <a:pt x="2141357" y="1857551"/>
                    <a:pt x="2256794" y="1793757"/>
                    <a:pt x="2225028" y="1634799"/>
                  </a:cubicBezTo>
                  <a:cubicBezTo>
                    <a:pt x="2193263" y="1475841"/>
                    <a:pt x="2040978" y="1244162"/>
                    <a:pt x="1997336" y="1154451"/>
                  </a:cubicBezTo>
                  <a:cubicBezTo>
                    <a:pt x="1953695" y="1064739"/>
                    <a:pt x="1863871" y="874170"/>
                    <a:pt x="1797936" y="807435"/>
                  </a:cubicBezTo>
                  <a:cubicBezTo>
                    <a:pt x="1732001" y="740700"/>
                    <a:pt x="1676479" y="743891"/>
                    <a:pt x="1586926" y="743891"/>
                  </a:cubicBezTo>
                  <a:cubicBezTo>
                    <a:pt x="1497373" y="743891"/>
                    <a:pt x="1413418" y="732278"/>
                    <a:pt x="1404742" y="703848"/>
                  </a:cubicBezTo>
                  <a:cubicBezTo>
                    <a:pt x="1396065" y="675419"/>
                    <a:pt x="1399006" y="536214"/>
                    <a:pt x="1399006" y="536214"/>
                  </a:cubicBezTo>
                  <a:lnTo>
                    <a:pt x="1459730" y="411825"/>
                  </a:lnTo>
                  <a:cubicBezTo>
                    <a:pt x="1459730" y="411825"/>
                    <a:pt x="1499772" y="426371"/>
                    <a:pt x="1514585" y="391672"/>
                  </a:cubicBezTo>
                  <a:cubicBezTo>
                    <a:pt x="1523835" y="366663"/>
                    <a:pt x="1528755" y="340262"/>
                    <a:pt x="1529135" y="313599"/>
                  </a:cubicBezTo>
                  <a:cubicBezTo>
                    <a:pt x="1529135" y="313599"/>
                    <a:pt x="1482819" y="290510"/>
                    <a:pt x="1372976" y="183471"/>
                  </a:cubicBezTo>
                  <a:cubicBezTo>
                    <a:pt x="1263133" y="76431"/>
                    <a:pt x="1257397" y="6901"/>
                    <a:pt x="1257397" y="6901"/>
                  </a:cubicBezTo>
                  <a:close/>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29"/>
            <p:cNvSpPr/>
            <p:nvPr/>
          </p:nvSpPr>
          <p:spPr>
            <a:xfrm>
              <a:off x="6053565" y="1571345"/>
              <a:ext cx="1307552" cy="1293252"/>
            </a:xfrm>
            <a:custGeom>
              <a:avLst/>
              <a:gdLst/>
              <a:ahLst/>
              <a:cxnLst/>
              <a:rect l="l" t="t" r="r" b="b"/>
              <a:pathLst>
                <a:path w="2235131" h="2210688" extrusionOk="0">
                  <a:moveTo>
                    <a:pt x="1800999" y="2217590"/>
                  </a:moveTo>
                  <a:cubicBezTo>
                    <a:pt x="1793818" y="2217590"/>
                    <a:pt x="1787740" y="2214832"/>
                    <a:pt x="1783404" y="2209604"/>
                  </a:cubicBezTo>
                  <a:cubicBezTo>
                    <a:pt x="1774007" y="2198291"/>
                    <a:pt x="1775148" y="2177980"/>
                    <a:pt x="1776323" y="2168366"/>
                  </a:cubicBezTo>
                  <a:cubicBezTo>
                    <a:pt x="1719273" y="2140308"/>
                    <a:pt x="1346306" y="1980575"/>
                    <a:pt x="1263126" y="1980575"/>
                  </a:cubicBezTo>
                  <a:cubicBezTo>
                    <a:pt x="1213187" y="1980575"/>
                    <a:pt x="1029444" y="2029727"/>
                    <a:pt x="881787" y="2069191"/>
                  </a:cubicBezTo>
                  <a:cubicBezTo>
                    <a:pt x="758931" y="2102044"/>
                    <a:pt x="682728" y="2122180"/>
                    <a:pt x="664792" y="2122180"/>
                  </a:cubicBezTo>
                  <a:cubicBezTo>
                    <a:pt x="618634" y="2122180"/>
                    <a:pt x="583149" y="2052646"/>
                    <a:pt x="554540" y="1984628"/>
                  </a:cubicBezTo>
                  <a:cubicBezTo>
                    <a:pt x="535796" y="1940087"/>
                    <a:pt x="581166" y="1870295"/>
                    <a:pt x="629202" y="1796408"/>
                  </a:cubicBezTo>
                  <a:cubicBezTo>
                    <a:pt x="650508" y="1763626"/>
                    <a:pt x="672523" y="1729760"/>
                    <a:pt x="688202" y="1698749"/>
                  </a:cubicBezTo>
                  <a:cubicBezTo>
                    <a:pt x="732472" y="1611157"/>
                    <a:pt x="805563" y="1166645"/>
                    <a:pt x="818914" y="1083865"/>
                  </a:cubicBezTo>
                  <a:cubicBezTo>
                    <a:pt x="794421" y="1096849"/>
                    <a:pt x="735275" y="1127856"/>
                    <a:pt x="671556" y="1158547"/>
                  </a:cubicBezTo>
                  <a:cubicBezTo>
                    <a:pt x="645589" y="1171044"/>
                    <a:pt x="615764" y="1189884"/>
                    <a:pt x="584198" y="1209812"/>
                  </a:cubicBezTo>
                  <a:cubicBezTo>
                    <a:pt x="514465" y="1253845"/>
                    <a:pt x="435408" y="1303755"/>
                    <a:pt x="367965" y="1303755"/>
                  </a:cubicBezTo>
                  <a:cubicBezTo>
                    <a:pt x="279766" y="1303755"/>
                    <a:pt x="230805" y="1228398"/>
                    <a:pt x="187601" y="1161913"/>
                  </a:cubicBezTo>
                  <a:cubicBezTo>
                    <a:pt x="182219" y="1153636"/>
                    <a:pt x="176938" y="1145501"/>
                    <a:pt x="171693" y="1137703"/>
                  </a:cubicBezTo>
                  <a:cubicBezTo>
                    <a:pt x="147684" y="1102001"/>
                    <a:pt x="123649" y="1075555"/>
                    <a:pt x="102443" y="1052220"/>
                  </a:cubicBezTo>
                  <a:cubicBezTo>
                    <a:pt x="82736" y="1030530"/>
                    <a:pt x="65716" y="1011815"/>
                    <a:pt x="52994" y="990600"/>
                  </a:cubicBezTo>
                  <a:cubicBezTo>
                    <a:pt x="28093" y="949108"/>
                    <a:pt x="30917" y="876933"/>
                    <a:pt x="31659" y="864158"/>
                  </a:cubicBezTo>
                  <a:lnTo>
                    <a:pt x="9370" y="819587"/>
                  </a:lnTo>
                  <a:cubicBezTo>
                    <a:pt x="8007" y="816867"/>
                    <a:pt x="8662" y="813573"/>
                    <a:pt x="10953" y="811577"/>
                  </a:cubicBezTo>
                  <a:lnTo>
                    <a:pt x="152695" y="687863"/>
                  </a:lnTo>
                  <a:cubicBezTo>
                    <a:pt x="155231" y="685639"/>
                    <a:pt x="159034" y="685664"/>
                    <a:pt x="161542" y="687922"/>
                  </a:cubicBezTo>
                  <a:cubicBezTo>
                    <a:pt x="161834" y="688184"/>
                    <a:pt x="190825" y="714164"/>
                    <a:pt x="230605" y="745434"/>
                  </a:cubicBezTo>
                  <a:cubicBezTo>
                    <a:pt x="248650" y="759597"/>
                    <a:pt x="261088" y="772722"/>
                    <a:pt x="270177" y="782298"/>
                  </a:cubicBezTo>
                  <a:cubicBezTo>
                    <a:pt x="276734" y="789221"/>
                    <a:pt x="284977" y="797756"/>
                    <a:pt x="287018" y="796773"/>
                  </a:cubicBezTo>
                  <a:cubicBezTo>
                    <a:pt x="294870" y="792791"/>
                    <a:pt x="310191" y="794890"/>
                    <a:pt x="334467" y="798827"/>
                  </a:cubicBezTo>
                  <a:cubicBezTo>
                    <a:pt x="345214" y="800568"/>
                    <a:pt x="359934" y="802959"/>
                    <a:pt x="363625" y="802001"/>
                  </a:cubicBezTo>
                  <a:cubicBezTo>
                    <a:pt x="368865" y="800664"/>
                    <a:pt x="379454" y="798893"/>
                    <a:pt x="395437" y="796215"/>
                  </a:cubicBezTo>
                  <a:cubicBezTo>
                    <a:pt x="415806" y="792799"/>
                    <a:pt x="443706" y="788126"/>
                    <a:pt x="476638" y="781636"/>
                  </a:cubicBezTo>
                  <a:cubicBezTo>
                    <a:pt x="498815" y="777262"/>
                    <a:pt x="558073" y="762862"/>
                    <a:pt x="626690" y="746184"/>
                  </a:cubicBezTo>
                  <a:cubicBezTo>
                    <a:pt x="738741" y="718950"/>
                    <a:pt x="865708" y="688088"/>
                    <a:pt x="891197" y="686243"/>
                  </a:cubicBezTo>
                  <a:cubicBezTo>
                    <a:pt x="921800" y="683981"/>
                    <a:pt x="956769" y="698885"/>
                    <a:pt x="993746" y="714622"/>
                  </a:cubicBezTo>
                  <a:cubicBezTo>
                    <a:pt x="1008213" y="720783"/>
                    <a:pt x="1023171" y="727143"/>
                    <a:pt x="1038529" y="732813"/>
                  </a:cubicBezTo>
                  <a:cubicBezTo>
                    <a:pt x="1094967" y="753640"/>
                    <a:pt x="1127820" y="750832"/>
                    <a:pt x="1155766" y="722882"/>
                  </a:cubicBezTo>
                  <a:cubicBezTo>
                    <a:pt x="1166204" y="712435"/>
                    <a:pt x="1171007" y="689659"/>
                    <a:pt x="1168941" y="660400"/>
                  </a:cubicBezTo>
                  <a:cubicBezTo>
                    <a:pt x="1166150" y="620941"/>
                    <a:pt x="1152537" y="584668"/>
                    <a:pt x="1142057" y="576796"/>
                  </a:cubicBezTo>
                  <a:cubicBezTo>
                    <a:pt x="1118143" y="558822"/>
                    <a:pt x="1062080" y="465307"/>
                    <a:pt x="1047147" y="411344"/>
                  </a:cubicBezTo>
                  <a:cubicBezTo>
                    <a:pt x="1032110" y="357051"/>
                    <a:pt x="1018343" y="227297"/>
                    <a:pt x="1026795" y="191283"/>
                  </a:cubicBezTo>
                  <a:cubicBezTo>
                    <a:pt x="1035126" y="155768"/>
                    <a:pt x="1222867" y="32350"/>
                    <a:pt x="1260419" y="7969"/>
                  </a:cubicBezTo>
                  <a:cubicBezTo>
                    <a:pt x="1262393" y="6699"/>
                    <a:pt x="1264884" y="6553"/>
                    <a:pt x="1266996" y="7578"/>
                  </a:cubicBezTo>
                  <a:cubicBezTo>
                    <a:pt x="1269095" y="8606"/>
                    <a:pt x="1270503" y="10664"/>
                    <a:pt x="1270703" y="12993"/>
                  </a:cubicBezTo>
                  <a:lnTo>
                    <a:pt x="1270703" y="12993"/>
                  </a:lnTo>
                  <a:cubicBezTo>
                    <a:pt x="1270770" y="13668"/>
                    <a:pt x="1278088" y="81864"/>
                    <a:pt x="1384295" y="185368"/>
                  </a:cubicBezTo>
                  <a:cubicBezTo>
                    <a:pt x="1491622" y="289958"/>
                    <a:pt x="1538321" y="314080"/>
                    <a:pt x="1538784" y="314309"/>
                  </a:cubicBezTo>
                  <a:cubicBezTo>
                    <a:pt x="1541067" y="315459"/>
                    <a:pt x="1542496" y="317812"/>
                    <a:pt x="1542466" y="320370"/>
                  </a:cubicBezTo>
                  <a:cubicBezTo>
                    <a:pt x="1542084" y="347775"/>
                    <a:pt x="1537024" y="374917"/>
                    <a:pt x="1527503" y="400618"/>
                  </a:cubicBezTo>
                  <a:cubicBezTo>
                    <a:pt x="1515199" y="429430"/>
                    <a:pt x="1487099" y="430638"/>
                    <a:pt x="1469908" y="426443"/>
                  </a:cubicBezTo>
                  <a:lnTo>
                    <a:pt x="1412304" y="544438"/>
                  </a:lnTo>
                  <a:cubicBezTo>
                    <a:pt x="1411508" y="583985"/>
                    <a:pt x="1411004" y="686322"/>
                    <a:pt x="1417785" y="708516"/>
                  </a:cubicBezTo>
                  <a:cubicBezTo>
                    <a:pt x="1424229" y="729639"/>
                    <a:pt x="1494880" y="743830"/>
                    <a:pt x="1593568" y="743830"/>
                  </a:cubicBezTo>
                  <a:lnTo>
                    <a:pt x="1605306" y="743830"/>
                  </a:lnTo>
                  <a:cubicBezTo>
                    <a:pt x="1688865" y="743701"/>
                    <a:pt x="1744361" y="743605"/>
                    <a:pt x="1809326" y="809361"/>
                  </a:cubicBezTo>
                  <a:cubicBezTo>
                    <a:pt x="1871445" y="872235"/>
                    <a:pt x="1952051" y="1038611"/>
                    <a:pt x="2000216" y="1138016"/>
                  </a:cubicBezTo>
                  <a:lnTo>
                    <a:pt x="2009980" y="1158143"/>
                  </a:lnTo>
                  <a:cubicBezTo>
                    <a:pt x="2021273" y="1181361"/>
                    <a:pt x="2040188" y="1214652"/>
                    <a:pt x="2062081" y="1253199"/>
                  </a:cubicBezTo>
                  <a:cubicBezTo>
                    <a:pt x="2126417" y="1366454"/>
                    <a:pt x="2214537" y="1521579"/>
                    <a:pt x="2238218" y="1640095"/>
                  </a:cubicBezTo>
                  <a:cubicBezTo>
                    <a:pt x="2250848" y="1703285"/>
                    <a:pt x="2242004" y="1757219"/>
                    <a:pt x="2211942" y="1800407"/>
                  </a:cubicBezTo>
                  <a:cubicBezTo>
                    <a:pt x="2168151" y="1863388"/>
                    <a:pt x="2097363" y="1878971"/>
                    <a:pt x="2076719" y="1882270"/>
                  </a:cubicBezTo>
                  <a:cubicBezTo>
                    <a:pt x="1998492" y="1894767"/>
                    <a:pt x="1913071" y="1819630"/>
                    <a:pt x="1895796" y="1764904"/>
                  </a:cubicBezTo>
                  <a:cubicBezTo>
                    <a:pt x="1882984" y="1724254"/>
                    <a:pt x="1808997" y="1517822"/>
                    <a:pt x="1772162" y="1415356"/>
                  </a:cubicBezTo>
                  <a:cubicBezTo>
                    <a:pt x="1785795" y="1521021"/>
                    <a:pt x="1812866" y="1733980"/>
                    <a:pt x="1819256" y="1808488"/>
                  </a:cubicBezTo>
                  <a:cubicBezTo>
                    <a:pt x="1823151" y="1853891"/>
                    <a:pt x="1841721" y="1909775"/>
                    <a:pt x="1859661" y="1963822"/>
                  </a:cubicBezTo>
                  <a:cubicBezTo>
                    <a:pt x="1881896" y="2030756"/>
                    <a:pt x="1901103" y="2088556"/>
                    <a:pt x="1891177" y="2120443"/>
                  </a:cubicBezTo>
                  <a:cubicBezTo>
                    <a:pt x="1873086" y="2178547"/>
                    <a:pt x="1829941" y="2217590"/>
                    <a:pt x="1800999" y="2217590"/>
                  </a:cubicBezTo>
                  <a:close/>
                  <a:moveTo>
                    <a:pt x="1263126" y="1967216"/>
                  </a:moveTo>
                  <a:cubicBezTo>
                    <a:pt x="1352788" y="1967216"/>
                    <a:pt x="1746127" y="2137217"/>
                    <a:pt x="1786770" y="2158715"/>
                  </a:cubicBezTo>
                  <a:cubicBezTo>
                    <a:pt x="1789348" y="2160085"/>
                    <a:pt x="1790741" y="2162968"/>
                    <a:pt x="1790210" y="2165838"/>
                  </a:cubicBezTo>
                  <a:cubicBezTo>
                    <a:pt x="1788386" y="2175668"/>
                    <a:pt x="1787711" y="2193926"/>
                    <a:pt x="1793676" y="2201103"/>
                  </a:cubicBezTo>
                  <a:cubicBezTo>
                    <a:pt x="1795488" y="2203277"/>
                    <a:pt x="1797750" y="2204252"/>
                    <a:pt x="1800999" y="2204252"/>
                  </a:cubicBezTo>
                  <a:cubicBezTo>
                    <a:pt x="1821922" y="2204252"/>
                    <a:pt x="1861502" y="2170849"/>
                    <a:pt x="1878443" y="2116452"/>
                  </a:cubicBezTo>
                  <a:cubicBezTo>
                    <a:pt x="1887091" y="2088694"/>
                    <a:pt x="1867613" y="2030077"/>
                    <a:pt x="1847002" y="1968029"/>
                  </a:cubicBezTo>
                  <a:cubicBezTo>
                    <a:pt x="1828808" y="1913249"/>
                    <a:pt x="1809988" y="1856603"/>
                    <a:pt x="1805960" y="1809629"/>
                  </a:cubicBezTo>
                  <a:cubicBezTo>
                    <a:pt x="1797396" y="1709766"/>
                    <a:pt x="1751472" y="1359664"/>
                    <a:pt x="1751009" y="1356136"/>
                  </a:cubicBezTo>
                  <a:cubicBezTo>
                    <a:pt x="1750562" y="1352758"/>
                    <a:pt x="1752734" y="1349587"/>
                    <a:pt x="1756045" y="1348784"/>
                  </a:cubicBezTo>
                  <a:cubicBezTo>
                    <a:pt x="1759361" y="1347961"/>
                    <a:pt x="1762759" y="1349788"/>
                    <a:pt x="1763901" y="1353007"/>
                  </a:cubicBezTo>
                  <a:cubicBezTo>
                    <a:pt x="1765176" y="1356536"/>
                    <a:pt x="1891339" y="1706384"/>
                    <a:pt x="1908530" y="1760872"/>
                  </a:cubicBezTo>
                  <a:cubicBezTo>
                    <a:pt x="1924496" y="1811458"/>
                    <a:pt x="2005306" y="1880129"/>
                    <a:pt x="2074628" y="1869070"/>
                  </a:cubicBezTo>
                  <a:cubicBezTo>
                    <a:pt x="2114458" y="1862743"/>
                    <a:pt x="2168567" y="1839387"/>
                    <a:pt x="2201012" y="1792796"/>
                  </a:cubicBezTo>
                  <a:cubicBezTo>
                    <a:pt x="2228921" y="1752704"/>
                    <a:pt x="2237043" y="1702218"/>
                    <a:pt x="2225172" y="1642732"/>
                  </a:cubicBezTo>
                  <a:cubicBezTo>
                    <a:pt x="2201891" y="1526320"/>
                    <a:pt x="2114387" y="1372277"/>
                    <a:pt x="2050502" y="1259801"/>
                  </a:cubicBezTo>
                  <a:cubicBezTo>
                    <a:pt x="2028495" y="1221062"/>
                    <a:pt x="2009484" y="1187597"/>
                    <a:pt x="1998017" y="1163996"/>
                  </a:cubicBezTo>
                  <a:lnTo>
                    <a:pt x="1988240" y="1143852"/>
                  </a:lnTo>
                  <a:cubicBezTo>
                    <a:pt x="1943558" y="1051678"/>
                    <a:pt x="1860423" y="880062"/>
                    <a:pt x="1799862" y="818754"/>
                  </a:cubicBezTo>
                  <a:cubicBezTo>
                    <a:pt x="1738821" y="756968"/>
                    <a:pt x="1688715" y="757106"/>
                    <a:pt x="1605335" y="757189"/>
                  </a:cubicBezTo>
                  <a:lnTo>
                    <a:pt x="1593580" y="757189"/>
                  </a:lnTo>
                  <a:cubicBezTo>
                    <a:pt x="1540987" y="757189"/>
                    <a:pt x="1417344" y="752828"/>
                    <a:pt x="1405018" y="712423"/>
                  </a:cubicBezTo>
                  <a:cubicBezTo>
                    <a:pt x="1396125" y="683310"/>
                    <a:pt x="1398866" y="548425"/>
                    <a:pt x="1398987" y="542697"/>
                  </a:cubicBezTo>
                  <a:cubicBezTo>
                    <a:pt x="1399008" y="541731"/>
                    <a:pt x="1399237" y="540781"/>
                    <a:pt x="1399661" y="539915"/>
                  </a:cubicBezTo>
                  <a:lnTo>
                    <a:pt x="1460385" y="415526"/>
                  </a:lnTo>
                  <a:cubicBezTo>
                    <a:pt x="1461898" y="412485"/>
                    <a:pt x="1465446" y="411052"/>
                    <a:pt x="1468646" y="412193"/>
                  </a:cubicBezTo>
                  <a:cubicBezTo>
                    <a:pt x="1470054" y="412685"/>
                    <a:pt x="1502977" y="424102"/>
                    <a:pt x="1515103" y="395694"/>
                  </a:cubicBezTo>
                  <a:cubicBezTo>
                    <a:pt x="1523570" y="372742"/>
                    <a:pt x="1528271" y="348574"/>
                    <a:pt x="1529024" y="324123"/>
                  </a:cubicBezTo>
                  <a:cubicBezTo>
                    <a:pt x="1515874" y="316488"/>
                    <a:pt x="1468267" y="285801"/>
                    <a:pt x="1374969" y="194886"/>
                  </a:cubicBezTo>
                  <a:cubicBezTo>
                    <a:pt x="1287786" y="109910"/>
                    <a:pt x="1265134" y="48203"/>
                    <a:pt x="1259340" y="24573"/>
                  </a:cubicBezTo>
                  <a:cubicBezTo>
                    <a:pt x="1173823" y="80561"/>
                    <a:pt x="1045089" y="171676"/>
                    <a:pt x="1039783" y="194303"/>
                  </a:cubicBezTo>
                  <a:cubicBezTo>
                    <a:pt x="1032081" y="227105"/>
                    <a:pt x="1045885" y="356755"/>
                    <a:pt x="1060006" y="407749"/>
                  </a:cubicBezTo>
                  <a:cubicBezTo>
                    <a:pt x="1073998" y="458284"/>
                    <a:pt x="1127903" y="549428"/>
                    <a:pt x="1150072" y="566086"/>
                  </a:cubicBezTo>
                  <a:cubicBezTo>
                    <a:pt x="1166983" y="578795"/>
                    <a:pt x="1179717" y="623528"/>
                    <a:pt x="1182250" y="659430"/>
                  </a:cubicBezTo>
                  <a:cubicBezTo>
                    <a:pt x="1183624" y="678899"/>
                    <a:pt x="1183241" y="714256"/>
                    <a:pt x="1165196" y="732300"/>
                  </a:cubicBezTo>
                  <a:cubicBezTo>
                    <a:pt x="1133314" y="764195"/>
                    <a:pt x="1095262" y="767961"/>
                    <a:pt x="1033914" y="745322"/>
                  </a:cubicBezTo>
                  <a:cubicBezTo>
                    <a:pt x="1018239" y="739536"/>
                    <a:pt x="1003127" y="733108"/>
                    <a:pt x="988510" y="726885"/>
                  </a:cubicBezTo>
                  <a:cubicBezTo>
                    <a:pt x="953058" y="711790"/>
                    <a:pt x="919609" y="697590"/>
                    <a:pt x="892151" y="699535"/>
                  </a:cubicBezTo>
                  <a:cubicBezTo>
                    <a:pt x="867778" y="701305"/>
                    <a:pt x="735842" y="733371"/>
                    <a:pt x="629831" y="759138"/>
                  </a:cubicBezTo>
                  <a:cubicBezTo>
                    <a:pt x="561064" y="775854"/>
                    <a:pt x="501677" y="790288"/>
                    <a:pt x="479212" y="794720"/>
                  </a:cubicBezTo>
                  <a:cubicBezTo>
                    <a:pt x="446101" y="801251"/>
                    <a:pt x="418092" y="805941"/>
                    <a:pt x="397632" y="809370"/>
                  </a:cubicBezTo>
                  <a:cubicBezTo>
                    <a:pt x="382532" y="811898"/>
                    <a:pt x="371623" y="813723"/>
                    <a:pt x="366924" y="814922"/>
                  </a:cubicBezTo>
                  <a:cubicBezTo>
                    <a:pt x="360847" y="816480"/>
                    <a:pt x="349821" y="814822"/>
                    <a:pt x="332313" y="812006"/>
                  </a:cubicBezTo>
                  <a:cubicBezTo>
                    <a:pt x="319313" y="809890"/>
                    <a:pt x="297565" y="806379"/>
                    <a:pt x="293016" y="808674"/>
                  </a:cubicBezTo>
                  <a:cubicBezTo>
                    <a:pt x="282045" y="814227"/>
                    <a:pt x="273468" y="805175"/>
                    <a:pt x="260472" y="791471"/>
                  </a:cubicBezTo>
                  <a:cubicBezTo>
                    <a:pt x="251674" y="782190"/>
                    <a:pt x="239644" y="769490"/>
                    <a:pt x="222354" y="755914"/>
                  </a:cubicBezTo>
                  <a:cubicBezTo>
                    <a:pt x="191275" y="731501"/>
                    <a:pt x="166695" y="710244"/>
                    <a:pt x="157043" y="701763"/>
                  </a:cubicBezTo>
                  <a:lnTo>
                    <a:pt x="23607" y="818238"/>
                  </a:lnTo>
                  <a:lnTo>
                    <a:pt x="44389" y="859797"/>
                  </a:lnTo>
                  <a:cubicBezTo>
                    <a:pt x="44922" y="860867"/>
                    <a:pt x="45159" y="862058"/>
                    <a:pt x="45076" y="863250"/>
                  </a:cubicBezTo>
                  <a:cubicBezTo>
                    <a:pt x="45022" y="864041"/>
                    <a:pt x="39802" y="942693"/>
                    <a:pt x="64429" y="983736"/>
                  </a:cubicBezTo>
                  <a:cubicBezTo>
                    <a:pt x="76471" y="1003809"/>
                    <a:pt x="93079" y="1022083"/>
                    <a:pt x="112331" y="1043247"/>
                  </a:cubicBezTo>
                  <a:cubicBezTo>
                    <a:pt x="133846" y="1066920"/>
                    <a:pt x="158226" y="1093749"/>
                    <a:pt x="182782" y="1130264"/>
                  </a:cubicBezTo>
                  <a:cubicBezTo>
                    <a:pt x="188068" y="1138116"/>
                    <a:pt x="193383" y="1146309"/>
                    <a:pt x="198798" y="1154644"/>
                  </a:cubicBezTo>
                  <a:cubicBezTo>
                    <a:pt x="240148" y="1218280"/>
                    <a:pt x="287006" y="1290409"/>
                    <a:pt x="367965" y="1290409"/>
                  </a:cubicBezTo>
                  <a:cubicBezTo>
                    <a:pt x="431547" y="1290409"/>
                    <a:pt x="508862" y="1241598"/>
                    <a:pt x="577071" y="1198527"/>
                  </a:cubicBezTo>
                  <a:cubicBezTo>
                    <a:pt x="608970" y="1178392"/>
                    <a:pt x="639099" y="1159372"/>
                    <a:pt x="665766" y="1146522"/>
                  </a:cubicBezTo>
                  <a:cubicBezTo>
                    <a:pt x="748617" y="1106608"/>
                    <a:pt x="823704" y="1066191"/>
                    <a:pt x="824470" y="1065787"/>
                  </a:cubicBezTo>
                  <a:cubicBezTo>
                    <a:pt x="826699" y="1064575"/>
                    <a:pt x="829427" y="1064737"/>
                    <a:pt x="831497" y="1066203"/>
                  </a:cubicBezTo>
                  <a:cubicBezTo>
                    <a:pt x="833563" y="1067674"/>
                    <a:pt x="834626" y="1070181"/>
                    <a:pt x="834234" y="1072689"/>
                  </a:cubicBezTo>
                  <a:cubicBezTo>
                    <a:pt x="830798" y="1094449"/>
                    <a:pt x="749675" y="1606700"/>
                    <a:pt x="700127" y="1704759"/>
                  </a:cubicBezTo>
                  <a:cubicBezTo>
                    <a:pt x="684136" y="1736392"/>
                    <a:pt x="661905" y="1770574"/>
                    <a:pt x="640407" y="1803668"/>
                  </a:cubicBezTo>
                  <a:cubicBezTo>
                    <a:pt x="596378" y="1871390"/>
                    <a:pt x="550850" y="1941424"/>
                    <a:pt x="566858" y="1979450"/>
                  </a:cubicBezTo>
                  <a:cubicBezTo>
                    <a:pt x="592200" y="2039687"/>
                    <a:pt x="626236" y="2108830"/>
                    <a:pt x="664804" y="2108830"/>
                  </a:cubicBezTo>
                  <a:cubicBezTo>
                    <a:pt x="681883" y="2108830"/>
                    <a:pt x="777321" y="2083312"/>
                    <a:pt x="878346" y="2056299"/>
                  </a:cubicBezTo>
                  <a:cubicBezTo>
                    <a:pt x="1034468" y="2014536"/>
                    <a:pt x="1211429" y="1967216"/>
                    <a:pt x="1263126" y="19672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29"/>
            <p:cNvSpPr/>
            <p:nvPr/>
          </p:nvSpPr>
          <p:spPr>
            <a:xfrm>
              <a:off x="6053572" y="1944013"/>
              <a:ext cx="1307559" cy="920477"/>
            </a:xfrm>
            <a:custGeom>
              <a:avLst/>
              <a:gdLst/>
              <a:ahLst/>
              <a:cxnLst/>
              <a:rect l="l" t="t" r="r" b="b"/>
              <a:pathLst>
                <a:path w="2235144" h="1573465" extrusionOk="0">
                  <a:moveTo>
                    <a:pt x="2238231" y="1002856"/>
                  </a:moveTo>
                  <a:cubicBezTo>
                    <a:pt x="2214542" y="884340"/>
                    <a:pt x="2126435" y="729214"/>
                    <a:pt x="2062099" y="615960"/>
                  </a:cubicBezTo>
                  <a:cubicBezTo>
                    <a:pt x="2040210" y="577417"/>
                    <a:pt x="2021278" y="544131"/>
                    <a:pt x="2010002" y="520917"/>
                  </a:cubicBezTo>
                  <a:lnTo>
                    <a:pt x="2002208" y="504813"/>
                  </a:lnTo>
                  <a:cubicBezTo>
                    <a:pt x="1956805" y="410828"/>
                    <a:pt x="1872325" y="235887"/>
                    <a:pt x="1809348" y="172139"/>
                  </a:cubicBezTo>
                  <a:cubicBezTo>
                    <a:pt x="1744379" y="106362"/>
                    <a:pt x="1688879" y="106458"/>
                    <a:pt x="1605319" y="106595"/>
                  </a:cubicBezTo>
                  <a:lnTo>
                    <a:pt x="1593581" y="106595"/>
                  </a:lnTo>
                  <a:cubicBezTo>
                    <a:pt x="1494860" y="106595"/>
                    <a:pt x="1424226" y="92404"/>
                    <a:pt x="1417966" y="72022"/>
                  </a:cubicBezTo>
                  <a:cubicBezTo>
                    <a:pt x="1414421" y="52748"/>
                    <a:pt x="1412667" y="33187"/>
                    <a:pt x="1412730" y="13589"/>
                  </a:cubicBezTo>
                  <a:cubicBezTo>
                    <a:pt x="1412738" y="11544"/>
                    <a:pt x="1411805" y="9607"/>
                    <a:pt x="1410197" y="8336"/>
                  </a:cubicBezTo>
                  <a:cubicBezTo>
                    <a:pt x="1408589" y="7066"/>
                    <a:pt x="1406490" y="6608"/>
                    <a:pt x="1404499" y="7087"/>
                  </a:cubicBezTo>
                  <a:cubicBezTo>
                    <a:pt x="1329600" y="25165"/>
                    <a:pt x="1251722" y="27185"/>
                    <a:pt x="1175986" y="13018"/>
                  </a:cubicBezTo>
                  <a:cubicBezTo>
                    <a:pt x="1173932" y="12643"/>
                    <a:pt x="1171825" y="13243"/>
                    <a:pt x="1170275" y="14643"/>
                  </a:cubicBezTo>
                  <a:cubicBezTo>
                    <a:pt x="1168730" y="16047"/>
                    <a:pt x="1167934" y="18088"/>
                    <a:pt x="1168117" y="20166"/>
                  </a:cubicBezTo>
                  <a:cubicBezTo>
                    <a:pt x="1170821" y="50920"/>
                    <a:pt x="1166118" y="74871"/>
                    <a:pt x="1155229" y="85864"/>
                  </a:cubicBezTo>
                  <a:cubicBezTo>
                    <a:pt x="1127275" y="113810"/>
                    <a:pt x="1094414" y="116613"/>
                    <a:pt x="1037993" y="95803"/>
                  </a:cubicBezTo>
                  <a:cubicBezTo>
                    <a:pt x="1022635" y="90133"/>
                    <a:pt x="1007676" y="83764"/>
                    <a:pt x="993210" y="77612"/>
                  </a:cubicBezTo>
                  <a:cubicBezTo>
                    <a:pt x="956225" y="61871"/>
                    <a:pt x="921322" y="47017"/>
                    <a:pt x="890665" y="49233"/>
                  </a:cubicBezTo>
                  <a:cubicBezTo>
                    <a:pt x="865172" y="51078"/>
                    <a:pt x="738163" y="81948"/>
                    <a:pt x="626104" y="109190"/>
                  </a:cubicBezTo>
                  <a:cubicBezTo>
                    <a:pt x="557516" y="125852"/>
                    <a:pt x="498274" y="140256"/>
                    <a:pt x="476110" y="144626"/>
                  </a:cubicBezTo>
                  <a:cubicBezTo>
                    <a:pt x="443203" y="151124"/>
                    <a:pt x="415294" y="155798"/>
                    <a:pt x="394909" y="159205"/>
                  </a:cubicBezTo>
                  <a:cubicBezTo>
                    <a:pt x="378909" y="161883"/>
                    <a:pt x="368341" y="163654"/>
                    <a:pt x="363093" y="164991"/>
                  </a:cubicBezTo>
                  <a:cubicBezTo>
                    <a:pt x="359423" y="165928"/>
                    <a:pt x="344665" y="163558"/>
                    <a:pt x="333935" y="161817"/>
                  </a:cubicBezTo>
                  <a:cubicBezTo>
                    <a:pt x="309646" y="157876"/>
                    <a:pt x="294338" y="155768"/>
                    <a:pt x="286486" y="159763"/>
                  </a:cubicBezTo>
                  <a:cubicBezTo>
                    <a:pt x="284403" y="160834"/>
                    <a:pt x="276206" y="152211"/>
                    <a:pt x="269645" y="145292"/>
                  </a:cubicBezTo>
                  <a:cubicBezTo>
                    <a:pt x="260569" y="135712"/>
                    <a:pt x="248135" y="122599"/>
                    <a:pt x="230073" y="108424"/>
                  </a:cubicBezTo>
                  <a:cubicBezTo>
                    <a:pt x="190297" y="77183"/>
                    <a:pt x="161302" y="51174"/>
                    <a:pt x="161010" y="50911"/>
                  </a:cubicBezTo>
                  <a:cubicBezTo>
                    <a:pt x="158498" y="48654"/>
                    <a:pt x="154699" y="48629"/>
                    <a:pt x="152158" y="50853"/>
                  </a:cubicBezTo>
                  <a:lnTo>
                    <a:pt x="10950" y="174309"/>
                  </a:lnTo>
                  <a:cubicBezTo>
                    <a:pt x="8659" y="176308"/>
                    <a:pt x="8009" y="179603"/>
                    <a:pt x="9371" y="182319"/>
                  </a:cubicBezTo>
                  <a:lnTo>
                    <a:pt x="31660" y="226889"/>
                  </a:lnTo>
                  <a:cubicBezTo>
                    <a:pt x="30935" y="239665"/>
                    <a:pt x="28094" y="311840"/>
                    <a:pt x="52996" y="353332"/>
                  </a:cubicBezTo>
                  <a:cubicBezTo>
                    <a:pt x="65717" y="374534"/>
                    <a:pt x="82741" y="393262"/>
                    <a:pt x="102448" y="414951"/>
                  </a:cubicBezTo>
                  <a:cubicBezTo>
                    <a:pt x="123654" y="438278"/>
                    <a:pt x="147689" y="464733"/>
                    <a:pt x="171694" y="500435"/>
                  </a:cubicBezTo>
                  <a:cubicBezTo>
                    <a:pt x="176943" y="508233"/>
                    <a:pt x="182220" y="516368"/>
                    <a:pt x="187602" y="524645"/>
                  </a:cubicBezTo>
                  <a:cubicBezTo>
                    <a:pt x="230798" y="591129"/>
                    <a:pt x="279759" y="666487"/>
                    <a:pt x="367967" y="666487"/>
                  </a:cubicBezTo>
                  <a:cubicBezTo>
                    <a:pt x="435414" y="666487"/>
                    <a:pt x="514457" y="616576"/>
                    <a:pt x="584199" y="572543"/>
                  </a:cubicBezTo>
                  <a:cubicBezTo>
                    <a:pt x="615770" y="552616"/>
                    <a:pt x="645590" y="533804"/>
                    <a:pt x="671562" y="521279"/>
                  </a:cubicBezTo>
                  <a:cubicBezTo>
                    <a:pt x="735293" y="490588"/>
                    <a:pt x="794443" y="459580"/>
                    <a:pt x="818915" y="446596"/>
                  </a:cubicBezTo>
                  <a:cubicBezTo>
                    <a:pt x="805585" y="529393"/>
                    <a:pt x="732473" y="973889"/>
                    <a:pt x="688203" y="1061468"/>
                  </a:cubicBezTo>
                  <a:cubicBezTo>
                    <a:pt x="672545" y="1092459"/>
                    <a:pt x="650509" y="1126345"/>
                    <a:pt x="629207" y="1159127"/>
                  </a:cubicBezTo>
                  <a:cubicBezTo>
                    <a:pt x="581171" y="1233014"/>
                    <a:pt x="535805" y="1302806"/>
                    <a:pt x="554541" y="1347347"/>
                  </a:cubicBezTo>
                  <a:cubicBezTo>
                    <a:pt x="583158" y="1415365"/>
                    <a:pt x="618635" y="1484899"/>
                    <a:pt x="664797" y="1484899"/>
                  </a:cubicBezTo>
                  <a:cubicBezTo>
                    <a:pt x="682708" y="1484899"/>
                    <a:pt x="758936" y="1464763"/>
                    <a:pt x="881788" y="1431910"/>
                  </a:cubicBezTo>
                  <a:cubicBezTo>
                    <a:pt x="1029420" y="1392447"/>
                    <a:pt x="1213175" y="1343319"/>
                    <a:pt x="1263115" y="1343319"/>
                  </a:cubicBezTo>
                  <a:cubicBezTo>
                    <a:pt x="1346286" y="1343319"/>
                    <a:pt x="1719261" y="1503064"/>
                    <a:pt x="1776299" y="1531144"/>
                  </a:cubicBezTo>
                  <a:cubicBezTo>
                    <a:pt x="1775120" y="1540724"/>
                    <a:pt x="1773983" y="1561056"/>
                    <a:pt x="1783380" y="1572382"/>
                  </a:cubicBezTo>
                  <a:cubicBezTo>
                    <a:pt x="1787712" y="1577609"/>
                    <a:pt x="1793794" y="1580367"/>
                    <a:pt x="1800975" y="1580367"/>
                  </a:cubicBezTo>
                  <a:cubicBezTo>
                    <a:pt x="1829917" y="1580367"/>
                    <a:pt x="1873058" y="1541316"/>
                    <a:pt x="1891161" y="1483191"/>
                  </a:cubicBezTo>
                  <a:cubicBezTo>
                    <a:pt x="1901088" y="1451325"/>
                    <a:pt x="1881881" y="1393525"/>
                    <a:pt x="1859646" y="1326570"/>
                  </a:cubicBezTo>
                  <a:cubicBezTo>
                    <a:pt x="1841692" y="1272523"/>
                    <a:pt x="1823127" y="1216639"/>
                    <a:pt x="1819241" y="1171236"/>
                  </a:cubicBezTo>
                  <a:cubicBezTo>
                    <a:pt x="1812855" y="1096728"/>
                    <a:pt x="1785784" y="883769"/>
                    <a:pt x="1772171" y="778104"/>
                  </a:cubicBezTo>
                  <a:cubicBezTo>
                    <a:pt x="1809002" y="880574"/>
                    <a:pt x="1882972" y="1087002"/>
                    <a:pt x="1895802" y="1127632"/>
                  </a:cubicBezTo>
                  <a:cubicBezTo>
                    <a:pt x="1913063" y="1182353"/>
                    <a:pt x="1998480" y="1257473"/>
                    <a:pt x="2076707" y="1245014"/>
                  </a:cubicBezTo>
                  <a:cubicBezTo>
                    <a:pt x="2097356" y="1241736"/>
                    <a:pt x="2168131" y="1226153"/>
                    <a:pt x="2211956" y="1163188"/>
                  </a:cubicBezTo>
                  <a:cubicBezTo>
                    <a:pt x="2242018" y="1119980"/>
                    <a:pt x="2250861" y="1066046"/>
                    <a:pt x="2238231" y="10028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29"/>
            <p:cNvSpPr/>
            <p:nvPr/>
          </p:nvSpPr>
          <p:spPr>
            <a:xfrm>
              <a:off x="6718405" y="1893037"/>
              <a:ext cx="111535" cy="58146"/>
            </a:xfrm>
            <a:custGeom>
              <a:avLst/>
              <a:gdLst/>
              <a:ahLst/>
              <a:cxnLst/>
              <a:rect l="l" t="t" r="r" b="b"/>
              <a:pathLst>
                <a:path w="190723" h="99429" extrusionOk="0">
                  <a:moveTo>
                    <a:pt x="8664" y="21313"/>
                  </a:moveTo>
                  <a:cubicBezTo>
                    <a:pt x="8664" y="21313"/>
                    <a:pt x="62986" y="75369"/>
                    <a:pt x="118507" y="50276"/>
                  </a:cubicBezTo>
                  <a:cubicBezTo>
                    <a:pt x="146212" y="37255"/>
                    <a:pt x="173212" y="22776"/>
                    <a:pt x="199388" y="6901"/>
                  </a:cubicBezTo>
                  <a:cubicBezTo>
                    <a:pt x="199388" y="6901"/>
                    <a:pt x="139060" y="106330"/>
                    <a:pt x="37893" y="1063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29"/>
            <p:cNvSpPr/>
            <p:nvPr/>
          </p:nvSpPr>
          <p:spPr>
            <a:xfrm>
              <a:off x="6637007" y="1688591"/>
              <a:ext cx="237139" cy="59917"/>
            </a:xfrm>
            <a:custGeom>
              <a:avLst/>
              <a:gdLst/>
              <a:ahLst/>
              <a:cxnLst/>
              <a:rect l="l" t="t" r="r" b="b"/>
              <a:pathLst>
                <a:path w="405505" h="102457" extrusionOk="0">
                  <a:moveTo>
                    <a:pt x="406849" y="11983"/>
                  </a:moveTo>
                  <a:cubicBezTo>
                    <a:pt x="402592" y="8321"/>
                    <a:pt x="397144" y="6534"/>
                    <a:pt x="392112" y="6964"/>
                  </a:cubicBezTo>
                  <a:lnTo>
                    <a:pt x="240418" y="6964"/>
                  </a:lnTo>
                  <a:cubicBezTo>
                    <a:pt x="238890" y="6859"/>
                    <a:pt x="237353" y="6926"/>
                    <a:pt x="235836" y="7159"/>
                  </a:cubicBezTo>
                  <a:cubicBezTo>
                    <a:pt x="233879" y="7484"/>
                    <a:pt x="231975" y="8088"/>
                    <a:pt x="230184" y="8950"/>
                  </a:cubicBezTo>
                  <a:lnTo>
                    <a:pt x="174575" y="8950"/>
                  </a:lnTo>
                  <a:cubicBezTo>
                    <a:pt x="171809" y="7542"/>
                    <a:pt x="168731" y="6851"/>
                    <a:pt x="165628" y="6947"/>
                  </a:cubicBezTo>
                  <a:lnTo>
                    <a:pt x="29309" y="6947"/>
                  </a:lnTo>
                  <a:cubicBezTo>
                    <a:pt x="27484" y="6864"/>
                    <a:pt x="25660" y="7055"/>
                    <a:pt x="23894" y="7522"/>
                  </a:cubicBezTo>
                  <a:cubicBezTo>
                    <a:pt x="18729" y="8784"/>
                    <a:pt x="14288" y="12058"/>
                    <a:pt x="11556" y="16619"/>
                  </a:cubicBezTo>
                  <a:cubicBezTo>
                    <a:pt x="8832" y="21072"/>
                    <a:pt x="7990" y="26425"/>
                    <a:pt x="9211" y="31498"/>
                  </a:cubicBezTo>
                  <a:lnTo>
                    <a:pt x="21707" y="92697"/>
                  </a:lnTo>
                  <a:cubicBezTo>
                    <a:pt x="23311" y="102282"/>
                    <a:pt x="31604" y="109305"/>
                    <a:pt x="41322" y="109309"/>
                  </a:cubicBezTo>
                  <a:lnTo>
                    <a:pt x="154543" y="109309"/>
                  </a:lnTo>
                  <a:cubicBezTo>
                    <a:pt x="164307" y="109063"/>
                    <a:pt x="172588" y="102061"/>
                    <a:pt x="174458" y="92476"/>
                  </a:cubicBezTo>
                  <a:lnTo>
                    <a:pt x="181648" y="52584"/>
                  </a:lnTo>
                  <a:lnTo>
                    <a:pt x="222794" y="52584"/>
                  </a:lnTo>
                  <a:lnTo>
                    <a:pt x="231671" y="93363"/>
                  </a:lnTo>
                  <a:cubicBezTo>
                    <a:pt x="234379" y="103019"/>
                    <a:pt x="243309" y="109592"/>
                    <a:pt x="253331" y="109309"/>
                  </a:cubicBezTo>
                  <a:lnTo>
                    <a:pt x="378799" y="109309"/>
                  </a:lnTo>
                  <a:cubicBezTo>
                    <a:pt x="379320" y="109346"/>
                    <a:pt x="379836" y="109359"/>
                    <a:pt x="380357" y="109359"/>
                  </a:cubicBezTo>
                  <a:cubicBezTo>
                    <a:pt x="390258" y="109359"/>
                    <a:pt x="398952" y="102673"/>
                    <a:pt x="401480" y="92614"/>
                  </a:cubicBezTo>
                  <a:lnTo>
                    <a:pt x="413951" y="30857"/>
                  </a:lnTo>
                  <a:cubicBezTo>
                    <a:pt x="414172" y="29340"/>
                    <a:pt x="414226" y="27803"/>
                    <a:pt x="414110" y="26275"/>
                  </a:cubicBezTo>
                  <a:cubicBezTo>
                    <a:pt x="413693" y="20735"/>
                    <a:pt x="411077" y="15586"/>
                    <a:pt x="406849" y="11983"/>
                  </a:cubicBezTo>
                  <a:close/>
                  <a:moveTo>
                    <a:pt x="161333" y="90044"/>
                  </a:moveTo>
                  <a:cubicBezTo>
                    <a:pt x="160667" y="93413"/>
                    <a:pt x="157763" y="95879"/>
                    <a:pt x="154331" y="95988"/>
                  </a:cubicBezTo>
                  <a:lnTo>
                    <a:pt x="41526" y="95988"/>
                  </a:lnTo>
                  <a:cubicBezTo>
                    <a:pt x="38152" y="96067"/>
                    <a:pt x="35420" y="93705"/>
                    <a:pt x="34816" y="90243"/>
                  </a:cubicBezTo>
                  <a:lnTo>
                    <a:pt x="22211" y="28595"/>
                  </a:lnTo>
                  <a:cubicBezTo>
                    <a:pt x="21782" y="26879"/>
                    <a:pt x="22057" y="25062"/>
                    <a:pt x="22973" y="23550"/>
                  </a:cubicBezTo>
                  <a:cubicBezTo>
                    <a:pt x="23886" y="22026"/>
                    <a:pt x="25373" y="20930"/>
                    <a:pt x="27097" y="20505"/>
                  </a:cubicBezTo>
                  <a:cubicBezTo>
                    <a:pt x="27643" y="20376"/>
                    <a:pt x="28201" y="20314"/>
                    <a:pt x="28763" y="20318"/>
                  </a:cubicBezTo>
                  <a:lnTo>
                    <a:pt x="29067" y="20318"/>
                  </a:lnTo>
                  <a:lnTo>
                    <a:pt x="165765" y="20318"/>
                  </a:lnTo>
                  <a:cubicBezTo>
                    <a:pt x="166465" y="20293"/>
                    <a:pt x="167161" y="20397"/>
                    <a:pt x="167819" y="20630"/>
                  </a:cubicBezTo>
                  <a:cubicBezTo>
                    <a:pt x="168514" y="21222"/>
                    <a:pt x="169327" y="21663"/>
                    <a:pt x="170206" y="21926"/>
                  </a:cubicBezTo>
                  <a:cubicBezTo>
                    <a:pt x="170310" y="22017"/>
                    <a:pt x="170435" y="22055"/>
                    <a:pt x="170539" y="22155"/>
                  </a:cubicBezTo>
                  <a:cubicBezTo>
                    <a:pt x="171826" y="23367"/>
                    <a:pt x="172576" y="25046"/>
                    <a:pt x="172621" y="26812"/>
                  </a:cubicBezTo>
                  <a:cubicBezTo>
                    <a:pt x="172630" y="27462"/>
                    <a:pt x="172555" y="28107"/>
                    <a:pt x="172397" y="28736"/>
                  </a:cubicBezTo>
                  <a:close/>
                  <a:moveTo>
                    <a:pt x="184051" y="39263"/>
                  </a:moveTo>
                  <a:lnTo>
                    <a:pt x="185472" y="31386"/>
                  </a:lnTo>
                  <a:cubicBezTo>
                    <a:pt x="185838" y="29782"/>
                    <a:pt x="186001" y="28137"/>
                    <a:pt x="185963" y="26491"/>
                  </a:cubicBezTo>
                  <a:cubicBezTo>
                    <a:pt x="185918" y="25087"/>
                    <a:pt x="185726" y="23692"/>
                    <a:pt x="185397" y="22326"/>
                  </a:cubicBezTo>
                  <a:lnTo>
                    <a:pt x="218762" y="22326"/>
                  </a:lnTo>
                  <a:cubicBezTo>
                    <a:pt x="217921" y="25350"/>
                    <a:pt x="217733" y="28520"/>
                    <a:pt x="218221" y="31619"/>
                  </a:cubicBezTo>
                  <a:lnTo>
                    <a:pt x="219887" y="39275"/>
                  </a:lnTo>
                  <a:close/>
                  <a:moveTo>
                    <a:pt x="388442" y="89685"/>
                  </a:moveTo>
                  <a:cubicBezTo>
                    <a:pt x="387484" y="93705"/>
                    <a:pt x="383710" y="96404"/>
                    <a:pt x="379595" y="96013"/>
                  </a:cubicBezTo>
                  <a:cubicBezTo>
                    <a:pt x="379407" y="95996"/>
                    <a:pt x="379220" y="95988"/>
                    <a:pt x="379032" y="95988"/>
                  </a:cubicBezTo>
                  <a:lnTo>
                    <a:pt x="253052" y="95988"/>
                  </a:lnTo>
                  <a:cubicBezTo>
                    <a:pt x="249133" y="95813"/>
                    <a:pt x="245588" y="93576"/>
                    <a:pt x="244613" y="90156"/>
                  </a:cubicBezTo>
                  <a:lnTo>
                    <a:pt x="231342" y="29178"/>
                  </a:lnTo>
                  <a:cubicBezTo>
                    <a:pt x="231025" y="27149"/>
                    <a:pt x="231538" y="25079"/>
                    <a:pt x="232762" y="23430"/>
                  </a:cubicBezTo>
                  <a:cubicBezTo>
                    <a:pt x="233125" y="23013"/>
                    <a:pt x="233533" y="22638"/>
                    <a:pt x="233979" y="22309"/>
                  </a:cubicBezTo>
                  <a:lnTo>
                    <a:pt x="239290" y="22309"/>
                  </a:lnTo>
                  <a:cubicBezTo>
                    <a:pt x="241081" y="22309"/>
                    <a:pt x="242793" y="21588"/>
                    <a:pt x="244042" y="20306"/>
                  </a:cubicBezTo>
                  <a:lnTo>
                    <a:pt x="392620" y="20306"/>
                  </a:lnTo>
                  <a:cubicBezTo>
                    <a:pt x="394628" y="20156"/>
                    <a:pt x="396615" y="20810"/>
                    <a:pt x="398148" y="22117"/>
                  </a:cubicBezTo>
                  <a:cubicBezTo>
                    <a:pt x="399685" y="23430"/>
                    <a:pt x="400630" y="25300"/>
                    <a:pt x="400780" y="27312"/>
                  </a:cubicBezTo>
                  <a:cubicBezTo>
                    <a:pt x="400809" y="27745"/>
                    <a:pt x="400809" y="28174"/>
                    <a:pt x="400780" y="286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9"/>
            <p:cNvSpPr/>
            <p:nvPr/>
          </p:nvSpPr>
          <p:spPr>
            <a:xfrm>
              <a:off x="6684841" y="1661923"/>
              <a:ext cx="144564" cy="162656"/>
            </a:xfrm>
            <a:custGeom>
              <a:avLst/>
              <a:gdLst/>
              <a:ahLst/>
              <a:cxnLst/>
              <a:rect l="l" t="t" r="r" b="b"/>
              <a:pathLst>
                <a:path w="247202" h="278139" extrusionOk="0">
                  <a:moveTo>
                    <a:pt x="112037" y="224812"/>
                  </a:moveTo>
                  <a:cubicBezTo>
                    <a:pt x="108926" y="224812"/>
                    <a:pt x="105822" y="224583"/>
                    <a:pt x="102744" y="224133"/>
                  </a:cubicBezTo>
                  <a:cubicBezTo>
                    <a:pt x="86915" y="221534"/>
                    <a:pt x="71378" y="206797"/>
                    <a:pt x="68741" y="191951"/>
                  </a:cubicBezTo>
                  <a:cubicBezTo>
                    <a:pt x="66979" y="182046"/>
                    <a:pt x="71132" y="173444"/>
                    <a:pt x="80138" y="168349"/>
                  </a:cubicBezTo>
                  <a:cubicBezTo>
                    <a:pt x="91993" y="159765"/>
                    <a:pt x="101382" y="146756"/>
                    <a:pt x="106018" y="132110"/>
                  </a:cubicBezTo>
                  <a:cubicBezTo>
                    <a:pt x="107122" y="128599"/>
                    <a:pt x="110862" y="126645"/>
                    <a:pt x="114374" y="127749"/>
                  </a:cubicBezTo>
                  <a:cubicBezTo>
                    <a:pt x="114378" y="127749"/>
                    <a:pt x="114386" y="127753"/>
                    <a:pt x="114391" y="127753"/>
                  </a:cubicBezTo>
                  <a:cubicBezTo>
                    <a:pt x="117902" y="128853"/>
                    <a:pt x="119860" y="132593"/>
                    <a:pt x="118760" y="136105"/>
                  </a:cubicBezTo>
                  <a:cubicBezTo>
                    <a:pt x="118756" y="136113"/>
                    <a:pt x="118756" y="136117"/>
                    <a:pt x="118752" y="136126"/>
                  </a:cubicBezTo>
                  <a:cubicBezTo>
                    <a:pt x="113191" y="153600"/>
                    <a:pt x="102169" y="168833"/>
                    <a:pt x="87303" y="179571"/>
                  </a:cubicBezTo>
                  <a:cubicBezTo>
                    <a:pt x="82637" y="182254"/>
                    <a:pt x="81104" y="185324"/>
                    <a:pt x="81888" y="189614"/>
                  </a:cubicBezTo>
                  <a:cubicBezTo>
                    <a:pt x="83554" y="198911"/>
                    <a:pt x="94675" y="209279"/>
                    <a:pt x="104798" y="210950"/>
                  </a:cubicBezTo>
                  <a:cubicBezTo>
                    <a:pt x="115228" y="212478"/>
                    <a:pt x="125875" y="210654"/>
                    <a:pt x="135205" y="205747"/>
                  </a:cubicBezTo>
                  <a:cubicBezTo>
                    <a:pt x="138463" y="204035"/>
                    <a:pt x="142495" y="205293"/>
                    <a:pt x="144203" y="208550"/>
                  </a:cubicBezTo>
                  <a:cubicBezTo>
                    <a:pt x="144207" y="208554"/>
                    <a:pt x="144207" y="208559"/>
                    <a:pt x="144211" y="208563"/>
                  </a:cubicBezTo>
                  <a:cubicBezTo>
                    <a:pt x="145923" y="211820"/>
                    <a:pt x="144665" y="215852"/>
                    <a:pt x="141408" y="217560"/>
                  </a:cubicBezTo>
                  <a:cubicBezTo>
                    <a:pt x="141404" y="217564"/>
                    <a:pt x="141399" y="217564"/>
                    <a:pt x="141395" y="217568"/>
                  </a:cubicBezTo>
                  <a:cubicBezTo>
                    <a:pt x="132340" y="222330"/>
                    <a:pt x="122267" y="224812"/>
                    <a:pt x="112037" y="224812"/>
                  </a:cubicBezTo>
                  <a:close/>
                  <a:moveTo>
                    <a:pt x="208971" y="251275"/>
                  </a:moveTo>
                  <a:cubicBezTo>
                    <a:pt x="211762" y="248872"/>
                    <a:pt x="212075" y="244665"/>
                    <a:pt x="209671" y="241878"/>
                  </a:cubicBezTo>
                  <a:cubicBezTo>
                    <a:pt x="209667" y="241874"/>
                    <a:pt x="209667" y="241870"/>
                    <a:pt x="209663" y="241866"/>
                  </a:cubicBezTo>
                  <a:cubicBezTo>
                    <a:pt x="207259" y="239075"/>
                    <a:pt x="203052" y="238762"/>
                    <a:pt x="200266" y="241166"/>
                  </a:cubicBezTo>
                  <a:cubicBezTo>
                    <a:pt x="200261" y="241170"/>
                    <a:pt x="200257" y="241170"/>
                    <a:pt x="200253" y="241174"/>
                  </a:cubicBezTo>
                  <a:cubicBezTo>
                    <a:pt x="146852" y="287290"/>
                    <a:pt x="102519" y="267725"/>
                    <a:pt x="100653" y="266867"/>
                  </a:cubicBezTo>
                  <a:lnTo>
                    <a:pt x="100653" y="266867"/>
                  </a:lnTo>
                  <a:cubicBezTo>
                    <a:pt x="97321" y="265309"/>
                    <a:pt x="93359" y="266746"/>
                    <a:pt x="91797" y="270078"/>
                  </a:cubicBezTo>
                  <a:cubicBezTo>
                    <a:pt x="90227" y="273406"/>
                    <a:pt x="91651" y="277380"/>
                    <a:pt x="94980" y="278951"/>
                  </a:cubicBezTo>
                  <a:cubicBezTo>
                    <a:pt x="94984" y="278955"/>
                    <a:pt x="94992" y="278955"/>
                    <a:pt x="94996" y="278959"/>
                  </a:cubicBezTo>
                  <a:cubicBezTo>
                    <a:pt x="96033" y="279442"/>
                    <a:pt x="108384" y="285041"/>
                    <a:pt x="127587" y="285041"/>
                  </a:cubicBezTo>
                  <a:cubicBezTo>
                    <a:pt x="148506" y="285041"/>
                    <a:pt x="177560" y="278392"/>
                    <a:pt x="208971" y="251275"/>
                  </a:cubicBezTo>
                  <a:close/>
                  <a:moveTo>
                    <a:pt x="49788" y="79396"/>
                  </a:moveTo>
                  <a:cubicBezTo>
                    <a:pt x="41912" y="79396"/>
                    <a:pt x="35626" y="92876"/>
                    <a:pt x="35626" y="107825"/>
                  </a:cubicBezTo>
                  <a:cubicBezTo>
                    <a:pt x="35626" y="122775"/>
                    <a:pt x="41899" y="136117"/>
                    <a:pt x="49788" y="136117"/>
                  </a:cubicBezTo>
                  <a:cubicBezTo>
                    <a:pt x="57678" y="136117"/>
                    <a:pt x="63951" y="123437"/>
                    <a:pt x="63951" y="107825"/>
                  </a:cubicBezTo>
                  <a:cubicBezTo>
                    <a:pt x="63934" y="92076"/>
                    <a:pt x="57661" y="79396"/>
                    <a:pt x="49788" y="79396"/>
                  </a:cubicBezTo>
                  <a:close/>
                  <a:moveTo>
                    <a:pt x="205677" y="79396"/>
                  </a:moveTo>
                  <a:cubicBezTo>
                    <a:pt x="197937" y="79396"/>
                    <a:pt x="191514" y="92876"/>
                    <a:pt x="191514" y="107825"/>
                  </a:cubicBezTo>
                  <a:cubicBezTo>
                    <a:pt x="191514" y="122775"/>
                    <a:pt x="197787" y="136117"/>
                    <a:pt x="205677" y="136117"/>
                  </a:cubicBezTo>
                  <a:cubicBezTo>
                    <a:pt x="213566" y="136117"/>
                    <a:pt x="219839" y="123437"/>
                    <a:pt x="219839" y="107825"/>
                  </a:cubicBezTo>
                  <a:cubicBezTo>
                    <a:pt x="219822" y="92076"/>
                    <a:pt x="213420" y="79396"/>
                    <a:pt x="205677" y="79396"/>
                  </a:cubicBezTo>
                  <a:close/>
                  <a:moveTo>
                    <a:pt x="20926" y="46622"/>
                  </a:moveTo>
                  <a:cubicBezTo>
                    <a:pt x="27503" y="36579"/>
                    <a:pt x="37825" y="29586"/>
                    <a:pt x="49593" y="27199"/>
                  </a:cubicBezTo>
                  <a:cubicBezTo>
                    <a:pt x="61456" y="24787"/>
                    <a:pt x="73511" y="27082"/>
                    <a:pt x="84366" y="34259"/>
                  </a:cubicBezTo>
                  <a:cubicBezTo>
                    <a:pt x="87378" y="36384"/>
                    <a:pt x="91539" y="35671"/>
                    <a:pt x="93676" y="32668"/>
                  </a:cubicBezTo>
                  <a:cubicBezTo>
                    <a:pt x="95809" y="29669"/>
                    <a:pt x="95105" y="25508"/>
                    <a:pt x="92101" y="23375"/>
                  </a:cubicBezTo>
                  <a:cubicBezTo>
                    <a:pt x="92097" y="23371"/>
                    <a:pt x="92089" y="23367"/>
                    <a:pt x="92085" y="23362"/>
                  </a:cubicBezTo>
                  <a:lnTo>
                    <a:pt x="90943" y="22592"/>
                  </a:lnTo>
                  <a:cubicBezTo>
                    <a:pt x="77980" y="14007"/>
                    <a:pt x="62118" y="10962"/>
                    <a:pt x="46898" y="14132"/>
                  </a:cubicBezTo>
                  <a:cubicBezTo>
                    <a:pt x="31656" y="17223"/>
                    <a:pt x="18289" y="26278"/>
                    <a:pt x="9767" y="39287"/>
                  </a:cubicBezTo>
                  <a:cubicBezTo>
                    <a:pt x="7738" y="42361"/>
                    <a:pt x="8588" y="46493"/>
                    <a:pt x="11662" y="48522"/>
                  </a:cubicBezTo>
                  <a:cubicBezTo>
                    <a:pt x="11666" y="48522"/>
                    <a:pt x="11666" y="48522"/>
                    <a:pt x="11670" y="48526"/>
                  </a:cubicBezTo>
                  <a:cubicBezTo>
                    <a:pt x="12758" y="49242"/>
                    <a:pt x="14032" y="49630"/>
                    <a:pt x="15336" y="49630"/>
                  </a:cubicBezTo>
                  <a:cubicBezTo>
                    <a:pt x="17590" y="49634"/>
                    <a:pt x="19689" y="48505"/>
                    <a:pt x="20926" y="46622"/>
                  </a:cubicBezTo>
                  <a:close/>
                  <a:moveTo>
                    <a:pt x="254500" y="36984"/>
                  </a:moveTo>
                  <a:cubicBezTo>
                    <a:pt x="256733" y="34055"/>
                    <a:pt x="256170" y="29873"/>
                    <a:pt x="253242" y="27640"/>
                  </a:cubicBezTo>
                  <a:cubicBezTo>
                    <a:pt x="253238" y="27640"/>
                    <a:pt x="253234" y="27636"/>
                    <a:pt x="253229" y="27632"/>
                  </a:cubicBezTo>
                  <a:cubicBezTo>
                    <a:pt x="195001" y="-16680"/>
                    <a:pt x="154704" y="23766"/>
                    <a:pt x="154300" y="24171"/>
                  </a:cubicBezTo>
                  <a:cubicBezTo>
                    <a:pt x="151755" y="26811"/>
                    <a:pt x="151817" y="31014"/>
                    <a:pt x="154446" y="33572"/>
                  </a:cubicBezTo>
                  <a:cubicBezTo>
                    <a:pt x="157087" y="36125"/>
                    <a:pt x="161289" y="36084"/>
                    <a:pt x="163876" y="33476"/>
                  </a:cubicBezTo>
                  <a:cubicBezTo>
                    <a:pt x="165192" y="32147"/>
                    <a:pt x="196608" y="1315"/>
                    <a:pt x="245148" y="38254"/>
                  </a:cubicBezTo>
                  <a:cubicBezTo>
                    <a:pt x="246306" y="39137"/>
                    <a:pt x="247723" y="39616"/>
                    <a:pt x="249181" y="39616"/>
                  </a:cubicBezTo>
                  <a:cubicBezTo>
                    <a:pt x="251267" y="39620"/>
                    <a:pt x="253238" y="38650"/>
                    <a:pt x="254500" y="369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29"/>
            <p:cNvSpPr/>
            <p:nvPr/>
          </p:nvSpPr>
          <p:spPr>
            <a:xfrm>
              <a:off x="6227395" y="2041960"/>
              <a:ext cx="1079057" cy="676399"/>
            </a:xfrm>
            <a:custGeom>
              <a:avLst/>
              <a:gdLst/>
              <a:ahLst/>
              <a:cxnLst/>
              <a:rect l="l" t="t" r="r" b="b"/>
              <a:pathLst>
                <a:path w="1845173" h="1156633" extrusionOk="0">
                  <a:moveTo>
                    <a:pt x="1450760" y="511682"/>
                  </a:moveTo>
                  <a:cubicBezTo>
                    <a:pt x="1447652" y="511683"/>
                    <a:pt x="1444955" y="509534"/>
                    <a:pt x="1444262" y="506504"/>
                  </a:cubicBezTo>
                  <a:lnTo>
                    <a:pt x="1373657" y="199131"/>
                  </a:lnTo>
                  <a:cubicBezTo>
                    <a:pt x="1372830" y="195544"/>
                    <a:pt x="1375066" y="191966"/>
                    <a:pt x="1378653" y="191137"/>
                  </a:cubicBezTo>
                  <a:cubicBezTo>
                    <a:pt x="1378654" y="191137"/>
                    <a:pt x="1378655" y="191137"/>
                    <a:pt x="1378656" y="191137"/>
                  </a:cubicBezTo>
                  <a:cubicBezTo>
                    <a:pt x="1382242" y="190308"/>
                    <a:pt x="1385822" y="192541"/>
                    <a:pt x="1386652" y="196128"/>
                  </a:cubicBezTo>
                  <a:cubicBezTo>
                    <a:pt x="1386652" y="196132"/>
                    <a:pt x="1386653" y="196132"/>
                    <a:pt x="1386654" y="196136"/>
                  </a:cubicBezTo>
                  <a:lnTo>
                    <a:pt x="1457275" y="503526"/>
                  </a:lnTo>
                  <a:cubicBezTo>
                    <a:pt x="1458105" y="507112"/>
                    <a:pt x="1455871" y="510692"/>
                    <a:pt x="1452285" y="511521"/>
                  </a:cubicBezTo>
                  <a:cubicBezTo>
                    <a:pt x="1452282" y="511522"/>
                    <a:pt x="1452279" y="511523"/>
                    <a:pt x="1452276" y="511523"/>
                  </a:cubicBezTo>
                  <a:cubicBezTo>
                    <a:pt x="1451778" y="511634"/>
                    <a:pt x="1451270" y="511688"/>
                    <a:pt x="1450760" y="511682"/>
                  </a:cubicBezTo>
                  <a:close/>
                  <a:moveTo>
                    <a:pt x="91005" y="248871"/>
                  </a:moveTo>
                  <a:cubicBezTo>
                    <a:pt x="96337" y="104833"/>
                    <a:pt x="65179" y="25111"/>
                    <a:pt x="63842" y="21787"/>
                  </a:cubicBezTo>
                  <a:cubicBezTo>
                    <a:pt x="62480" y="18367"/>
                    <a:pt x="58602" y="16701"/>
                    <a:pt x="55182" y="18063"/>
                  </a:cubicBezTo>
                  <a:cubicBezTo>
                    <a:pt x="55182" y="18063"/>
                    <a:pt x="55178" y="18067"/>
                    <a:pt x="55174" y="18067"/>
                  </a:cubicBezTo>
                  <a:cubicBezTo>
                    <a:pt x="51754" y="19425"/>
                    <a:pt x="50079" y="23299"/>
                    <a:pt x="51437" y="26718"/>
                  </a:cubicBezTo>
                  <a:cubicBezTo>
                    <a:pt x="51442" y="26727"/>
                    <a:pt x="51442" y="26731"/>
                    <a:pt x="51446" y="26739"/>
                  </a:cubicBezTo>
                  <a:cubicBezTo>
                    <a:pt x="51758" y="27527"/>
                    <a:pt x="82882" y="107453"/>
                    <a:pt x="77688" y="248375"/>
                  </a:cubicBezTo>
                  <a:cubicBezTo>
                    <a:pt x="77546" y="252053"/>
                    <a:pt x="80417" y="255148"/>
                    <a:pt x="84095" y="255290"/>
                  </a:cubicBezTo>
                  <a:cubicBezTo>
                    <a:pt x="84099" y="255290"/>
                    <a:pt x="84103" y="255290"/>
                    <a:pt x="84107" y="255290"/>
                  </a:cubicBezTo>
                  <a:lnTo>
                    <a:pt x="84361" y="255290"/>
                  </a:lnTo>
                  <a:cubicBezTo>
                    <a:pt x="87939" y="255281"/>
                    <a:pt x="90872" y="252449"/>
                    <a:pt x="91005" y="248871"/>
                  </a:cubicBezTo>
                  <a:close/>
                  <a:moveTo>
                    <a:pt x="32526" y="239394"/>
                  </a:moveTo>
                  <a:cubicBezTo>
                    <a:pt x="53974" y="142872"/>
                    <a:pt x="23137" y="17271"/>
                    <a:pt x="21808" y="11960"/>
                  </a:cubicBezTo>
                  <a:cubicBezTo>
                    <a:pt x="20921" y="8386"/>
                    <a:pt x="17306" y="6212"/>
                    <a:pt x="13732" y="7099"/>
                  </a:cubicBezTo>
                  <a:cubicBezTo>
                    <a:pt x="13728" y="7099"/>
                    <a:pt x="13723" y="7103"/>
                    <a:pt x="13719" y="7103"/>
                  </a:cubicBezTo>
                  <a:cubicBezTo>
                    <a:pt x="10149" y="7995"/>
                    <a:pt x="7975" y="11610"/>
                    <a:pt x="8862" y="15180"/>
                  </a:cubicBezTo>
                  <a:cubicBezTo>
                    <a:pt x="8866" y="15184"/>
                    <a:pt x="8866" y="15188"/>
                    <a:pt x="8866" y="15193"/>
                  </a:cubicBezTo>
                  <a:cubicBezTo>
                    <a:pt x="9179" y="16442"/>
                    <a:pt x="40270" y="143010"/>
                    <a:pt x="19493" y="236487"/>
                  </a:cubicBezTo>
                  <a:cubicBezTo>
                    <a:pt x="18689" y="240077"/>
                    <a:pt x="20950" y="243643"/>
                    <a:pt x="24541" y="244447"/>
                  </a:cubicBezTo>
                  <a:cubicBezTo>
                    <a:pt x="24549" y="244447"/>
                    <a:pt x="24558" y="244451"/>
                    <a:pt x="24566" y="244451"/>
                  </a:cubicBezTo>
                  <a:cubicBezTo>
                    <a:pt x="25045" y="244555"/>
                    <a:pt x="25532" y="244609"/>
                    <a:pt x="26020" y="244609"/>
                  </a:cubicBezTo>
                  <a:cubicBezTo>
                    <a:pt x="29140" y="244609"/>
                    <a:pt x="31843" y="242439"/>
                    <a:pt x="32522" y="239394"/>
                  </a:cubicBezTo>
                  <a:close/>
                  <a:moveTo>
                    <a:pt x="1852801" y="754428"/>
                  </a:moveTo>
                  <a:cubicBezTo>
                    <a:pt x="1854772" y="751319"/>
                    <a:pt x="1853848" y="747201"/>
                    <a:pt x="1850739" y="745231"/>
                  </a:cubicBezTo>
                  <a:cubicBezTo>
                    <a:pt x="1850733" y="745227"/>
                    <a:pt x="1850725" y="745222"/>
                    <a:pt x="1850719" y="745218"/>
                  </a:cubicBezTo>
                  <a:cubicBezTo>
                    <a:pt x="1746437" y="679208"/>
                    <a:pt x="1662290" y="744972"/>
                    <a:pt x="1661461" y="745635"/>
                  </a:cubicBezTo>
                  <a:cubicBezTo>
                    <a:pt x="1658587" y="747934"/>
                    <a:pt x="1658121" y="752128"/>
                    <a:pt x="1660420" y="755002"/>
                  </a:cubicBezTo>
                  <a:cubicBezTo>
                    <a:pt x="1660422" y="755004"/>
                    <a:pt x="1660423" y="755005"/>
                    <a:pt x="1660424" y="755007"/>
                  </a:cubicBezTo>
                  <a:cubicBezTo>
                    <a:pt x="1662719" y="757884"/>
                    <a:pt x="1666913" y="758357"/>
                    <a:pt x="1669790" y="756061"/>
                  </a:cubicBezTo>
                  <a:cubicBezTo>
                    <a:pt x="1669792" y="756060"/>
                    <a:pt x="1669794" y="756058"/>
                    <a:pt x="1669796" y="756056"/>
                  </a:cubicBezTo>
                  <a:cubicBezTo>
                    <a:pt x="1672929" y="753557"/>
                    <a:pt x="1747582" y="695741"/>
                    <a:pt x="1843575" y="756473"/>
                  </a:cubicBezTo>
                  <a:cubicBezTo>
                    <a:pt x="1844641" y="757150"/>
                    <a:pt x="1845878" y="757508"/>
                    <a:pt x="1847141" y="757506"/>
                  </a:cubicBezTo>
                  <a:cubicBezTo>
                    <a:pt x="1849431" y="757521"/>
                    <a:pt x="1851569" y="756358"/>
                    <a:pt x="1852801" y="754428"/>
                  </a:cubicBezTo>
                  <a:close/>
                  <a:moveTo>
                    <a:pt x="532543" y="273093"/>
                  </a:moveTo>
                  <a:cubicBezTo>
                    <a:pt x="535593" y="272064"/>
                    <a:pt x="537467" y="269006"/>
                    <a:pt x="537009" y="265824"/>
                  </a:cubicBezTo>
                  <a:lnTo>
                    <a:pt x="512966" y="98198"/>
                  </a:lnTo>
                  <a:cubicBezTo>
                    <a:pt x="512466" y="94565"/>
                    <a:pt x="509117" y="92024"/>
                    <a:pt x="505485" y="92524"/>
                  </a:cubicBezTo>
                  <a:cubicBezTo>
                    <a:pt x="505460" y="92524"/>
                    <a:pt x="505439" y="92528"/>
                    <a:pt x="505414" y="92533"/>
                  </a:cubicBezTo>
                  <a:cubicBezTo>
                    <a:pt x="501769" y="93045"/>
                    <a:pt x="499232" y="96419"/>
                    <a:pt x="499745" y="100064"/>
                  </a:cubicBezTo>
                  <a:cubicBezTo>
                    <a:pt x="499745" y="100072"/>
                    <a:pt x="499749" y="100080"/>
                    <a:pt x="499749" y="100089"/>
                  </a:cubicBezTo>
                  <a:lnTo>
                    <a:pt x="518702" y="232330"/>
                  </a:lnTo>
                  <a:lnTo>
                    <a:pt x="448110" y="106533"/>
                  </a:lnTo>
                  <a:cubicBezTo>
                    <a:pt x="446314" y="103321"/>
                    <a:pt x="442253" y="102172"/>
                    <a:pt x="439041" y="103967"/>
                  </a:cubicBezTo>
                  <a:cubicBezTo>
                    <a:pt x="439037" y="103971"/>
                    <a:pt x="439029" y="103971"/>
                    <a:pt x="439025" y="103975"/>
                  </a:cubicBezTo>
                  <a:cubicBezTo>
                    <a:pt x="435813" y="105775"/>
                    <a:pt x="434668" y="109832"/>
                    <a:pt x="436463" y="113048"/>
                  </a:cubicBezTo>
                  <a:cubicBezTo>
                    <a:pt x="436467" y="113052"/>
                    <a:pt x="436467" y="113056"/>
                    <a:pt x="436471" y="113060"/>
                  </a:cubicBezTo>
                  <a:lnTo>
                    <a:pt x="524558" y="270014"/>
                  </a:lnTo>
                  <a:cubicBezTo>
                    <a:pt x="525741" y="272122"/>
                    <a:pt x="527974" y="273426"/>
                    <a:pt x="530390" y="273422"/>
                  </a:cubicBezTo>
                  <a:cubicBezTo>
                    <a:pt x="531123" y="273430"/>
                    <a:pt x="531848" y="273322"/>
                    <a:pt x="532543" y="273093"/>
                  </a:cubicBezTo>
                  <a:close/>
                  <a:moveTo>
                    <a:pt x="929511" y="1157836"/>
                  </a:moveTo>
                  <a:cubicBezTo>
                    <a:pt x="930053" y="1154195"/>
                    <a:pt x="927537" y="1150805"/>
                    <a:pt x="923896" y="1150265"/>
                  </a:cubicBezTo>
                  <a:cubicBezTo>
                    <a:pt x="923892" y="1150264"/>
                    <a:pt x="923888" y="1150264"/>
                    <a:pt x="923884" y="1150263"/>
                  </a:cubicBezTo>
                  <a:cubicBezTo>
                    <a:pt x="901345" y="1146930"/>
                    <a:pt x="702898" y="1118072"/>
                    <a:pt x="675856" y="1123633"/>
                  </a:cubicBezTo>
                  <a:cubicBezTo>
                    <a:pt x="672249" y="1124369"/>
                    <a:pt x="669924" y="1127890"/>
                    <a:pt x="670658" y="1131496"/>
                  </a:cubicBezTo>
                  <a:cubicBezTo>
                    <a:pt x="670662" y="1131501"/>
                    <a:pt x="670662" y="1131505"/>
                    <a:pt x="670662" y="1131510"/>
                  </a:cubicBezTo>
                  <a:cubicBezTo>
                    <a:pt x="671378" y="1135104"/>
                    <a:pt x="674873" y="1137436"/>
                    <a:pt x="678468" y="1136719"/>
                  </a:cubicBezTo>
                  <a:cubicBezTo>
                    <a:pt x="678493" y="1136714"/>
                    <a:pt x="678514" y="1136709"/>
                    <a:pt x="678539" y="1136704"/>
                  </a:cubicBezTo>
                  <a:cubicBezTo>
                    <a:pt x="697283" y="1132847"/>
                    <a:pt x="834364" y="1150604"/>
                    <a:pt x="921939" y="1163463"/>
                  </a:cubicBezTo>
                  <a:cubicBezTo>
                    <a:pt x="922264" y="1163513"/>
                    <a:pt x="922588" y="1163537"/>
                    <a:pt x="922918" y="1163534"/>
                  </a:cubicBezTo>
                  <a:cubicBezTo>
                    <a:pt x="926225" y="1163534"/>
                    <a:pt x="929028" y="1161110"/>
                    <a:pt x="929511" y="11578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29"/>
            <p:cNvSpPr/>
            <p:nvPr/>
          </p:nvSpPr>
          <p:spPr>
            <a:xfrm>
              <a:off x="7119674" y="2480695"/>
              <a:ext cx="176277" cy="142050"/>
            </a:xfrm>
            <a:custGeom>
              <a:avLst/>
              <a:gdLst/>
              <a:ahLst/>
              <a:cxnLst/>
              <a:rect l="l" t="t" r="r" b="b"/>
              <a:pathLst>
                <a:path w="301432" h="242904" extrusionOk="0">
                  <a:moveTo>
                    <a:pt x="77802" y="6901"/>
                  </a:moveTo>
                  <a:cubicBezTo>
                    <a:pt x="77802" y="6901"/>
                    <a:pt x="253443" y="32798"/>
                    <a:pt x="285209" y="44273"/>
                  </a:cubicBezTo>
                  <a:cubicBezTo>
                    <a:pt x="316974" y="55749"/>
                    <a:pt x="319782" y="179738"/>
                    <a:pt x="285209" y="222971"/>
                  </a:cubicBezTo>
                  <a:cubicBezTo>
                    <a:pt x="250635" y="266205"/>
                    <a:pt x="210335" y="248864"/>
                    <a:pt x="158416" y="228711"/>
                  </a:cubicBezTo>
                  <a:cubicBezTo>
                    <a:pt x="106498" y="208559"/>
                    <a:pt x="8664" y="107667"/>
                    <a:pt x="8664" y="107667"/>
                  </a:cubicBezTo>
                  <a:close/>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29"/>
            <p:cNvSpPr/>
            <p:nvPr/>
          </p:nvSpPr>
          <p:spPr>
            <a:xfrm>
              <a:off x="7115772" y="2476795"/>
              <a:ext cx="184083" cy="149854"/>
            </a:xfrm>
            <a:custGeom>
              <a:avLst/>
              <a:gdLst/>
              <a:ahLst/>
              <a:cxnLst/>
              <a:rect l="l" t="t" r="r" b="b"/>
              <a:pathLst>
                <a:path w="314779" h="256249" extrusionOk="0">
                  <a:moveTo>
                    <a:pt x="240675" y="263150"/>
                  </a:moveTo>
                  <a:cubicBezTo>
                    <a:pt x="218027" y="263150"/>
                    <a:pt x="193505" y="253611"/>
                    <a:pt x="167105" y="243335"/>
                  </a:cubicBezTo>
                  <a:lnTo>
                    <a:pt x="162681" y="241615"/>
                  </a:lnTo>
                  <a:cubicBezTo>
                    <a:pt x="110004" y="221166"/>
                    <a:pt x="14582" y="123145"/>
                    <a:pt x="10546" y="118979"/>
                  </a:cubicBezTo>
                  <a:cubicBezTo>
                    <a:pt x="8334" y="116700"/>
                    <a:pt x="8038" y="113177"/>
                    <a:pt x="9838" y="110561"/>
                  </a:cubicBezTo>
                  <a:lnTo>
                    <a:pt x="78984" y="9794"/>
                  </a:lnTo>
                  <a:cubicBezTo>
                    <a:pt x="80419" y="7693"/>
                    <a:pt x="82929" y="6597"/>
                    <a:pt x="85445" y="6974"/>
                  </a:cubicBezTo>
                  <a:cubicBezTo>
                    <a:pt x="92647" y="8037"/>
                    <a:pt x="262123" y="33096"/>
                    <a:pt x="294134" y="44668"/>
                  </a:cubicBezTo>
                  <a:cubicBezTo>
                    <a:pt x="304223" y="48312"/>
                    <a:pt x="311946" y="59418"/>
                    <a:pt x="317086" y="77662"/>
                  </a:cubicBezTo>
                  <a:cubicBezTo>
                    <a:pt x="329724" y="122499"/>
                    <a:pt x="323751" y="200477"/>
                    <a:pt x="297092" y="233821"/>
                  </a:cubicBezTo>
                  <a:cubicBezTo>
                    <a:pt x="279776" y="255481"/>
                    <a:pt x="260986" y="263150"/>
                    <a:pt x="240675" y="263150"/>
                  </a:cubicBezTo>
                  <a:close/>
                  <a:moveTo>
                    <a:pt x="23971" y="113573"/>
                  </a:moveTo>
                  <a:cubicBezTo>
                    <a:pt x="42445" y="132188"/>
                    <a:pt x="123234" y="211977"/>
                    <a:pt x="167525" y="229168"/>
                  </a:cubicBezTo>
                  <a:lnTo>
                    <a:pt x="171957" y="230897"/>
                  </a:lnTo>
                  <a:cubicBezTo>
                    <a:pt x="220839" y="249912"/>
                    <a:pt x="256162" y="263671"/>
                    <a:pt x="286686" y="225482"/>
                  </a:cubicBezTo>
                  <a:cubicBezTo>
                    <a:pt x="310538" y="195649"/>
                    <a:pt x="315811" y="122178"/>
                    <a:pt x="304277" y="81274"/>
                  </a:cubicBezTo>
                  <a:cubicBezTo>
                    <a:pt x="300528" y="67994"/>
                    <a:pt x="295192" y="59222"/>
                    <a:pt x="289631" y="57210"/>
                  </a:cubicBezTo>
                  <a:cubicBezTo>
                    <a:pt x="261519" y="47054"/>
                    <a:pt x="114266" y="24761"/>
                    <a:pt x="87632" y="207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29"/>
            <p:cNvSpPr/>
            <p:nvPr/>
          </p:nvSpPr>
          <p:spPr>
            <a:xfrm>
              <a:off x="7106249" y="2409903"/>
              <a:ext cx="64002" cy="65717"/>
            </a:xfrm>
            <a:custGeom>
              <a:avLst/>
              <a:gdLst/>
              <a:ahLst/>
              <a:cxnLst/>
              <a:rect l="l" t="t" r="r" b="b"/>
              <a:pathLst>
                <a:path w="109443" h="112375" extrusionOk="0">
                  <a:moveTo>
                    <a:pt x="109443" y="89420"/>
                  </a:moveTo>
                  <a:lnTo>
                    <a:pt x="14413" y="0"/>
                  </a:lnTo>
                  <a:lnTo>
                    <a:pt x="0" y="63394"/>
                  </a:lnTo>
                  <a:lnTo>
                    <a:pt x="34569" y="112376"/>
                  </a:lnTo>
                  <a:lnTo>
                    <a:pt x="109443" y="89420"/>
                  </a:lnTo>
                  <a:close/>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29"/>
            <p:cNvSpPr/>
            <p:nvPr/>
          </p:nvSpPr>
          <p:spPr>
            <a:xfrm>
              <a:off x="7102342" y="2405995"/>
              <a:ext cx="71811" cy="73523"/>
            </a:xfrm>
            <a:custGeom>
              <a:avLst/>
              <a:gdLst/>
              <a:ahLst/>
              <a:cxnLst/>
              <a:rect l="l" t="t" r="r" b="b"/>
              <a:pathLst>
                <a:path w="122796" h="125724" extrusionOk="0">
                  <a:moveTo>
                    <a:pt x="49913" y="132625"/>
                  </a:moveTo>
                  <a:cubicBezTo>
                    <a:pt x="47744" y="132626"/>
                    <a:pt x="45710" y="131571"/>
                    <a:pt x="44461" y="129797"/>
                  </a:cubicBezTo>
                  <a:lnTo>
                    <a:pt x="9887" y="80815"/>
                  </a:lnTo>
                  <a:cubicBezTo>
                    <a:pt x="8796" y="79271"/>
                    <a:pt x="8411" y="77336"/>
                    <a:pt x="8829" y="75492"/>
                  </a:cubicBezTo>
                  <a:lnTo>
                    <a:pt x="23238" y="12093"/>
                  </a:lnTo>
                  <a:cubicBezTo>
                    <a:pt x="23776" y="9756"/>
                    <a:pt x="25524" y="7886"/>
                    <a:pt x="27820" y="7191"/>
                  </a:cubicBezTo>
                  <a:cubicBezTo>
                    <a:pt x="30111" y="6494"/>
                    <a:pt x="32599" y="7074"/>
                    <a:pt x="34347" y="8711"/>
                  </a:cubicBezTo>
                  <a:lnTo>
                    <a:pt x="129361" y="98143"/>
                  </a:lnTo>
                  <a:cubicBezTo>
                    <a:pt x="131093" y="99772"/>
                    <a:pt x="131827" y="102201"/>
                    <a:pt x="131285" y="104516"/>
                  </a:cubicBezTo>
                  <a:cubicBezTo>
                    <a:pt x="130747" y="106833"/>
                    <a:pt x="129015" y="108687"/>
                    <a:pt x="126741" y="109382"/>
                  </a:cubicBezTo>
                  <a:lnTo>
                    <a:pt x="51871" y="132342"/>
                  </a:lnTo>
                  <a:cubicBezTo>
                    <a:pt x="51236" y="132532"/>
                    <a:pt x="50576" y="132627"/>
                    <a:pt x="49913" y="132625"/>
                  </a:cubicBezTo>
                  <a:close/>
                  <a:moveTo>
                    <a:pt x="22517" y="75558"/>
                  </a:moveTo>
                  <a:lnTo>
                    <a:pt x="52579" y="118163"/>
                  </a:lnTo>
                  <a:lnTo>
                    <a:pt x="111845" y="99989"/>
                  </a:lnTo>
                  <a:lnTo>
                    <a:pt x="33681" y="264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29"/>
            <p:cNvSpPr/>
            <p:nvPr/>
          </p:nvSpPr>
          <p:spPr>
            <a:xfrm>
              <a:off x="6883678" y="2321459"/>
              <a:ext cx="268490" cy="282088"/>
            </a:xfrm>
            <a:custGeom>
              <a:avLst/>
              <a:gdLst/>
              <a:ahLst/>
              <a:cxnLst/>
              <a:rect l="l" t="t" r="r" b="b"/>
              <a:pathLst>
                <a:path w="459114" h="482367" extrusionOk="0">
                  <a:moveTo>
                    <a:pt x="126064" y="30675"/>
                  </a:moveTo>
                  <a:lnTo>
                    <a:pt x="9302" y="467123"/>
                  </a:lnTo>
                  <a:cubicBezTo>
                    <a:pt x="6728" y="476428"/>
                    <a:pt x="12176" y="486061"/>
                    <a:pt x="21478" y="488646"/>
                  </a:cubicBezTo>
                  <a:cubicBezTo>
                    <a:pt x="23073" y="489083"/>
                    <a:pt x="24725" y="489292"/>
                    <a:pt x="26380" y="489267"/>
                  </a:cubicBezTo>
                  <a:lnTo>
                    <a:pt x="324410" y="486730"/>
                  </a:lnTo>
                  <a:cubicBezTo>
                    <a:pt x="332126" y="486618"/>
                    <a:pt x="338900" y="481568"/>
                    <a:pt x="341210" y="474204"/>
                  </a:cubicBezTo>
                  <a:lnTo>
                    <a:pt x="466402" y="60437"/>
                  </a:lnTo>
                  <a:cubicBezTo>
                    <a:pt x="471569" y="43141"/>
                    <a:pt x="461743" y="24931"/>
                    <a:pt x="444451" y="19753"/>
                  </a:cubicBezTo>
                  <a:cubicBezTo>
                    <a:pt x="441868" y="18983"/>
                    <a:pt x="439200" y="18532"/>
                    <a:pt x="436507" y="18412"/>
                  </a:cubicBezTo>
                  <a:lnTo>
                    <a:pt x="159029" y="6936"/>
                  </a:lnTo>
                  <a:cubicBezTo>
                    <a:pt x="143862" y="6236"/>
                    <a:pt x="130208" y="16068"/>
                    <a:pt x="126064" y="306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29"/>
            <p:cNvSpPr/>
            <p:nvPr/>
          </p:nvSpPr>
          <p:spPr>
            <a:xfrm>
              <a:off x="6879747" y="2317545"/>
              <a:ext cx="276320" cy="289907"/>
            </a:xfrm>
            <a:custGeom>
              <a:avLst/>
              <a:gdLst/>
              <a:ahLst/>
              <a:cxnLst/>
              <a:rect l="l" t="t" r="r" b="b"/>
              <a:pathLst>
                <a:path w="472503" h="495737" extrusionOk="0">
                  <a:moveTo>
                    <a:pt x="32855" y="502639"/>
                  </a:moveTo>
                  <a:cubicBezTo>
                    <a:pt x="30670" y="502637"/>
                    <a:pt x="28498" y="502342"/>
                    <a:pt x="26390" y="501760"/>
                  </a:cubicBezTo>
                  <a:cubicBezTo>
                    <a:pt x="20204" y="500065"/>
                    <a:pt x="14952" y="495964"/>
                    <a:pt x="11811" y="490371"/>
                  </a:cubicBezTo>
                  <a:cubicBezTo>
                    <a:pt x="8637" y="484802"/>
                    <a:pt x="7825" y="478195"/>
                    <a:pt x="9553" y="472022"/>
                  </a:cubicBezTo>
                  <a:lnTo>
                    <a:pt x="126340" y="35641"/>
                  </a:lnTo>
                  <a:cubicBezTo>
                    <a:pt x="126346" y="35610"/>
                    <a:pt x="126354" y="35579"/>
                    <a:pt x="126365" y="35549"/>
                  </a:cubicBezTo>
                  <a:cubicBezTo>
                    <a:pt x="131329" y="17940"/>
                    <a:pt x="147783" y="6082"/>
                    <a:pt x="166058" y="6945"/>
                  </a:cubicBezTo>
                  <a:lnTo>
                    <a:pt x="443498" y="18425"/>
                  </a:lnTo>
                  <a:cubicBezTo>
                    <a:pt x="446746" y="18565"/>
                    <a:pt x="449964" y="19108"/>
                    <a:pt x="453079" y="20041"/>
                  </a:cubicBezTo>
                  <a:cubicBezTo>
                    <a:pt x="473894" y="26290"/>
                    <a:pt x="485722" y="48211"/>
                    <a:pt x="479517" y="69040"/>
                  </a:cubicBezTo>
                  <a:lnTo>
                    <a:pt x="354320" y="482815"/>
                  </a:lnTo>
                  <a:cubicBezTo>
                    <a:pt x="351180" y="492980"/>
                    <a:pt x="341843" y="499961"/>
                    <a:pt x="331206" y="500098"/>
                  </a:cubicBezTo>
                  <a:lnTo>
                    <a:pt x="33138" y="502639"/>
                  </a:lnTo>
                  <a:close/>
                  <a:moveTo>
                    <a:pt x="139216" y="39140"/>
                  </a:moveTo>
                  <a:lnTo>
                    <a:pt x="22445" y="475534"/>
                  </a:lnTo>
                  <a:cubicBezTo>
                    <a:pt x="21650" y="478316"/>
                    <a:pt x="22008" y="481299"/>
                    <a:pt x="23437" y="483815"/>
                  </a:cubicBezTo>
                  <a:cubicBezTo>
                    <a:pt x="24841" y="486316"/>
                    <a:pt x="27194" y="488149"/>
                    <a:pt x="29960" y="488905"/>
                  </a:cubicBezTo>
                  <a:cubicBezTo>
                    <a:pt x="30952" y="489171"/>
                    <a:pt x="31973" y="489311"/>
                    <a:pt x="33001" y="489322"/>
                  </a:cubicBezTo>
                  <a:lnTo>
                    <a:pt x="331056" y="486781"/>
                  </a:lnTo>
                  <a:cubicBezTo>
                    <a:pt x="335892" y="486707"/>
                    <a:pt x="340133" y="483532"/>
                    <a:pt x="341565" y="478912"/>
                  </a:cubicBezTo>
                  <a:lnTo>
                    <a:pt x="466725" y="65186"/>
                  </a:lnTo>
                  <a:cubicBezTo>
                    <a:pt x="470815" y="51418"/>
                    <a:pt x="462989" y="36938"/>
                    <a:pt x="449230" y="32817"/>
                  </a:cubicBezTo>
                  <a:cubicBezTo>
                    <a:pt x="447175" y="32198"/>
                    <a:pt x="445051" y="31840"/>
                    <a:pt x="442907" y="31750"/>
                  </a:cubicBezTo>
                  <a:lnTo>
                    <a:pt x="165479" y="20279"/>
                  </a:lnTo>
                  <a:cubicBezTo>
                    <a:pt x="153405" y="19698"/>
                    <a:pt x="142522" y="27513"/>
                    <a:pt x="139216" y="391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29"/>
            <p:cNvSpPr/>
            <p:nvPr/>
          </p:nvSpPr>
          <p:spPr>
            <a:xfrm>
              <a:off x="7007828" y="2457472"/>
              <a:ext cx="163545" cy="119999"/>
            </a:xfrm>
            <a:custGeom>
              <a:avLst/>
              <a:gdLst/>
              <a:ahLst/>
              <a:cxnLst/>
              <a:rect l="l" t="t" r="r" b="b"/>
              <a:pathLst>
                <a:path w="279564" h="205126" extrusionOk="0">
                  <a:moveTo>
                    <a:pt x="255710" y="7238"/>
                  </a:moveTo>
                  <a:cubicBezTo>
                    <a:pt x="255710" y="7238"/>
                    <a:pt x="69656" y="24454"/>
                    <a:pt x="33087" y="32998"/>
                  </a:cubicBezTo>
                  <a:cubicBezTo>
                    <a:pt x="-3481" y="41541"/>
                    <a:pt x="6395" y="70233"/>
                    <a:pt x="27747" y="96125"/>
                  </a:cubicBezTo>
                  <a:cubicBezTo>
                    <a:pt x="49099" y="122018"/>
                    <a:pt x="122107" y="176206"/>
                    <a:pt x="156143" y="196513"/>
                  </a:cubicBezTo>
                  <a:cubicBezTo>
                    <a:pt x="190179" y="216819"/>
                    <a:pt x="224211" y="219448"/>
                    <a:pt x="242497" y="190756"/>
                  </a:cubicBezTo>
                  <a:cubicBezTo>
                    <a:pt x="260784" y="162064"/>
                    <a:pt x="294949" y="27258"/>
                    <a:pt x="287068" y="15778"/>
                  </a:cubicBezTo>
                  <a:cubicBezTo>
                    <a:pt x="279187" y="4298"/>
                    <a:pt x="255710" y="7238"/>
                    <a:pt x="255710" y="7238"/>
                  </a:cubicBezTo>
                  <a:close/>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29"/>
            <p:cNvSpPr/>
            <p:nvPr/>
          </p:nvSpPr>
          <p:spPr>
            <a:xfrm>
              <a:off x="7003928" y="2453548"/>
              <a:ext cx="171095" cy="127768"/>
            </a:xfrm>
            <a:custGeom>
              <a:avLst/>
              <a:gdLst/>
              <a:ahLst/>
              <a:cxnLst/>
              <a:rect l="l" t="t" r="r" b="b"/>
              <a:pathLst>
                <a:path w="292570" h="218481" extrusionOk="0">
                  <a:moveTo>
                    <a:pt x="299248" y="18709"/>
                  </a:moveTo>
                  <a:cubicBezTo>
                    <a:pt x="289472" y="4480"/>
                    <a:pt x="264954" y="6900"/>
                    <a:pt x="261664" y="7309"/>
                  </a:cubicBezTo>
                  <a:cubicBezTo>
                    <a:pt x="252683" y="8142"/>
                    <a:pt x="74689" y="24691"/>
                    <a:pt x="38237" y="33209"/>
                  </a:cubicBezTo>
                  <a:cubicBezTo>
                    <a:pt x="23100" y="36746"/>
                    <a:pt x="13636" y="43831"/>
                    <a:pt x="10112" y="54270"/>
                  </a:cubicBezTo>
                  <a:cubicBezTo>
                    <a:pt x="4251" y="71619"/>
                    <a:pt x="17301" y="92567"/>
                    <a:pt x="29273" y="107084"/>
                  </a:cubicBezTo>
                  <a:cubicBezTo>
                    <a:pt x="34796" y="113790"/>
                    <a:pt x="43606" y="122283"/>
                    <a:pt x="54270" y="131572"/>
                  </a:cubicBezTo>
                  <a:cubicBezTo>
                    <a:pt x="55061" y="133163"/>
                    <a:pt x="56463" y="134365"/>
                    <a:pt x="58156" y="134905"/>
                  </a:cubicBezTo>
                  <a:cubicBezTo>
                    <a:pt x="89339" y="161564"/>
                    <a:pt x="133742" y="193638"/>
                    <a:pt x="159402" y="208942"/>
                  </a:cubicBezTo>
                  <a:cubicBezTo>
                    <a:pt x="177846" y="219934"/>
                    <a:pt x="195204" y="225391"/>
                    <a:pt x="210428" y="225383"/>
                  </a:cubicBezTo>
                  <a:cubicBezTo>
                    <a:pt x="229056" y="225383"/>
                    <a:pt x="244494" y="217218"/>
                    <a:pt x="254795" y="201048"/>
                  </a:cubicBezTo>
                  <a:cubicBezTo>
                    <a:pt x="270790" y="175951"/>
                    <a:pt x="310529" y="35150"/>
                    <a:pt x="299248" y="18709"/>
                  </a:cubicBezTo>
                  <a:close/>
                  <a:moveTo>
                    <a:pt x="243548" y="193879"/>
                  </a:moveTo>
                  <a:cubicBezTo>
                    <a:pt x="222829" y="226370"/>
                    <a:pt x="182587" y="207209"/>
                    <a:pt x="166245" y="197470"/>
                  </a:cubicBezTo>
                  <a:cubicBezTo>
                    <a:pt x="147313" y="186190"/>
                    <a:pt x="116897" y="164779"/>
                    <a:pt x="89988" y="143669"/>
                  </a:cubicBezTo>
                  <a:lnTo>
                    <a:pt x="215519" y="178009"/>
                  </a:lnTo>
                  <a:cubicBezTo>
                    <a:pt x="216095" y="178162"/>
                    <a:pt x="216689" y="178241"/>
                    <a:pt x="217285" y="178242"/>
                  </a:cubicBezTo>
                  <a:cubicBezTo>
                    <a:pt x="220291" y="178243"/>
                    <a:pt x="222925" y="176231"/>
                    <a:pt x="223716" y="173331"/>
                  </a:cubicBezTo>
                  <a:cubicBezTo>
                    <a:pt x="224694" y="169783"/>
                    <a:pt x="222610" y="166113"/>
                    <a:pt x="219061" y="165136"/>
                  </a:cubicBezTo>
                  <a:cubicBezTo>
                    <a:pt x="219054" y="165134"/>
                    <a:pt x="219046" y="165131"/>
                    <a:pt x="219038" y="165129"/>
                  </a:cubicBezTo>
                  <a:lnTo>
                    <a:pt x="64633" y="122896"/>
                  </a:lnTo>
                  <a:cubicBezTo>
                    <a:pt x="53853" y="113582"/>
                    <a:pt x="44939" y="105101"/>
                    <a:pt x="39570" y="98586"/>
                  </a:cubicBezTo>
                  <a:cubicBezTo>
                    <a:pt x="32118" y="89560"/>
                    <a:pt x="26998" y="81162"/>
                    <a:pt x="24283" y="73914"/>
                  </a:cubicBezTo>
                  <a:lnTo>
                    <a:pt x="239220" y="129315"/>
                  </a:lnTo>
                  <a:cubicBezTo>
                    <a:pt x="242786" y="130235"/>
                    <a:pt x="246423" y="128090"/>
                    <a:pt x="247343" y="124524"/>
                  </a:cubicBezTo>
                  <a:cubicBezTo>
                    <a:pt x="248263" y="120959"/>
                    <a:pt x="246118" y="117322"/>
                    <a:pt x="242552" y="116402"/>
                  </a:cubicBezTo>
                  <a:lnTo>
                    <a:pt x="22541" y="59673"/>
                  </a:lnTo>
                  <a:cubicBezTo>
                    <a:pt x="22629" y="59306"/>
                    <a:pt x="22641" y="58889"/>
                    <a:pt x="22762" y="58540"/>
                  </a:cubicBezTo>
                  <a:cubicBezTo>
                    <a:pt x="24707" y="52775"/>
                    <a:pt x="30939" y="48622"/>
                    <a:pt x="41273" y="46206"/>
                  </a:cubicBezTo>
                  <a:cubicBezTo>
                    <a:pt x="46126" y="45068"/>
                    <a:pt x="53770" y="43773"/>
                    <a:pt x="63275" y="42382"/>
                  </a:cubicBezTo>
                  <a:lnTo>
                    <a:pt x="252645" y="80704"/>
                  </a:lnTo>
                  <a:cubicBezTo>
                    <a:pt x="253083" y="80793"/>
                    <a:pt x="253528" y="80838"/>
                    <a:pt x="253974" y="80837"/>
                  </a:cubicBezTo>
                  <a:cubicBezTo>
                    <a:pt x="257155" y="80836"/>
                    <a:pt x="259892" y="78588"/>
                    <a:pt x="260510" y="75468"/>
                  </a:cubicBezTo>
                  <a:cubicBezTo>
                    <a:pt x="261246" y="71862"/>
                    <a:pt x="258920" y="68341"/>
                    <a:pt x="255314" y="67604"/>
                  </a:cubicBezTo>
                  <a:cubicBezTo>
                    <a:pt x="255306" y="67602"/>
                    <a:pt x="255298" y="67601"/>
                    <a:pt x="255290" y="67599"/>
                  </a:cubicBezTo>
                  <a:lnTo>
                    <a:pt x="104301" y="37058"/>
                  </a:lnTo>
                  <a:cubicBezTo>
                    <a:pt x="170840" y="29144"/>
                    <a:pt x="261693" y="20713"/>
                    <a:pt x="263005" y="20592"/>
                  </a:cubicBezTo>
                  <a:lnTo>
                    <a:pt x="263205" y="20567"/>
                  </a:lnTo>
                  <a:cubicBezTo>
                    <a:pt x="265176" y="20354"/>
                    <a:pt x="267158" y="20251"/>
                    <a:pt x="269141" y="20259"/>
                  </a:cubicBezTo>
                  <a:cubicBezTo>
                    <a:pt x="275805" y="20259"/>
                    <a:pt x="284869" y="21296"/>
                    <a:pt x="287935" y="25674"/>
                  </a:cubicBezTo>
                  <a:cubicBezTo>
                    <a:pt x="292621" y="39695"/>
                    <a:pt x="261214" y="166142"/>
                    <a:pt x="243548" y="1938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29"/>
            <p:cNvSpPr/>
            <p:nvPr/>
          </p:nvSpPr>
          <p:spPr>
            <a:xfrm>
              <a:off x="5852354" y="1624168"/>
              <a:ext cx="287932" cy="420672"/>
            </a:xfrm>
            <a:custGeom>
              <a:avLst/>
              <a:gdLst/>
              <a:ahLst/>
              <a:cxnLst/>
              <a:rect l="l" t="t" r="r" b="b"/>
              <a:pathLst>
                <a:path w="492360" h="719344" extrusionOk="0">
                  <a:moveTo>
                    <a:pt x="501025" y="602548"/>
                  </a:moveTo>
                  <a:lnTo>
                    <a:pt x="225413" y="282224"/>
                  </a:lnTo>
                  <a:cubicBezTo>
                    <a:pt x="225413" y="282224"/>
                    <a:pt x="122244" y="98174"/>
                    <a:pt x="78602" y="46518"/>
                  </a:cubicBezTo>
                  <a:cubicBezTo>
                    <a:pt x="34961" y="-5138"/>
                    <a:pt x="8664" y="2343"/>
                    <a:pt x="8664" y="20763"/>
                  </a:cubicBezTo>
                  <a:cubicBezTo>
                    <a:pt x="8664" y="39182"/>
                    <a:pt x="48702" y="68666"/>
                    <a:pt x="63919" y="90697"/>
                  </a:cubicBezTo>
                  <a:cubicBezTo>
                    <a:pt x="75620" y="110628"/>
                    <a:pt x="85492" y="131581"/>
                    <a:pt x="93414" y="153295"/>
                  </a:cubicBezTo>
                  <a:lnTo>
                    <a:pt x="49240" y="249101"/>
                  </a:lnTo>
                  <a:cubicBezTo>
                    <a:pt x="74824" y="275135"/>
                    <a:pt x="101874" y="299686"/>
                    <a:pt x="130254" y="322642"/>
                  </a:cubicBezTo>
                  <a:cubicBezTo>
                    <a:pt x="144783" y="331931"/>
                    <a:pt x="161032" y="338196"/>
                    <a:pt x="178036" y="341061"/>
                  </a:cubicBezTo>
                  <a:lnTo>
                    <a:pt x="359416" y="726245"/>
                  </a:lnTo>
                  <a:close/>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29"/>
            <p:cNvSpPr/>
            <p:nvPr/>
          </p:nvSpPr>
          <p:spPr>
            <a:xfrm>
              <a:off x="5848451" y="1620263"/>
              <a:ext cx="295739" cy="428498"/>
            </a:xfrm>
            <a:custGeom>
              <a:avLst/>
              <a:gdLst/>
              <a:ahLst/>
              <a:cxnLst/>
              <a:rect l="l" t="t" r="r" b="b"/>
              <a:pathLst>
                <a:path w="505709" h="732725" extrusionOk="0">
                  <a:moveTo>
                    <a:pt x="366089" y="739626"/>
                  </a:moveTo>
                  <a:cubicBezTo>
                    <a:pt x="365631" y="739626"/>
                    <a:pt x="365173" y="739580"/>
                    <a:pt x="364723" y="739480"/>
                  </a:cubicBezTo>
                  <a:cubicBezTo>
                    <a:pt x="362674" y="739051"/>
                    <a:pt x="360945" y="737689"/>
                    <a:pt x="360053" y="735794"/>
                  </a:cubicBezTo>
                  <a:lnTo>
                    <a:pt x="180131" y="353713"/>
                  </a:lnTo>
                  <a:cubicBezTo>
                    <a:pt x="163486" y="350481"/>
                    <a:pt x="147607" y="344120"/>
                    <a:pt x="133332" y="334969"/>
                  </a:cubicBezTo>
                  <a:cubicBezTo>
                    <a:pt x="104532" y="311738"/>
                    <a:pt x="77094" y="286870"/>
                    <a:pt x="51152" y="260486"/>
                  </a:cubicBezTo>
                  <a:cubicBezTo>
                    <a:pt x="49202" y="258508"/>
                    <a:pt x="48686" y="255533"/>
                    <a:pt x="49848" y="253013"/>
                  </a:cubicBezTo>
                  <a:lnTo>
                    <a:pt x="92869" y="159707"/>
                  </a:lnTo>
                  <a:cubicBezTo>
                    <a:pt x="85242" y="139292"/>
                    <a:pt x="75865" y="119573"/>
                    <a:pt x="64839" y="100770"/>
                  </a:cubicBezTo>
                  <a:cubicBezTo>
                    <a:pt x="59737" y="93418"/>
                    <a:pt x="50564" y="84133"/>
                    <a:pt x="41696" y="75157"/>
                  </a:cubicBezTo>
                  <a:cubicBezTo>
                    <a:pt x="24705" y="57958"/>
                    <a:pt x="8664" y="41712"/>
                    <a:pt x="8664" y="27454"/>
                  </a:cubicBezTo>
                  <a:cubicBezTo>
                    <a:pt x="8664" y="18336"/>
                    <a:pt x="13379" y="11163"/>
                    <a:pt x="21277" y="8293"/>
                  </a:cubicBezTo>
                  <a:cubicBezTo>
                    <a:pt x="38164" y="2065"/>
                    <a:pt x="63348" y="16932"/>
                    <a:pt x="90369" y="48923"/>
                  </a:cubicBezTo>
                  <a:cubicBezTo>
                    <a:pt x="133932" y="100474"/>
                    <a:pt x="233686" y="278139"/>
                    <a:pt x="237910" y="285671"/>
                  </a:cubicBezTo>
                  <a:lnTo>
                    <a:pt x="512755" y="604903"/>
                  </a:lnTo>
                  <a:cubicBezTo>
                    <a:pt x="515150" y="607681"/>
                    <a:pt x="514854" y="611867"/>
                    <a:pt x="512089" y="614279"/>
                  </a:cubicBezTo>
                  <a:lnTo>
                    <a:pt x="370463" y="737993"/>
                  </a:lnTo>
                  <a:cubicBezTo>
                    <a:pt x="369247" y="739047"/>
                    <a:pt x="367697" y="739626"/>
                    <a:pt x="366089" y="739626"/>
                  </a:cubicBezTo>
                  <a:close/>
                  <a:moveTo>
                    <a:pt x="63906" y="254405"/>
                  </a:moveTo>
                  <a:cubicBezTo>
                    <a:pt x="88362" y="279039"/>
                    <a:pt x="114142" y="302320"/>
                    <a:pt x="141126" y="324155"/>
                  </a:cubicBezTo>
                  <a:cubicBezTo>
                    <a:pt x="154738" y="332753"/>
                    <a:pt x="169938" y="338543"/>
                    <a:pt x="185821" y="341179"/>
                  </a:cubicBezTo>
                  <a:cubicBezTo>
                    <a:pt x="187979" y="341546"/>
                    <a:pt x="189820" y="342946"/>
                    <a:pt x="190749" y="344928"/>
                  </a:cubicBezTo>
                  <a:lnTo>
                    <a:pt x="368368" y="722115"/>
                  </a:lnTo>
                  <a:lnTo>
                    <a:pt x="498330" y="608573"/>
                  </a:lnTo>
                  <a:lnTo>
                    <a:pt x="227042" y="293248"/>
                  </a:lnTo>
                  <a:cubicBezTo>
                    <a:pt x="225251" y="290332"/>
                    <a:pt x="122906" y="108076"/>
                    <a:pt x="80193" y="57483"/>
                  </a:cubicBezTo>
                  <a:cubicBezTo>
                    <a:pt x="51368" y="23359"/>
                    <a:pt x="32507" y="18361"/>
                    <a:pt x="25880" y="20764"/>
                  </a:cubicBezTo>
                  <a:cubicBezTo>
                    <a:pt x="23318" y="21701"/>
                    <a:pt x="22023" y="23938"/>
                    <a:pt x="22023" y="27429"/>
                  </a:cubicBezTo>
                  <a:cubicBezTo>
                    <a:pt x="22023" y="36206"/>
                    <a:pt x="38201" y="52592"/>
                    <a:pt x="51206" y="65751"/>
                  </a:cubicBezTo>
                  <a:cubicBezTo>
                    <a:pt x="60478" y="75136"/>
                    <a:pt x="70063" y="84837"/>
                    <a:pt x="76090" y="93572"/>
                  </a:cubicBezTo>
                  <a:cubicBezTo>
                    <a:pt x="88108" y="113975"/>
                    <a:pt x="98242" y="135431"/>
                    <a:pt x="106369" y="157670"/>
                  </a:cubicBezTo>
                  <a:cubicBezTo>
                    <a:pt x="106977" y="159328"/>
                    <a:pt x="106902" y="161157"/>
                    <a:pt x="106161" y="1627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9"/>
            <p:cNvSpPr/>
            <p:nvPr/>
          </p:nvSpPr>
          <p:spPr>
            <a:xfrm>
              <a:off x="5851914" y="1688073"/>
              <a:ext cx="81825" cy="101190"/>
            </a:xfrm>
            <a:custGeom>
              <a:avLst/>
              <a:gdLst/>
              <a:ahLst/>
              <a:cxnLst/>
              <a:rect l="l" t="t" r="r" b="b"/>
              <a:pathLst>
                <a:path w="139871" h="172974" extrusionOk="0">
                  <a:moveTo>
                    <a:pt x="69938" y="0"/>
                  </a:moveTo>
                  <a:lnTo>
                    <a:pt x="139872" y="88353"/>
                  </a:lnTo>
                  <a:lnTo>
                    <a:pt x="77277" y="172975"/>
                  </a:lnTo>
                  <a:lnTo>
                    <a:pt x="0" y="128796"/>
                  </a:lnTo>
                  <a:lnTo>
                    <a:pt x="69938" y="0"/>
                  </a:lnTo>
                  <a:close/>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29"/>
            <p:cNvSpPr/>
            <p:nvPr/>
          </p:nvSpPr>
          <p:spPr>
            <a:xfrm>
              <a:off x="5843844" y="1682391"/>
              <a:ext cx="89609" cy="108956"/>
            </a:xfrm>
            <a:custGeom>
              <a:avLst/>
              <a:gdLst/>
              <a:ahLst/>
              <a:cxnLst/>
              <a:rect l="l" t="t" r="r" b="b"/>
              <a:pathLst>
                <a:path w="153231" h="186314" extrusionOk="0">
                  <a:moveTo>
                    <a:pt x="160451" y="97772"/>
                  </a:moveTo>
                  <a:lnTo>
                    <a:pt x="90517" y="9423"/>
                  </a:lnTo>
                  <a:cubicBezTo>
                    <a:pt x="89117" y="7678"/>
                    <a:pt x="86939" y="6740"/>
                    <a:pt x="84710" y="6924"/>
                  </a:cubicBezTo>
                  <a:cubicBezTo>
                    <a:pt x="82473" y="7115"/>
                    <a:pt x="80486" y="8415"/>
                    <a:pt x="79416" y="10385"/>
                  </a:cubicBezTo>
                  <a:lnTo>
                    <a:pt x="9478" y="139177"/>
                  </a:lnTo>
                  <a:cubicBezTo>
                    <a:pt x="7741" y="142368"/>
                    <a:pt x="8874" y="146358"/>
                    <a:pt x="12031" y="148158"/>
                  </a:cubicBezTo>
                  <a:lnTo>
                    <a:pt x="89309" y="192336"/>
                  </a:lnTo>
                  <a:cubicBezTo>
                    <a:pt x="90312" y="192915"/>
                    <a:pt x="91454" y="193215"/>
                    <a:pt x="92612" y="193215"/>
                  </a:cubicBezTo>
                  <a:cubicBezTo>
                    <a:pt x="94732" y="193219"/>
                    <a:pt x="96727" y="192216"/>
                    <a:pt x="97985" y="190512"/>
                  </a:cubicBezTo>
                  <a:lnTo>
                    <a:pt x="160580" y="105891"/>
                  </a:lnTo>
                  <a:cubicBezTo>
                    <a:pt x="162379" y="103466"/>
                    <a:pt x="162329" y="100138"/>
                    <a:pt x="160451" y="97772"/>
                  </a:cubicBezTo>
                  <a:close/>
                  <a:moveTo>
                    <a:pt x="115209" y="144775"/>
                  </a:moveTo>
                  <a:lnTo>
                    <a:pt x="47958" y="96281"/>
                  </a:lnTo>
                  <a:lnTo>
                    <a:pt x="62512" y="69480"/>
                  </a:lnTo>
                  <a:lnTo>
                    <a:pt x="129189" y="125885"/>
                  </a:lnTo>
                  <a:close/>
                  <a:moveTo>
                    <a:pt x="90783" y="177799"/>
                  </a:moveTo>
                  <a:lnTo>
                    <a:pt x="24323" y="139806"/>
                  </a:lnTo>
                  <a:lnTo>
                    <a:pt x="41535" y="108111"/>
                  </a:lnTo>
                  <a:lnTo>
                    <a:pt x="107270" y="155510"/>
                  </a:lnTo>
                  <a:close/>
                  <a:moveTo>
                    <a:pt x="137141" y="115130"/>
                  </a:moveTo>
                  <a:lnTo>
                    <a:pt x="69019" y="57501"/>
                  </a:lnTo>
                  <a:lnTo>
                    <a:pt x="86326" y="25635"/>
                  </a:lnTo>
                  <a:lnTo>
                    <a:pt x="146817" y="10205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29"/>
            <p:cNvSpPr/>
            <p:nvPr/>
          </p:nvSpPr>
          <p:spPr>
            <a:xfrm>
              <a:off x="5889077" y="1681689"/>
              <a:ext cx="90031" cy="103646"/>
            </a:xfrm>
            <a:custGeom>
              <a:avLst/>
              <a:gdLst/>
              <a:ahLst/>
              <a:cxnLst/>
              <a:rect l="l" t="t" r="r" b="b"/>
              <a:pathLst>
                <a:path w="153952" h="177233" extrusionOk="0">
                  <a:moveTo>
                    <a:pt x="162616" y="184135"/>
                  </a:moveTo>
                  <a:cubicBezTo>
                    <a:pt x="162616" y="184135"/>
                    <a:pt x="118433" y="14763"/>
                    <a:pt x="100022" y="7407"/>
                  </a:cubicBezTo>
                  <a:cubicBezTo>
                    <a:pt x="85739" y="1667"/>
                    <a:pt x="37828" y="46246"/>
                    <a:pt x="17005" y="66531"/>
                  </a:cubicBezTo>
                  <a:cubicBezTo>
                    <a:pt x="8769" y="74329"/>
                    <a:pt x="6362" y="86480"/>
                    <a:pt x="10998" y="96831"/>
                  </a:cubicBezTo>
                  <a:cubicBezTo>
                    <a:pt x="13047" y="102200"/>
                    <a:pt x="18712" y="105262"/>
                    <a:pt x="24327" y="104037"/>
                  </a:cubicBezTo>
                  <a:cubicBezTo>
                    <a:pt x="42747" y="100288"/>
                    <a:pt x="77716" y="73604"/>
                    <a:pt x="77716" y="73604"/>
                  </a:cubicBezTo>
                  <a:cubicBezTo>
                    <a:pt x="77716" y="73604"/>
                    <a:pt x="63033" y="161962"/>
                    <a:pt x="103475" y="184118"/>
                  </a:cubicBezTo>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29"/>
            <p:cNvSpPr/>
            <p:nvPr/>
          </p:nvSpPr>
          <p:spPr>
            <a:xfrm>
              <a:off x="5885155" y="1677699"/>
              <a:ext cx="97860" cy="111538"/>
            </a:xfrm>
            <a:custGeom>
              <a:avLst/>
              <a:gdLst/>
              <a:ahLst/>
              <a:cxnLst/>
              <a:rect l="l" t="t" r="r" b="b"/>
              <a:pathLst>
                <a:path w="167339" h="190729" extrusionOk="0">
                  <a:moveTo>
                    <a:pt x="169319" y="197630"/>
                  </a:moveTo>
                  <a:cubicBezTo>
                    <a:pt x="166278" y="197630"/>
                    <a:pt x="163625" y="195573"/>
                    <a:pt x="162867" y="192632"/>
                  </a:cubicBezTo>
                  <a:cubicBezTo>
                    <a:pt x="142165" y="113267"/>
                    <a:pt x="114485" y="27113"/>
                    <a:pt x="104005" y="20315"/>
                  </a:cubicBezTo>
                  <a:cubicBezTo>
                    <a:pt x="99723" y="19066"/>
                    <a:pt x="78179" y="29596"/>
                    <a:pt x="28369" y="78140"/>
                  </a:cubicBezTo>
                  <a:cubicBezTo>
                    <a:pt x="22154" y="83988"/>
                    <a:pt x="20313" y="93131"/>
                    <a:pt x="23787" y="100929"/>
                  </a:cubicBezTo>
                  <a:cubicBezTo>
                    <a:pt x="24815" y="103595"/>
                    <a:pt x="27215" y="104886"/>
                    <a:pt x="29618" y="104353"/>
                  </a:cubicBezTo>
                  <a:cubicBezTo>
                    <a:pt x="43593" y="101512"/>
                    <a:pt x="70998" y="82276"/>
                    <a:pt x="80387" y="75128"/>
                  </a:cubicBezTo>
                  <a:cubicBezTo>
                    <a:pt x="82561" y="73462"/>
                    <a:pt x="85540" y="73296"/>
                    <a:pt x="87885" y="74712"/>
                  </a:cubicBezTo>
                  <a:cubicBezTo>
                    <a:pt x="90226" y="76120"/>
                    <a:pt x="91471" y="78819"/>
                    <a:pt x="91025" y="81514"/>
                  </a:cubicBezTo>
                  <a:cubicBezTo>
                    <a:pt x="87172" y="104807"/>
                    <a:pt x="83686" y="168801"/>
                    <a:pt x="113402" y="185088"/>
                  </a:cubicBezTo>
                  <a:cubicBezTo>
                    <a:pt x="116635" y="186850"/>
                    <a:pt x="117822" y="190899"/>
                    <a:pt x="116060" y="194131"/>
                  </a:cubicBezTo>
                  <a:cubicBezTo>
                    <a:pt x="116060" y="194135"/>
                    <a:pt x="116056" y="194144"/>
                    <a:pt x="116052" y="194148"/>
                  </a:cubicBezTo>
                  <a:cubicBezTo>
                    <a:pt x="114285" y="197376"/>
                    <a:pt x="110237" y="198567"/>
                    <a:pt x="107008" y="196801"/>
                  </a:cubicBezTo>
                  <a:cubicBezTo>
                    <a:pt x="107004" y="196797"/>
                    <a:pt x="106996" y="196797"/>
                    <a:pt x="106992" y="196793"/>
                  </a:cubicBezTo>
                  <a:cubicBezTo>
                    <a:pt x="73455" y="178415"/>
                    <a:pt x="73714" y="122231"/>
                    <a:pt x="76042" y="94710"/>
                  </a:cubicBezTo>
                  <a:cubicBezTo>
                    <a:pt x="63712" y="103191"/>
                    <a:pt x="45101" y="114817"/>
                    <a:pt x="32384" y="117404"/>
                  </a:cubicBezTo>
                  <a:cubicBezTo>
                    <a:pt x="23570" y="119236"/>
                    <a:pt x="14718" y="114421"/>
                    <a:pt x="11474" y="106024"/>
                  </a:cubicBezTo>
                  <a:cubicBezTo>
                    <a:pt x="5829" y="93469"/>
                    <a:pt x="8845" y="78244"/>
                    <a:pt x="19121" y="68505"/>
                  </a:cubicBezTo>
                  <a:cubicBezTo>
                    <a:pt x="89343" y="88"/>
                    <a:pt x="103780" y="5848"/>
                    <a:pt x="109212" y="8035"/>
                  </a:cubicBezTo>
                  <a:cubicBezTo>
                    <a:pt x="128652" y="15787"/>
                    <a:pt x="162242" y="137352"/>
                    <a:pt x="175784" y="189258"/>
                  </a:cubicBezTo>
                  <a:cubicBezTo>
                    <a:pt x="176717" y="192819"/>
                    <a:pt x="174589" y="196460"/>
                    <a:pt x="171027" y="197397"/>
                  </a:cubicBezTo>
                  <a:cubicBezTo>
                    <a:pt x="171023" y="197397"/>
                    <a:pt x="171015" y="197401"/>
                    <a:pt x="171006" y="197401"/>
                  </a:cubicBezTo>
                  <a:cubicBezTo>
                    <a:pt x="170456" y="197547"/>
                    <a:pt x="169890" y="197622"/>
                    <a:pt x="169319" y="1976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29"/>
            <p:cNvSpPr/>
            <p:nvPr/>
          </p:nvSpPr>
          <p:spPr>
            <a:xfrm>
              <a:off x="7149022" y="1158347"/>
              <a:ext cx="276457" cy="203797"/>
            </a:xfrm>
            <a:custGeom>
              <a:avLst/>
              <a:gdLst/>
              <a:ahLst/>
              <a:cxnLst/>
              <a:rect l="l" t="t" r="r" b="b"/>
              <a:pathLst>
                <a:path w="472737" h="348490" extrusionOk="0">
                  <a:moveTo>
                    <a:pt x="439360" y="6901"/>
                  </a:moveTo>
                  <a:lnTo>
                    <a:pt x="51256" y="6901"/>
                  </a:lnTo>
                  <a:cubicBezTo>
                    <a:pt x="27740" y="6893"/>
                    <a:pt x="8671" y="25954"/>
                    <a:pt x="8664" y="49468"/>
                  </a:cubicBezTo>
                  <a:cubicBezTo>
                    <a:pt x="8664" y="49472"/>
                    <a:pt x="8664" y="49476"/>
                    <a:pt x="8664" y="49480"/>
                  </a:cubicBezTo>
                  <a:lnTo>
                    <a:pt x="8664" y="49480"/>
                  </a:lnTo>
                  <a:lnTo>
                    <a:pt x="8664" y="211517"/>
                  </a:lnTo>
                  <a:cubicBezTo>
                    <a:pt x="8669" y="235030"/>
                    <a:pt x="27734" y="254087"/>
                    <a:pt x="51248" y="254083"/>
                  </a:cubicBezTo>
                  <a:cubicBezTo>
                    <a:pt x="51250" y="254083"/>
                    <a:pt x="51253" y="254083"/>
                    <a:pt x="51256" y="254083"/>
                  </a:cubicBezTo>
                  <a:lnTo>
                    <a:pt x="394906" y="254083"/>
                  </a:lnTo>
                  <a:lnTo>
                    <a:pt x="481402" y="355391"/>
                  </a:lnTo>
                  <a:lnTo>
                    <a:pt x="481402" y="49480"/>
                  </a:lnTo>
                  <a:cubicBezTo>
                    <a:pt x="481477" y="26141"/>
                    <a:pt x="462699" y="7122"/>
                    <a:pt x="439360" y="6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29"/>
            <p:cNvSpPr/>
            <p:nvPr/>
          </p:nvSpPr>
          <p:spPr>
            <a:xfrm>
              <a:off x="7201943" y="1194964"/>
              <a:ext cx="166559" cy="68674"/>
            </a:xfrm>
            <a:custGeom>
              <a:avLst/>
              <a:gdLst/>
              <a:ahLst/>
              <a:cxnLst/>
              <a:rect l="l" t="t" r="r" b="b"/>
              <a:pathLst>
                <a:path w="284813" h="117432" extrusionOk="0">
                  <a:moveTo>
                    <a:pt x="293477" y="20230"/>
                  </a:moveTo>
                  <a:lnTo>
                    <a:pt x="8664" y="20230"/>
                  </a:lnTo>
                  <a:lnTo>
                    <a:pt x="8664" y="6901"/>
                  </a:lnTo>
                  <a:lnTo>
                    <a:pt x="293477" y="6901"/>
                  </a:lnTo>
                  <a:close/>
                  <a:moveTo>
                    <a:pt x="293477" y="58936"/>
                  </a:moveTo>
                  <a:lnTo>
                    <a:pt x="8664" y="58936"/>
                  </a:lnTo>
                  <a:lnTo>
                    <a:pt x="8664" y="72265"/>
                  </a:lnTo>
                  <a:lnTo>
                    <a:pt x="293477" y="72265"/>
                  </a:lnTo>
                  <a:close/>
                  <a:moveTo>
                    <a:pt x="293477" y="111004"/>
                  </a:moveTo>
                  <a:lnTo>
                    <a:pt x="8664" y="111004"/>
                  </a:lnTo>
                  <a:lnTo>
                    <a:pt x="8664" y="124333"/>
                  </a:lnTo>
                  <a:lnTo>
                    <a:pt x="293477" y="12433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29"/>
            <p:cNvSpPr/>
            <p:nvPr/>
          </p:nvSpPr>
          <p:spPr>
            <a:xfrm>
              <a:off x="8268435" y="2165133"/>
              <a:ext cx="276695" cy="203792"/>
            </a:xfrm>
            <a:custGeom>
              <a:avLst/>
              <a:gdLst/>
              <a:ahLst/>
              <a:cxnLst/>
              <a:rect l="l" t="t" r="r" b="b"/>
              <a:pathLst>
                <a:path w="473145" h="348482" extrusionOk="0">
                  <a:moveTo>
                    <a:pt x="51239" y="6901"/>
                  </a:moveTo>
                  <a:lnTo>
                    <a:pt x="439226" y="6901"/>
                  </a:lnTo>
                  <a:cubicBezTo>
                    <a:pt x="462740" y="6897"/>
                    <a:pt x="481806" y="25962"/>
                    <a:pt x="481810" y="49476"/>
                  </a:cubicBezTo>
                  <a:lnTo>
                    <a:pt x="481810" y="49476"/>
                  </a:lnTo>
                  <a:lnTo>
                    <a:pt x="481810" y="211512"/>
                  </a:lnTo>
                  <a:cubicBezTo>
                    <a:pt x="481802" y="235025"/>
                    <a:pt x="462740" y="254081"/>
                    <a:pt x="439226" y="254079"/>
                  </a:cubicBezTo>
                  <a:lnTo>
                    <a:pt x="95551" y="254079"/>
                  </a:lnTo>
                  <a:lnTo>
                    <a:pt x="8664" y="355383"/>
                  </a:lnTo>
                  <a:lnTo>
                    <a:pt x="8664" y="49476"/>
                  </a:lnTo>
                  <a:cubicBezTo>
                    <a:pt x="8664" y="25962"/>
                    <a:pt x="27725" y="6901"/>
                    <a:pt x="51239" y="6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29"/>
            <p:cNvSpPr/>
            <p:nvPr/>
          </p:nvSpPr>
          <p:spPr>
            <a:xfrm>
              <a:off x="8325724" y="2201748"/>
              <a:ext cx="166486" cy="68587"/>
            </a:xfrm>
            <a:custGeom>
              <a:avLst/>
              <a:gdLst/>
              <a:ahLst/>
              <a:cxnLst/>
              <a:rect l="l" t="t" r="r" b="b"/>
              <a:pathLst>
                <a:path w="284688" h="117282" extrusionOk="0">
                  <a:moveTo>
                    <a:pt x="293352" y="20230"/>
                  </a:moveTo>
                  <a:lnTo>
                    <a:pt x="8664" y="20230"/>
                  </a:lnTo>
                  <a:lnTo>
                    <a:pt x="8664" y="6901"/>
                  </a:lnTo>
                  <a:lnTo>
                    <a:pt x="293352" y="6901"/>
                  </a:lnTo>
                  <a:close/>
                  <a:moveTo>
                    <a:pt x="293352" y="58940"/>
                  </a:moveTo>
                  <a:lnTo>
                    <a:pt x="8664" y="58940"/>
                  </a:lnTo>
                  <a:lnTo>
                    <a:pt x="8664" y="72269"/>
                  </a:lnTo>
                  <a:lnTo>
                    <a:pt x="293352" y="72269"/>
                  </a:lnTo>
                  <a:close/>
                  <a:moveTo>
                    <a:pt x="293352" y="110854"/>
                  </a:moveTo>
                  <a:lnTo>
                    <a:pt x="8664" y="110854"/>
                  </a:lnTo>
                  <a:lnTo>
                    <a:pt x="8664" y="124184"/>
                  </a:lnTo>
                  <a:lnTo>
                    <a:pt x="293352" y="1241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29"/>
            <p:cNvSpPr/>
            <p:nvPr/>
          </p:nvSpPr>
          <p:spPr>
            <a:xfrm>
              <a:off x="5080191" y="2240685"/>
              <a:ext cx="276927" cy="203795"/>
            </a:xfrm>
            <a:custGeom>
              <a:avLst/>
              <a:gdLst/>
              <a:ahLst/>
              <a:cxnLst/>
              <a:rect l="l" t="t" r="r" b="b"/>
              <a:pathLst>
                <a:path w="473541" h="348486" extrusionOk="0">
                  <a:moveTo>
                    <a:pt x="439360" y="6905"/>
                  </a:moveTo>
                  <a:lnTo>
                    <a:pt x="51239" y="6905"/>
                  </a:lnTo>
                  <a:cubicBezTo>
                    <a:pt x="27800" y="6830"/>
                    <a:pt x="8739" y="25775"/>
                    <a:pt x="8664" y="49214"/>
                  </a:cubicBezTo>
                  <a:lnTo>
                    <a:pt x="8664" y="211508"/>
                  </a:lnTo>
                  <a:cubicBezTo>
                    <a:pt x="8664" y="234948"/>
                    <a:pt x="27667" y="253950"/>
                    <a:pt x="51106" y="253950"/>
                  </a:cubicBezTo>
                  <a:lnTo>
                    <a:pt x="394918" y="253950"/>
                  </a:lnTo>
                  <a:lnTo>
                    <a:pt x="482206" y="355387"/>
                  </a:lnTo>
                  <a:lnTo>
                    <a:pt x="482206" y="49347"/>
                  </a:lnTo>
                  <a:cubicBezTo>
                    <a:pt x="482201" y="25908"/>
                    <a:pt x="463203" y="6905"/>
                    <a:pt x="439764" y="6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29"/>
            <p:cNvSpPr/>
            <p:nvPr/>
          </p:nvSpPr>
          <p:spPr>
            <a:xfrm>
              <a:off x="5133110" y="2277302"/>
              <a:ext cx="166561" cy="68599"/>
            </a:xfrm>
            <a:custGeom>
              <a:avLst/>
              <a:gdLst/>
              <a:ahLst/>
              <a:cxnLst/>
              <a:rect l="l" t="t" r="r" b="b"/>
              <a:pathLst>
                <a:path w="284817" h="117303" extrusionOk="0">
                  <a:moveTo>
                    <a:pt x="293481" y="20230"/>
                  </a:moveTo>
                  <a:lnTo>
                    <a:pt x="8664" y="20230"/>
                  </a:lnTo>
                  <a:lnTo>
                    <a:pt x="8664" y="6901"/>
                  </a:lnTo>
                  <a:lnTo>
                    <a:pt x="293481" y="6901"/>
                  </a:lnTo>
                  <a:close/>
                  <a:moveTo>
                    <a:pt x="293481" y="58936"/>
                  </a:moveTo>
                  <a:lnTo>
                    <a:pt x="8664" y="58936"/>
                  </a:lnTo>
                  <a:lnTo>
                    <a:pt x="8664" y="72265"/>
                  </a:lnTo>
                  <a:lnTo>
                    <a:pt x="293481" y="72265"/>
                  </a:lnTo>
                  <a:close/>
                  <a:moveTo>
                    <a:pt x="293481" y="110854"/>
                  </a:moveTo>
                  <a:lnTo>
                    <a:pt x="8664" y="110854"/>
                  </a:lnTo>
                  <a:lnTo>
                    <a:pt x="8664" y="124204"/>
                  </a:lnTo>
                  <a:lnTo>
                    <a:pt x="293481" y="12420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29"/>
            <p:cNvSpPr/>
            <p:nvPr/>
          </p:nvSpPr>
          <p:spPr>
            <a:xfrm>
              <a:off x="6373495" y="2869859"/>
              <a:ext cx="276873" cy="203623"/>
            </a:xfrm>
            <a:custGeom>
              <a:avLst/>
              <a:gdLst/>
              <a:ahLst/>
              <a:cxnLst/>
              <a:rect l="l" t="t" r="r" b="b"/>
              <a:pathLst>
                <a:path w="473287" h="348073" extrusionOk="0">
                  <a:moveTo>
                    <a:pt x="51252" y="6901"/>
                  </a:moveTo>
                  <a:lnTo>
                    <a:pt x="439376" y="6901"/>
                  </a:lnTo>
                  <a:cubicBezTo>
                    <a:pt x="462890" y="6901"/>
                    <a:pt x="481952" y="25962"/>
                    <a:pt x="481952" y="49476"/>
                  </a:cubicBezTo>
                  <a:lnTo>
                    <a:pt x="481952" y="49476"/>
                  </a:lnTo>
                  <a:lnTo>
                    <a:pt x="481952" y="211096"/>
                  </a:lnTo>
                  <a:cubicBezTo>
                    <a:pt x="481952" y="234610"/>
                    <a:pt x="462890" y="253671"/>
                    <a:pt x="439376" y="253675"/>
                  </a:cubicBezTo>
                  <a:lnTo>
                    <a:pt x="95685" y="253675"/>
                  </a:lnTo>
                  <a:lnTo>
                    <a:pt x="8664" y="354975"/>
                  </a:lnTo>
                  <a:lnTo>
                    <a:pt x="8664" y="49476"/>
                  </a:lnTo>
                  <a:cubicBezTo>
                    <a:pt x="8664" y="25962"/>
                    <a:pt x="27725" y="6901"/>
                    <a:pt x="51239" y="690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29"/>
            <p:cNvSpPr/>
            <p:nvPr/>
          </p:nvSpPr>
          <p:spPr>
            <a:xfrm>
              <a:off x="6369600" y="2865956"/>
              <a:ext cx="284573" cy="217991"/>
            </a:xfrm>
            <a:custGeom>
              <a:avLst/>
              <a:gdLst/>
              <a:ahLst/>
              <a:cxnLst/>
              <a:rect l="l" t="t" r="r" b="b"/>
              <a:pathLst>
                <a:path w="486616" h="372762" extrusionOk="0">
                  <a:moveTo>
                    <a:pt x="8664" y="379663"/>
                  </a:moveTo>
                  <a:lnTo>
                    <a:pt x="8664" y="56149"/>
                  </a:lnTo>
                  <a:cubicBezTo>
                    <a:pt x="8693" y="28961"/>
                    <a:pt x="30724" y="6930"/>
                    <a:pt x="57912" y="6901"/>
                  </a:cubicBezTo>
                  <a:lnTo>
                    <a:pt x="446033" y="6901"/>
                  </a:lnTo>
                  <a:cubicBezTo>
                    <a:pt x="473221" y="6930"/>
                    <a:pt x="495252" y="28961"/>
                    <a:pt x="495281" y="56149"/>
                  </a:cubicBezTo>
                  <a:lnTo>
                    <a:pt x="495281" y="217769"/>
                  </a:lnTo>
                  <a:cubicBezTo>
                    <a:pt x="495252" y="244957"/>
                    <a:pt x="473221" y="266988"/>
                    <a:pt x="446033" y="267017"/>
                  </a:cubicBezTo>
                  <a:lnTo>
                    <a:pt x="105419" y="267017"/>
                  </a:lnTo>
                  <a:close/>
                  <a:moveTo>
                    <a:pt x="57912" y="20247"/>
                  </a:moveTo>
                  <a:cubicBezTo>
                    <a:pt x="38093" y="20268"/>
                    <a:pt x="22031" y="36330"/>
                    <a:pt x="22010" y="56149"/>
                  </a:cubicBezTo>
                  <a:lnTo>
                    <a:pt x="22010" y="343649"/>
                  </a:lnTo>
                  <a:lnTo>
                    <a:pt x="99292" y="253675"/>
                  </a:lnTo>
                  <a:lnTo>
                    <a:pt x="446033" y="253675"/>
                  </a:lnTo>
                  <a:cubicBezTo>
                    <a:pt x="465852" y="253654"/>
                    <a:pt x="481914" y="237592"/>
                    <a:pt x="481935" y="217773"/>
                  </a:cubicBezTo>
                  <a:lnTo>
                    <a:pt x="481935" y="56153"/>
                  </a:lnTo>
                  <a:cubicBezTo>
                    <a:pt x="481914" y="36334"/>
                    <a:pt x="465852" y="20272"/>
                    <a:pt x="446033" y="2025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29"/>
            <p:cNvSpPr/>
            <p:nvPr/>
          </p:nvSpPr>
          <p:spPr>
            <a:xfrm>
              <a:off x="6430794" y="2906464"/>
              <a:ext cx="166561" cy="7805"/>
            </a:xfrm>
            <a:custGeom>
              <a:avLst/>
              <a:gdLst/>
              <a:ahLst/>
              <a:cxnLst/>
              <a:rect l="l" t="t" r="r" b="b"/>
              <a:pathLst>
                <a:path w="284817" h="13346" extrusionOk="0">
                  <a:moveTo>
                    <a:pt x="0" y="0"/>
                  </a:moveTo>
                  <a:lnTo>
                    <a:pt x="284817" y="0"/>
                  </a:lnTo>
                  <a:lnTo>
                    <a:pt x="284817" y="13346"/>
                  </a:lnTo>
                  <a:lnTo>
                    <a:pt x="0" y="133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29"/>
            <p:cNvSpPr/>
            <p:nvPr/>
          </p:nvSpPr>
          <p:spPr>
            <a:xfrm>
              <a:off x="6430794" y="2936906"/>
              <a:ext cx="166561" cy="7805"/>
            </a:xfrm>
            <a:custGeom>
              <a:avLst/>
              <a:gdLst/>
              <a:ahLst/>
              <a:cxnLst/>
              <a:rect l="l" t="t" r="r" b="b"/>
              <a:pathLst>
                <a:path w="284817" h="13346" extrusionOk="0">
                  <a:moveTo>
                    <a:pt x="0" y="0"/>
                  </a:moveTo>
                  <a:lnTo>
                    <a:pt x="284817" y="0"/>
                  </a:lnTo>
                  <a:lnTo>
                    <a:pt x="284817" y="13346"/>
                  </a:lnTo>
                  <a:lnTo>
                    <a:pt x="0" y="133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29"/>
            <p:cNvSpPr/>
            <p:nvPr/>
          </p:nvSpPr>
          <p:spPr>
            <a:xfrm>
              <a:off x="6430794" y="2967345"/>
              <a:ext cx="166561" cy="7805"/>
            </a:xfrm>
            <a:custGeom>
              <a:avLst/>
              <a:gdLst/>
              <a:ahLst/>
              <a:cxnLst/>
              <a:rect l="l" t="t" r="r" b="b"/>
              <a:pathLst>
                <a:path w="284817" h="13346" extrusionOk="0">
                  <a:moveTo>
                    <a:pt x="0" y="0"/>
                  </a:moveTo>
                  <a:lnTo>
                    <a:pt x="284817" y="0"/>
                  </a:lnTo>
                  <a:lnTo>
                    <a:pt x="284817" y="13346"/>
                  </a:lnTo>
                  <a:lnTo>
                    <a:pt x="0" y="133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29"/>
            <p:cNvSpPr/>
            <p:nvPr/>
          </p:nvSpPr>
          <p:spPr>
            <a:xfrm>
              <a:off x="7435313" y="2258793"/>
              <a:ext cx="204182" cy="167888"/>
            </a:xfrm>
            <a:custGeom>
              <a:avLst/>
              <a:gdLst/>
              <a:ahLst/>
              <a:cxnLst/>
              <a:rect l="l" t="t" r="r" b="b"/>
              <a:pathLst>
                <a:path w="349148" h="287087" extrusionOk="0">
                  <a:moveTo>
                    <a:pt x="0" y="0"/>
                  </a:moveTo>
                  <a:lnTo>
                    <a:pt x="349149" y="0"/>
                  </a:lnTo>
                  <a:lnTo>
                    <a:pt x="349149" y="287087"/>
                  </a:lnTo>
                  <a:lnTo>
                    <a:pt x="0" y="28708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29"/>
            <p:cNvSpPr/>
            <p:nvPr/>
          </p:nvSpPr>
          <p:spPr>
            <a:xfrm>
              <a:off x="7431411" y="2254891"/>
              <a:ext cx="211986" cy="175696"/>
            </a:xfrm>
            <a:custGeom>
              <a:avLst/>
              <a:gdLst/>
              <a:ahLst/>
              <a:cxnLst/>
              <a:rect l="l" t="t" r="r" b="b"/>
              <a:pathLst>
                <a:path w="362494" h="300437" extrusionOk="0">
                  <a:moveTo>
                    <a:pt x="8664" y="6901"/>
                  </a:moveTo>
                  <a:lnTo>
                    <a:pt x="8664" y="307339"/>
                  </a:lnTo>
                  <a:lnTo>
                    <a:pt x="371159" y="307339"/>
                  </a:lnTo>
                  <a:lnTo>
                    <a:pt x="371159" y="6901"/>
                  </a:lnTo>
                  <a:close/>
                  <a:moveTo>
                    <a:pt x="357813" y="20230"/>
                  </a:moveTo>
                  <a:lnTo>
                    <a:pt x="357813" y="215136"/>
                  </a:lnTo>
                  <a:lnTo>
                    <a:pt x="298392" y="144607"/>
                  </a:lnTo>
                  <a:lnTo>
                    <a:pt x="231516" y="180076"/>
                  </a:lnTo>
                  <a:lnTo>
                    <a:pt x="152156" y="72861"/>
                  </a:lnTo>
                  <a:lnTo>
                    <a:pt x="22014" y="156953"/>
                  </a:lnTo>
                  <a:lnTo>
                    <a:pt x="22014" y="20247"/>
                  </a:lnTo>
                  <a:close/>
                  <a:moveTo>
                    <a:pt x="22014" y="293993"/>
                  </a:moveTo>
                  <a:lnTo>
                    <a:pt x="22014" y="173157"/>
                  </a:lnTo>
                  <a:lnTo>
                    <a:pt x="148819" y="91222"/>
                  </a:lnTo>
                  <a:lnTo>
                    <a:pt x="227546" y="197583"/>
                  </a:lnTo>
                  <a:lnTo>
                    <a:pt x="295068" y="161760"/>
                  </a:lnTo>
                  <a:lnTo>
                    <a:pt x="354788" y="232652"/>
                  </a:lnTo>
                  <a:lnTo>
                    <a:pt x="357825" y="230094"/>
                  </a:lnTo>
                  <a:lnTo>
                    <a:pt x="357825" y="29398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29"/>
            <p:cNvSpPr/>
            <p:nvPr/>
          </p:nvSpPr>
          <p:spPr>
            <a:xfrm>
              <a:off x="7560665" y="2270732"/>
              <a:ext cx="57756" cy="57756"/>
            </a:xfrm>
            <a:custGeom>
              <a:avLst/>
              <a:gdLst/>
              <a:ahLst/>
              <a:cxnLst/>
              <a:rect l="l" t="t" r="r" b="b"/>
              <a:pathLst>
                <a:path w="98762" h="98762" extrusionOk="0">
                  <a:moveTo>
                    <a:pt x="58050" y="105664"/>
                  </a:moveTo>
                  <a:cubicBezTo>
                    <a:pt x="30787" y="105636"/>
                    <a:pt x="8693" y="83542"/>
                    <a:pt x="8664" y="56278"/>
                  </a:cubicBezTo>
                  <a:cubicBezTo>
                    <a:pt x="8697" y="29018"/>
                    <a:pt x="30791" y="6928"/>
                    <a:pt x="58050" y="6901"/>
                  </a:cubicBezTo>
                  <a:cubicBezTo>
                    <a:pt x="85342" y="6984"/>
                    <a:pt x="107427" y="29136"/>
                    <a:pt x="107427" y="56278"/>
                  </a:cubicBezTo>
                  <a:cubicBezTo>
                    <a:pt x="107398" y="83539"/>
                    <a:pt x="85308" y="105632"/>
                    <a:pt x="58050" y="105664"/>
                  </a:cubicBezTo>
                  <a:close/>
                  <a:moveTo>
                    <a:pt x="58158" y="20247"/>
                  </a:moveTo>
                  <a:cubicBezTo>
                    <a:pt x="38230" y="20222"/>
                    <a:pt x="22048" y="36349"/>
                    <a:pt x="22010" y="56278"/>
                  </a:cubicBezTo>
                  <a:cubicBezTo>
                    <a:pt x="22023" y="76179"/>
                    <a:pt x="38147" y="92312"/>
                    <a:pt x="58050" y="92334"/>
                  </a:cubicBezTo>
                  <a:cubicBezTo>
                    <a:pt x="77944" y="92312"/>
                    <a:pt x="94064" y="76188"/>
                    <a:pt x="94081" y="56295"/>
                  </a:cubicBezTo>
                  <a:cubicBezTo>
                    <a:pt x="94039" y="36456"/>
                    <a:pt x="77998" y="20368"/>
                    <a:pt x="58158" y="2027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9"/>
            <p:cNvSpPr/>
            <p:nvPr/>
          </p:nvSpPr>
          <p:spPr>
            <a:xfrm>
              <a:off x="7493939" y="1142191"/>
              <a:ext cx="139749" cy="195664"/>
            </a:xfrm>
            <a:custGeom>
              <a:avLst/>
              <a:gdLst/>
              <a:ahLst/>
              <a:cxnLst/>
              <a:rect l="l" t="t" r="r" b="b"/>
              <a:pathLst>
                <a:path w="238888" h="334469" extrusionOk="0">
                  <a:moveTo>
                    <a:pt x="238889" y="334469"/>
                  </a:moveTo>
                  <a:lnTo>
                    <a:pt x="0" y="334469"/>
                  </a:lnTo>
                  <a:lnTo>
                    <a:pt x="0" y="60462"/>
                  </a:lnTo>
                  <a:lnTo>
                    <a:pt x="62856" y="0"/>
                  </a:lnTo>
                  <a:lnTo>
                    <a:pt x="238889" y="0"/>
                  </a:lnTo>
                  <a:lnTo>
                    <a:pt x="238889" y="33446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29"/>
            <p:cNvSpPr/>
            <p:nvPr/>
          </p:nvSpPr>
          <p:spPr>
            <a:xfrm>
              <a:off x="7646674" y="1142191"/>
              <a:ext cx="139774" cy="195664"/>
            </a:xfrm>
            <a:custGeom>
              <a:avLst/>
              <a:gdLst/>
              <a:ahLst/>
              <a:cxnLst/>
              <a:rect l="l" t="t" r="r" b="b"/>
              <a:pathLst>
                <a:path w="238930" h="334469" extrusionOk="0">
                  <a:moveTo>
                    <a:pt x="238930" y="334469"/>
                  </a:moveTo>
                  <a:lnTo>
                    <a:pt x="0" y="334469"/>
                  </a:lnTo>
                  <a:lnTo>
                    <a:pt x="0" y="60462"/>
                  </a:lnTo>
                  <a:lnTo>
                    <a:pt x="62856" y="0"/>
                  </a:lnTo>
                  <a:lnTo>
                    <a:pt x="238930" y="0"/>
                  </a:lnTo>
                  <a:lnTo>
                    <a:pt x="238930" y="33446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29"/>
            <p:cNvSpPr/>
            <p:nvPr/>
          </p:nvSpPr>
          <p:spPr>
            <a:xfrm>
              <a:off x="7799433" y="1142191"/>
              <a:ext cx="139749" cy="195664"/>
            </a:xfrm>
            <a:custGeom>
              <a:avLst/>
              <a:gdLst/>
              <a:ahLst/>
              <a:cxnLst/>
              <a:rect l="l" t="t" r="r" b="b"/>
              <a:pathLst>
                <a:path w="238888" h="334469" extrusionOk="0">
                  <a:moveTo>
                    <a:pt x="238889" y="334469"/>
                  </a:moveTo>
                  <a:lnTo>
                    <a:pt x="0" y="334469"/>
                  </a:lnTo>
                  <a:lnTo>
                    <a:pt x="0" y="60462"/>
                  </a:lnTo>
                  <a:lnTo>
                    <a:pt x="62857" y="0"/>
                  </a:lnTo>
                  <a:lnTo>
                    <a:pt x="238889" y="0"/>
                  </a:lnTo>
                  <a:lnTo>
                    <a:pt x="238889" y="33446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29"/>
            <p:cNvSpPr/>
            <p:nvPr/>
          </p:nvSpPr>
          <p:spPr>
            <a:xfrm>
              <a:off x="5048909" y="3115493"/>
              <a:ext cx="160058" cy="160058"/>
            </a:xfrm>
            <a:custGeom>
              <a:avLst/>
              <a:gdLst/>
              <a:ahLst/>
              <a:cxnLst/>
              <a:rect l="l" t="t" r="r" b="b"/>
              <a:pathLst>
                <a:path w="273603" h="273603" extrusionOk="0">
                  <a:moveTo>
                    <a:pt x="273604" y="136802"/>
                  </a:moveTo>
                  <a:cubicBezTo>
                    <a:pt x="273604" y="212356"/>
                    <a:pt x="212356" y="273604"/>
                    <a:pt x="136802" y="273604"/>
                  </a:cubicBezTo>
                  <a:cubicBezTo>
                    <a:pt x="61248" y="273604"/>
                    <a:pt x="0" y="212355"/>
                    <a:pt x="0" y="136802"/>
                  </a:cubicBezTo>
                  <a:cubicBezTo>
                    <a:pt x="0" y="61248"/>
                    <a:pt x="61248" y="0"/>
                    <a:pt x="136802" y="0"/>
                  </a:cubicBezTo>
                  <a:cubicBezTo>
                    <a:pt x="212356" y="0"/>
                    <a:pt x="273604" y="61248"/>
                    <a:pt x="273604" y="13680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29"/>
            <p:cNvSpPr/>
            <p:nvPr/>
          </p:nvSpPr>
          <p:spPr>
            <a:xfrm>
              <a:off x="5043972" y="3111428"/>
              <a:ext cx="143696" cy="159985"/>
            </a:xfrm>
            <a:custGeom>
              <a:avLst/>
              <a:gdLst/>
              <a:ahLst/>
              <a:cxnLst/>
              <a:rect l="l" t="t" r="r" b="b"/>
              <a:pathLst>
                <a:path w="245718" h="273573" extrusionOk="0">
                  <a:moveTo>
                    <a:pt x="254383" y="226454"/>
                  </a:moveTo>
                  <a:lnTo>
                    <a:pt x="142003" y="162789"/>
                  </a:lnTo>
                  <a:lnTo>
                    <a:pt x="142003" y="6901"/>
                  </a:lnTo>
                  <a:cubicBezTo>
                    <a:pt x="66475" y="8821"/>
                    <a:pt x="6801" y="71603"/>
                    <a:pt x="8709" y="147135"/>
                  </a:cubicBezTo>
                  <a:cubicBezTo>
                    <a:pt x="10616" y="222667"/>
                    <a:pt x="73411" y="282338"/>
                    <a:pt x="148943" y="280430"/>
                  </a:cubicBezTo>
                  <a:cubicBezTo>
                    <a:pt x="190460" y="279376"/>
                    <a:pt x="229253" y="259519"/>
                    <a:pt x="254383" y="226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29"/>
            <p:cNvSpPr/>
            <p:nvPr/>
          </p:nvSpPr>
          <p:spPr>
            <a:xfrm>
              <a:off x="5267081" y="3115524"/>
              <a:ext cx="160058" cy="160058"/>
            </a:xfrm>
            <a:custGeom>
              <a:avLst/>
              <a:gdLst/>
              <a:ahLst/>
              <a:cxnLst/>
              <a:rect l="l" t="t" r="r" b="b"/>
              <a:pathLst>
                <a:path w="273603" h="273603" extrusionOk="0">
                  <a:moveTo>
                    <a:pt x="273604" y="136802"/>
                  </a:moveTo>
                  <a:cubicBezTo>
                    <a:pt x="273604" y="212356"/>
                    <a:pt x="212356" y="273604"/>
                    <a:pt x="136802" y="273604"/>
                  </a:cubicBezTo>
                  <a:cubicBezTo>
                    <a:pt x="61248" y="273604"/>
                    <a:pt x="0" y="212355"/>
                    <a:pt x="0" y="136802"/>
                  </a:cubicBezTo>
                  <a:cubicBezTo>
                    <a:pt x="0" y="61248"/>
                    <a:pt x="61248" y="0"/>
                    <a:pt x="136802" y="0"/>
                  </a:cubicBezTo>
                  <a:cubicBezTo>
                    <a:pt x="212356" y="0"/>
                    <a:pt x="273604" y="61249"/>
                    <a:pt x="273604" y="13680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29"/>
            <p:cNvSpPr/>
            <p:nvPr/>
          </p:nvSpPr>
          <p:spPr>
            <a:xfrm>
              <a:off x="5262128" y="3111428"/>
              <a:ext cx="143694" cy="159981"/>
            </a:xfrm>
            <a:custGeom>
              <a:avLst/>
              <a:gdLst/>
              <a:ahLst/>
              <a:cxnLst/>
              <a:rect l="l" t="t" r="r" b="b"/>
              <a:pathLst>
                <a:path w="245715" h="273566" extrusionOk="0">
                  <a:moveTo>
                    <a:pt x="254380" y="226454"/>
                  </a:moveTo>
                  <a:lnTo>
                    <a:pt x="142133" y="162789"/>
                  </a:lnTo>
                  <a:lnTo>
                    <a:pt x="142133" y="6901"/>
                  </a:lnTo>
                  <a:cubicBezTo>
                    <a:pt x="66601" y="8746"/>
                    <a:pt x="6864" y="71466"/>
                    <a:pt x="8705" y="147002"/>
                  </a:cubicBezTo>
                  <a:cubicBezTo>
                    <a:pt x="10547" y="222538"/>
                    <a:pt x="73270" y="282271"/>
                    <a:pt x="148806" y="280426"/>
                  </a:cubicBezTo>
                  <a:cubicBezTo>
                    <a:pt x="190369" y="279413"/>
                    <a:pt x="229216" y="259552"/>
                    <a:pt x="254380" y="226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29"/>
            <p:cNvSpPr/>
            <p:nvPr/>
          </p:nvSpPr>
          <p:spPr>
            <a:xfrm>
              <a:off x="5485226" y="3115541"/>
              <a:ext cx="160058" cy="160058"/>
            </a:xfrm>
            <a:custGeom>
              <a:avLst/>
              <a:gdLst/>
              <a:ahLst/>
              <a:cxnLst/>
              <a:rect l="l" t="t" r="r" b="b"/>
              <a:pathLst>
                <a:path w="273603" h="273603" extrusionOk="0">
                  <a:moveTo>
                    <a:pt x="273604" y="136802"/>
                  </a:moveTo>
                  <a:cubicBezTo>
                    <a:pt x="273604" y="212356"/>
                    <a:pt x="212356" y="273604"/>
                    <a:pt x="136802" y="273604"/>
                  </a:cubicBezTo>
                  <a:cubicBezTo>
                    <a:pt x="61248" y="273604"/>
                    <a:pt x="0" y="212355"/>
                    <a:pt x="0" y="136802"/>
                  </a:cubicBezTo>
                  <a:cubicBezTo>
                    <a:pt x="0" y="61248"/>
                    <a:pt x="61248" y="0"/>
                    <a:pt x="136802" y="0"/>
                  </a:cubicBezTo>
                  <a:cubicBezTo>
                    <a:pt x="212356" y="0"/>
                    <a:pt x="273604" y="61248"/>
                    <a:pt x="273604" y="13680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29"/>
            <p:cNvSpPr/>
            <p:nvPr/>
          </p:nvSpPr>
          <p:spPr>
            <a:xfrm>
              <a:off x="5480283" y="3111428"/>
              <a:ext cx="143692" cy="159981"/>
            </a:xfrm>
            <a:custGeom>
              <a:avLst/>
              <a:gdLst/>
              <a:ahLst/>
              <a:cxnLst/>
              <a:rect l="l" t="t" r="r" b="b"/>
              <a:pathLst>
                <a:path w="245711" h="273566" extrusionOk="0">
                  <a:moveTo>
                    <a:pt x="254376" y="226454"/>
                  </a:moveTo>
                  <a:lnTo>
                    <a:pt x="142129" y="162789"/>
                  </a:lnTo>
                  <a:lnTo>
                    <a:pt x="142129" y="6901"/>
                  </a:lnTo>
                  <a:cubicBezTo>
                    <a:pt x="66597" y="8746"/>
                    <a:pt x="6860" y="71466"/>
                    <a:pt x="8706" y="147002"/>
                  </a:cubicBezTo>
                  <a:cubicBezTo>
                    <a:pt x="10551" y="222538"/>
                    <a:pt x="73270" y="282271"/>
                    <a:pt x="148807" y="280426"/>
                  </a:cubicBezTo>
                  <a:cubicBezTo>
                    <a:pt x="190369" y="279413"/>
                    <a:pt x="229217" y="259552"/>
                    <a:pt x="254376" y="226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29"/>
            <p:cNvSpPr/>
            <p:nvPr/>
          </p:nvSpPr>
          <p:spPr>
            <a:xfrm>
              <a:off x="5040073" y="1045340"/>
              <a:ext cx="3241781" cy="2230734"/>
            </a:xfrm>
            <a:custGeom>
              <a:avLst/>
              <a:gdLst/>
              <a:ahLst/>
              <a:cxnLst/>
              <a:rect l="l" t="t" r="r" b="b"/>
              <a:pathLst>
                <a:path w="5541506" h="3813220" extrusionOk="0">
                  <a:moveTo>
                    <a:pt x="4196585" y="505514"/>
                  </a:moveTo>
                  <a:lnTo>
                    <a:pt x="4435495" y="505514"/>
                  </a:lnTo>
                  <a:cubicBezTo>
                    <a:pt x="4439177" y="505514"/>
                    <a:pt x="4442159" y="502532"/>
                    <a:pt x="4442159" y="498850"/>
                  </a:cubicBezTo>
                  <a:lnTo>
                    <a:pt x="4442159" y="164364"/>
                  </a:lnTo>
                  <a:cubicBezTo>
                    <a:pt x="4442159" y="160681"/>
                    <a:pt x="4439177" y="157699"/>
                    <a:pt x="4435495" y="157699"/>
                  </a:cubicBezTo>
                  <a:lnTo>
                    <a:pt x="4259437" y="157699"/>
                  </a:lnTo>
                  <a:cubicBezTo>
                    <a:pt x="4257713" y="157699"/>
                    <a:pt x="4256055" y="158365"/>
                    <a:pt x="4254810" y="159561"/>
                  </a:cubicBezTo>
                  <a:lnTo>
                    <a:pt x="4191957" y="220026"/>
                  </a:lnTo>
                  <a:cubicBezTo>
                    <a:pt x="4191149" y="220851"/>
                    <a:pt x="4190578" y="221876"/>
                    <a:pt x="4190291" y="222992"/>
                  </a:cubicBezTo>
                  <a:cubicBezTo>
                    <a:pt x="4190216" y="223267"/>
                    <a:pt x="4190157" y="223542"/>
                    <a:pt x="4190120" y="223825"/>
                  </a:cubicBezTo>
                  <a:cubicBezTo>
                    <a:pt x="4190028" y="224150"/>
                    <a:pt x="4189962" y="224483"/>
                    <a:pt x="4189920" y="224821"/>
                  </a:cubicBezTo>
                  <a:lnTo>
                    <a:pt x="4189920" y="498825"/>
                  </a:lnTo>
                  <a:cubicBezTo>
                    <a:pt x="4189908" y="502507"/>
                    <a:pt x="4192877" y="505502"/>
                    <a:pt x="4196560" y="505514"/>
                  </a:cubicBezTo>
                  <a:cubicBezTo>
                    <a:pt x="4196568" y="505514"/>
                    <a:pt x="4196577" y="505514"/>
                    <a:pt x="4196585" y="505514"/>
                  </a:cubicBezTo>
                  <a:close/>
                  <a:moveTo>
                    <a:pt x="4254901" y="179692"/>
                  </a:moveTo>
                  <a:lnTo>
                    <a:pt x="4254901" y="218164"/>
                  </a:lnTo>
                  <a:lnTo>
                    <a:pt x="4213547" y="218164"/>
                  </a:lnTo>
                  <a:close/>
                  <a:moveTo>
                    <a:pt x="4428813" y="492168"/>
                  </a:moveTo>
                  <a:lnTo>
                    <a:pt x="4203258" y="492168"/>
                  </a:lnTo>
                  <a:lnTo>
                    <a:pt x="4203258" y="231511"/>
                  </a:lnTo>
                  <a:lnTo>
                    <a:pt x="4261574" y="231511"/>
                  </a:lnTo>
                  <a:cubicBezTo>
                    <a:pt x="4265257" y="231511"/>
                    <a:pt x="4268239" y="228528"/>
                    <a:pt x="4268239" y="224846"/>
                  </a:cubicBezTo>
                  <a:lnTo>
                    <a:pt x="4268239" y="171053"/>
                  </a:lnTo>
                  <a:lnTo>
                    <a:pt x="4428805" y="171053"/>
                  </a:lnTo>
                  <a:close/>
                  <a:moveTo>
                    <a:pt x="4457776" y="505498"/>
                  </a:moveTo>
                  <a:lnTo>
                    <a:pt x="4696681" y="505498"/>
                  </a:lnTo>
                  <a:cubicBezTo>
                    <a:pt x="4700363" y="505498"/>
                    <a:pt x="4703346" y="502515"/>
                    <a:pt x="4703346" y="498833"/>
                  </a:cubicBezTo>
                  <a:lnTo>
                    <a:pt x="4703346" y="164347"/>
                  </a:lnTo>
                  <a:cubicBezTo>
                    <a:pt x="4703346" y="160664"/>
                    <a:pt x="4700363" y="157682"/>
                    <a:pt x="4696681" y="157682"/>
                  </a:cubicBezTo>
                  <a:lnTo>
                    <a:pt x="4520645" y="157682"/>
                  </a:lnTo>
                  <a:cubicBezTo>
                    <a:pt x="4518920" y="157695"/>
                    <a:pt x="4517267" y="158373"/>
                    <a:pt x="4516030" y="159577"/>
                  </a:cubicBezTo>
                  <a:lnTo>
                    <a:pt x="4453169" y="220043"/>
                  </a:lnTo>
                  <a:cubicBezTo>
                    <a:pt x="4452365" y="220868"/>
                    <a:pt x="4451790" y="221893"/>
                    <a:pt x="4451503" y="223009"/>
                  </a:cubicBezTo>
                  <a:cubicBezTo>
                    <a:pt x="4451427" y="223284"/>
                    <a:pt x="4451369" y="223559"/>
                    <a:pt x="4451332" y="223842"/>
                  </a:cubicBezTo>
                  <a:cubicBezTo>
                    <a:pt x="4451240" y="224167"/>
                    <a:pt x="4451173" y="224500"/>
                    <a:pt x="4451132" y="224837"/>
                  </a:cubicBezTo>
                  <a:lnTo>
                    <a:pt x="4451132" y="498841"/>
                  </a:lnTo>
                  <a:cubicBezTo>
                    <a:pt x="4451128" y="502519"/>
                    <a:pt x="4454106" y="505506"/>
                    <a:pt x="4457784" y="505514"/>
                  </a:cubicBezTo>
                  <a:close/>
                  <a:moveTo>
                    <a:pt x="4516092" y="179676"/>
                  </a:moveTo>
                  <a:lnTo>
                    <a:pt x="4516092" y="218148"/>
                  </a:lnTo>
                  <a:lnTo>
                    <a:pt x="4474737" y="218148"/>
                  </a:lnTo>
                  <a:close/>
                  <a:moveTo>
                    <a:pt x="4689996" y="492152"/>
                  </a:moveTo>
                  <a:lnTo>
                    <a:pt x="4464457" y="492152"/>
                  </a:lnTo>
                  <a:lnTo>
                    <a:pt x="4464457" y="231494"/>
                  </a:lnTo>
                  <a:lnTo>
                    <a:pt x="4522773" y="231494"/>
                  </a:lnTo>
                  <a:cubicBezTo>
                    <a:pt x="4526456" y="231494"/>
                    <a:pt x="4529438" y="228512"/>
                    <a:pt x="4529438" y="224829"/>
                  </a:cubicBezTo>
                  <a:lnTo>
                    <a:pt x="4529438" y="171036"/>
                  </a:lnTo>
                  <a:lnTo>
                    <a:pt x="4689996" y="171036"/>
                  </a:lnTo>
                  <a:close/>
                  <a:moveTo>
                    <a:pt x="4718958" y="505481"/>
                  </a:moveTo>
                  <a:lnTo>
                    <a:pt x="4957864" y="505481"/>
                  </a:lnTo>
                  <a:cubicBezTo>
                    <a:pt x="4961546" y="505481"/>
                    <a:pt x="4964528" y="502498"/>
                    <a:pt x="4964528" y="498816"/>
                  </a:cubicBezTo>
                  <a:lnTo>
                    <a:pt x="4964528" y="164330"/>
                  </a:lnTo>
                  <a:cubicBezTo>
                    <a:pt x="4964528" y="160648"/>
                    <a:pt x="4961546" y="157665"/>
                    <a:pt x="4957864" y="157665"/>
                  </a:cubicBezTo>
                  <a:lnTo>
                    <a:pt x="4781840" y="157665"/>
                  </a:lnTo>
                  <a:cubicBezTo>
                    <a:pt x="4780103" y="157674"/>
                    <a:pt x="4778441" y="158361"/>
                    <a:pt x="4777204" y="159577"/>
                  </a:cubicBezTo>
                  <a:lnTo>
                    <a:pt x="4714347" y="220026"/>
                  </a:lnTo>
                  <a:cubicBezTo>
                    <a:pt x="4713543" y="220851"/>
                    <a:pt x="4712968" y="221876"/>
                    <a:pt x="4712681" y="222992"/>
                  </a:cubicBezTo>
                  <a:cubicBezTo>
                    <a:pt x="4712606" y="223267"/>
                    <a:pt x="4712552" y="223542"/>
                    <a:pt x="4712514" y="223825"/>
                  </a:cubicBezTo>
                  <a:cubicBezTo>
                    <a:pt x="4712418" y="224150"/>
                    <a:pt x="4712352" y="224483"/>
                    <a:pt x="4712310" y="224821"/>
                  </a:cubicBezTo>
                  <a:lnTo>
                    <a:pt x="4712310" y="498825"/>
                  </a:lnTo>
                  <a:cubicBezTo>
                    <a:pt x="4712297" y="502507"/>
                    <a:pt x="4715268" y="505502"/>
                    <a:pt x="4718950" y="505514"/>
                  </a:cubicBezTo>
                  <a:cubicBezTo>
                    <a:pt x="4718958" y="505514"/>
                    <a:pt x="4718966" y="505514"/>
                    <a:pt x="4718975" y="505514"/>
                  </a:cubicBezTo>
                  <a:close/>
                  <a:moveTo>
                    <a:pt x="4777274" y="179659"/>
                  </a:moveTo>
                  <a:lnTo>
                    <a:pt x="4777274" y="218131"/>
                  </a:lnTo>
                  <a:lnTo>
                    <a:pt x="4735966" y="218131"/>
                  </a:lnTo>
                  <a:close/>
                  <a:moveTo>
                    <a:pt x="4951178" y="492135"/>
                  </a:moveTo>
                  <a:lnTo>
                    <a:pt x="4725619" y="492135"/>
                  </a:lnTo>
                  <a:lnTo>
                    <a:pt x="4725619" y="231477"/>
                  </a:lnTo>
                  <a:lnTo>
                    <a:pt x="4783935" y="231477"/>
                  </a:lnTo>
                  <a:cubicBezTo>
                    <a:pt x="4787617" y="231477"/>
                    <a:pt x="4790600" y="228495"/>
                    <a:pt x="4790600" y="224812"/>
                  </a:cubicBezTo>
                  <a:lnTo>
                    <a:pt x="4790600" y="171020"/>
                  </a:lnTo>
                  <a:lnTo>
                    <a:pt x="4951157" y="171020"/>
                  </a:lnTo>
                  <a:close/>
                  <a:moveTo>
                    <a:pt x="931879" y="3537042"/>
                  </a:moveTo>
                  <a:cubicBezTo>
                    <a:pt x="921936" y="3534684"/>
                    <a:pt x="911773" y="3533397"/>
                    <a:pt x="901555" y="3533201"/>
                  </a:cubicBezTo>
                  <a:lnTo>
                    <a:pt x="901555" y="3533047"/>
                  </a:lnTo>
                  <a:lnTo>
                    <a:pt x="894719" y="3533209"/>
                  </a:lnTo>
                  <a:cubicBezTo>
                    <a:pt x="894044" y="3533209"/>
                    <a:pt x="893386" y="3533330"/>
                    <a:pt x="892711" y="3533355"/>
                  </a:cubicBezTo>
                  <a:cubicBezTo>
                    <a:pt x="889846" y="3533476"/>
                    <a:pt x="887005" y="3533697"/>
                    <a:pt x="884168" y="3533984"/>
                  </a:cubicBezTo>
                  <a:cubicBezTo>
                    <a:pt x="881948" y="3534201"/>
                    <a:pt x="879736" y="3534447"/>
                    <a:pt x="877541" y="3534763"/>
                  </a:cubicBezTo>
                  <a:cubicBezTo>
                    <a:pt x="875646" y="3535046"/>
                    <a:pt x="873767" y="3535380"/>
                    <a:pt x="871884" y="3535738"/>
                  </a:cubicBezTo>
                  <a:cubicBezTo>
                    <a:pt x="868693" y="3536329"/>
                    <a:pt x="865532" y="3537008"/>
                    <a:pt x="862404" y="3537820"/>
                  </a:cubicBezTo>
                  <a:cubicBezTo>
                    <a:pt x="861633" y="3538020"/>
                    <a:pt x="860871" y="3538237"/>
                    <a:pt x="860104" y="3538454"/>
                  </a:cubicBezTo>
                  <a:cubicBezTo>
                    <a:pt x="835003" y="3545289"/>
                    <a:pt x="812256" y="3558864"/>
                    <a:pt x="794327" y="3577713"/>
                  </a:cubicBezTo>
                  <a:cubicBezTo>
                    <a:pt x="770493" y="3602656"/>
                    <a:pt x="756530" y="3635409"/>
                    <a:pt x="755039" y="3669878"/>
                  </a:cubicBezTo>
                  <a:lnTo>
                    <a:pt x="668731" y="3669878"/>
                  </a:lnTo>
                  <a:cubicBezTo>
                    <a:pt x="667989" y="3653308"/>
                    <a:pt x="664378" y="3636992"/>
                    <a:pt x="658059" y="3621659"/>
                  </a:cubicBezTo>
                  <a:cubicBezTo>
                    <a:pt x="643588" y="3586444"/>
                    <a:pt x="615629" y="3558485"/>
                    <a:pt x="580415" y="3544010"/>
                  </a:cubicBezTo>
                  <a:cubicBezTo>
                    <a:pt x="565057" y="3537683"/>
                    <a:pt x="548720" y="3534072"/>
                    <a:pt x="532125" y="3533338"/>
                  </a:cubicBezTo>
                  <a:lnTo>
                    <a:pt x="532125" y="3431127"/>
                  </a:lnTo>
                  <a:lnTo>
                    <a:pt x="518795" y="3431127"/>
                  </a:lnTo>
                  <a:lnTo>
                    <a:pt x="518795" y="3533359"/>
                  </a:lnTo>
                  <a:cubicBezTo>
                    <a:pt x="515271" y="3533530"/>
                    <a:pt x="511760" y="3533776"/>
                    <a:pt x="508252" y="3534213"/>
                  </a:cubicBezTo>
                  <a:cubicBezTo>
                    <a:pt x="507157" y="3534342"/>
                    <a:pt x="506082" y="3534546"/>
                    <a:pt x="504987" y="3534696"/>
                  </a:cubicBezTo>
                  <a:cubicBezTo>
                    <a:pt x="501825" y="3535163"/>
                    <a:pt x="498668" y="3535654"/>
                    <a:pt x="495527" y="3536333"/>
                  </a:cubicBezTo>
                  <a:cubicBezTo>
                    <a:pt x="492782" y="3536908"/>
                    <a:pt x="490112" y="3537641"/>
                    <a:pt x="487404" y="3538370"/>
                  </a:cubicBezTo>
                  <a:cubicBezTo>
                    <a:pt x="485942" y="3538787"/>
                    <a:pt x="484489" y="3539128"/>
                    <a:pt x="483031" y="3539578"/>
                  </a:cubicBezTo>
                  <a:cubicBezTo>
                    <a:pt x="478994" y="3540828"/>
                    <a:pt x="475041" y="3542253"/>
                    <a:pt x="471138" y="3543835"/>
                  </a:cubicBezTo>
                  <a:cubicBezTo>
                    <a:pt x="470967" y="3543906"/>
                    <a:pt x="470784" y="3543952"/>
                    <a:pt x="470613" y="3544027"/>
                  </a:cubicBezTo>
                  <a:cubicBezTo>
                    <a:pt x="470555" y="3544048"/>
                    <a:pt x="470505" y="3544081"/>
                    <a:pt x="470451" y="3544102"/>
                  </a:cubicBezTo>
                  <a:cubicBezTo>
                    <a:pt x="461887" y="3547638"/>
                    <a:pt x="453689" y="3552008"/>
                    <a:pt x="445975" y="3557144"/>
                  </a:cubicBezTo>
                  <a:cubicBezTo>
                    <a:pt x="445812" y="3557252"/>
                    <a:pt x="445646" y="3557348"/>
                    <a:pt x="445487" y="3557456"/>
                  </a:cubicBezTo>
                  <a:cubicBezTo>
                    <a:pt x="442067" y="3559747"/>
                    <a:pt x="438768" y="3562226"/>
                    <a:pt x="435536" y="3564825"/>
                  </a:cubicBezTo>
                  <a:cubicBezTo>
                    <a:pt x="435019" y="3565242"/>
                    <a:pt x="434478" y="3565625"/>
                    <a:pt x="433966" y="3566050"/>
                  </a:cubicBezTo>
                  <a:cubicBezTo>
                    <a:pt x="431017" y="3568495"/>
                    <a:pt x="428184" y="3571107"/>
                    <a:pt x="425410" y="3573802"/>
                  </a:cubicBezTo>
                  <a:cubicBezTo>
                    <a:pt x="424806" y="3574389"/>
                    <a:pt x="424160" y="3574947"/>
                    <a:pt x="423581" y="3575547"/>
                  </a:cubicBezTo>
                  <a:cubicBezTo>
                    <a:pt x="422835" y="3576293"/>
                    <a:pt x="422027" y="3576951"/>
                    <a:pt x="421303" y="3577717"/>
                  </a:cubicBezTo>
                  <a:cubicBezTo>
                    <a:pt x="419045" y="3580083"/>
                    <a:pt x="417012" y="3582591"/>
                    <a:pt x="414946" y="3585078"/>
                  </a:cubicBezTo>
                  <a:cubicBezTo>
                    <a:pt x="414817" y="3585228"/>
                    <a:pt x="414684" y="3585369"/>
                    <a:pt x="414559" y="3585523"/>
                  </a:cubicBezTo>
                  <a:cubicBezTo>
                    <a:pt x="394806" y="3609350"/>
                    <a:pt x="383376" y="3638974"/>
                    <a:pt x="382010" y="3669895"/>
                  </a:cubicBezTo>
                  <a:lnTo>
                    <a:pt x="295589" y="3669895"/>
                  </a:lnTo>
                  <a:cubicBezTo>
                    <a:pt x="294894" y="3653308"/>
                    <a:pt x="291303" y="3636971"/>
                    <a:pt x="284984" y="3621617"/>
                  </a:cubicBezTo>
                  <a:cubicBezTo>
                    <a:pt x="270509" y="3586402"/>
                    <a:pt x="242550" y="3558444"/>
                    <a:pt x="207336" y="3543969"/>
                  </a:cubicBezTo>
                  <a:cubicBezTo>
                    <a:pt x="190832" y="3537142"/>
                    <a:pt x="173196" y="3533459"/>
                    <a:pt x="155338" y="3533118"/>
                  </a:cubicBezTo>
                  <a:lnTo>
                    <a:pt x="155338" y="3533059"/>
                  </a:lnTo>
                  <a:lnTo>
                    <a:pt x="154547" y="3533059"/>
                  </a:lnTo>
                  <a:cubicBezTo>
                    <a:pt x="147674" y="3532980"/>
                    <a:pt x="140805" y="3533397"/>
                    <a:pt x="133990" y="3534309"/>
                  </a:cubicBezTo>
                  <a:cubicBezTo>
                    <a:pt x="133853" y="3534330"/>
                    <a:pt x="133711" y="3534355"/>
                    <a:pt x="133574" y="3534372"/>
                  </a:cubicBezTo>
                  <a:cubicBezTo>
                    <a:pt x="129325" y="3534942"/>
                    <a:pt x="125101" y="3535688"/>
                    <a:pt x="120894" y="3536646"/>
                  </a:cubicBezTo>
                  <a:cubicBezTo>
                    <a:pt x="119645" y="3536925"/>
                    <a:pt x="118395" y="3537267"/>
                    <a:pt x="117170" y="3537579"/>
                  </a:cubicBezTo>
                  <a:cubicBezTo>
                    <a:pt x="114125" y="3538358"/>
                    <a:pt x="111093" y="3539187"/>
                    <a:pt x="108077" y="3540170"/>
                  </a:cubicBezTo>
                  <a:cubicBezTo>
                    <a:pt x="106061" y="3540824"/>
                    <a:pt x="104095" y="3541565"/>
                    <a:pt x="102120" y="3542307"/>
                  </a:cubicBezTo>
                  <a:cubicBezTo>
                    <a:pt x="100592" y="3542877"/>
                    <a:pt x="99034" y="3543327"/>
                    <a:pt x="97538" y="3543952"/>
                  </a:cubicBezTo>
                  <a:cubicBezTo>
                    <a:pt x="96763" y="3544273"/>
                    <a:pt x="96051" y="3544685"/>
                    <a:pt x="95285" y="3545018"/>
                  </a:cubicBezTo>
                  <a:cubicBezTo>
                    <a:pt x="93111" y="3545960"/>
                    <a:pt x="90999" y="3546997"/>
                    <a:pt x="88878" y="3548043"/>
                  </a:cubicBezTo>
                  <a:cubicBezTo>
                    <a:pt x="86758" y="3549088"/>
                    <a:pt x="84609" y="3550154"/>
                    <a:pt x="82534" y="3551304"/>
                  </a:cubicBezTo>
                  <a:cubicBezTo>
                    <a:pt x="80693" y="3552333"/>
                    <a:pt x="78911" y="3553441"/>
                    <a:pt x="77119" y="3554545"/>
                  </a:cubicBezTo>
                  <a:cubicBezTo>
                    <a:pt x="74845" y="3555940"/>
                    <a:pt x="72583" y="3557352"/>
                    <a:pt x="70396" y="3558869"/>
                  </a:cubicBezTo>
                  <a:cubicBezTo>
                    <a:pt x="68947" y="3559881"/>
                    <a:pt x="67560" y="3560951"/>
                    <a:pt x="66147" y="3562018"/>
                  </a:cubicBezTo>
                  <a:cubicBezTo>
                    <a:pt x="63819" y="3563767"/>
                    <a:pt x="61503" y="3565537"/>
                    <a:pt x="59291" y="3567433"/>
                  </a:cubicBezTo>
                  <a:cubicBezTo>
                    <a:pt x="58004" y="3568528"/>
                    <a:pt x="56792" y="3569690"/>
                    <a:pt x="55542" y="3570828"/>
                  </a:cubicBezTo>
                  <a:cubicBezTo>
                    <a:pt x="53435" y="3572760"/>
                    <a:pt x="51339" y="3574697"/>
                    <a:pt x="49348" y="3576755"/>
                  </a:cubicBezTo>
                  <a:cubicBezTo>
                    <a:pt x="47878" y="3578271"/>
                    <a:pt x="46503" y="3579867"/>
                    <a:pt x="45100" y="3581445"/>
                  </a:cubicBezTo>
                  <a:cubicBezTo>
                    <a:pt x="43571" y="3583174"/>
                    <a:pt x="42017" y="3584882"/>
                    <a:pt x="40572" y="3586685"/>
                  </a:cubicBezTo>
                  <a:cubicBezTo>
                    <a:pt x="38535" y="3589185"/>
                    <a:pt x="36648" y="3591842"/>
                    <a:pt x="34786" y="3594500"/>
                  </a:cubicBezTo>
                  <a:cubicBezTo>
                    <a:pt x="34157" y="3595404"/>
                    <a:pt x="33482" y="3596270"/>
                    <a:pt x="32870" y="3597195"/>
                  </a:cubicBezTo>
                  <a:cubicBezTo>
                    <a:pt x="16399" y="3621721"/>
                    <a:pt x="7960" y="3650754"/>
                    <a:pt x="8710" y="3680287"/>
                  </a:cubicBezTo>
                  <a:cubicBezTo>
                    <a:pt x="10693" y="3758148"/>
                    <a:pt x="74658" y="3820122"/>
                    <a:pt x="152089" y="3820122"/>
                  </a:cubicBezTo>
                  <a:cubicBezTo>
                    <a:pt x="153339" y="3820122"/>
                    <a:pt x="154555" y="3820122"/>
                    <a:pt x="155792" y="3820076"/>
                  </a:cubicBezTo>
                  <a:cubicBezTo>
                    <a:pt x="158221" y="3820014"/>
                    <a:pt x="160599" y="3819659"/>
                    <a:pt x="163007" y="3819489"/>
                  </a:cubicBezTo>
                  <a:cubicBezTo>
                    <a:pt x="164673" y="3819368"/>
                    <a:pt x="166368" y="3819264"/>
                    <a:pt x="168051" y="3819072"/>
                  </a:cubicBezTo>
                  <a:cubicBezTo>
                    <a:pt x="171167" y="3818726"/>
                    <a:pt x="174237" y="3818239"/>
                    <a:pt x="177298" y="3817714"/>
                  </a:cubicBezTo>
                  <a:cubicBezTo>
                    <a:pt x="179106" y="3817398"/>
                    <a:pt x="180906" y="3817048"/>
                    <a:pt x="182714" y="3816656"/>
                  </a:cubicBezTo>
                  <a:cubicBezTo>
                    <a:pt x="185804" y="3815985"/>
                    <a:pt x="188870" y="3815240"/>
                    <a:pt x="191898" y="3814369"/>
                  </a:cubicBezTo>
                  <a:cubicBezTo>
                    <a:pt x="193565" y="3813894"/>
                    <a:pt x="195189" y="3813353"/>
                    <a:pt x="196834" y="3812816"/>
                  </a:cubicBezTo>
                  <a:cubicBezTo>
                    <a:pt x="199942" y="3811799"/>
                    <a:pt x="203020" y="3810733"/>
                    <a:pt x="206040" y="3809525"/>
                  </a:cubicBezTo>
                  <a:cubicBezTo>
                    <a:pt x="206457" y="3809354"/>
                    <a:pt x="206915" y="3809242"/>
                    <a:pt x="207344" y="3809063"/>
                  </a:cubicBezTo>
                  <a:cubicBezTo>
                    <a:pt x="208556" y="3808559"/>
                    <a:pt x="209673" y="3807921"/>
                    <a:pt x="210868" y="3807396"/>
                  </a:cubicBezTo>
                  <a:cubicBezTo>
                    <a:pt x="213784" y="3806093"/>
                    <a:pt x="216679" y="3804797"/>
                    <a:pt x="219486" y="3803302"/>
                  </a:cubicBezTo>
                  <a:cubicBezTo>
                    <a:pt x="221852" y="3802052"/>
                    <a:pt x="224068" y="3800652"/>
                    <a:pt x="226351" y="3799290"/>
                  </a:cubicBezTo>
                  <a:cubicBezTo>
                    <a:pt x="228238" y="3798145"/>
                    <a:pt x="230175" y="3797095"/>
                    <a:pt x="232012" y="3795862"/>
                  </a:cubicBezTo>
                  <a:cubicBezTo>
                    <a:pt x="245095" y="3787111"/>
                    <a:pt x="256638" y="3776247"/>
                    <a:pt x="266169" y="3763721"/>
                  </a:cubicBezTo>
                  <a:cubicBezTo>
                    <a:pt x="266235" y="3763634"/>
                    <a:pt x="266310" y="3763563"/>
                    <a:pt x="266377" y="3763476"/>
                  </a:cubicBezTo>
                  <a:lnTo>
                    <a:pt x="271005" y="3757398"/>
                  </a:lnTo>
                  <a:lnTo>
                    <a:pt x="270855" y="3757315"/>
                  </a:lnTo>
                  <a:cubicBezTo>
                    <a:pt x="285755" y="3735363"/>
                    <a:pt x="294314" y="3709725"/>
                    <a:pt x="295589" y="3683224"/>
                  </a:cubicBezTo>
                  <a:lnTo>
                    <a:pt x="381989" y="3683224"/>
                  </a:lnTo>
                  <a:cubicBezTo>
                    <a:pt x="385171" y="3752696"/>
                    <a:pt x="437681" y="3808804"/>
                    <a:pt x="504649" y="3818481"/>
                  </a:cubicBezTo>
                  <a:lnTo>
                    <a:pt x="504866" y="3818514"/>
                  </a:lnTo>
                  <a:cubicBezTo>
                    <a:pt x="508102" y="3818976"/>
                    <a:pt x="511360" y="3819347"/>
                    <a:pt x="514659" y="3819597"/>
                  </a:cubicBezTo>
                  <a:cubicBezTo>
                    <a:pt x="515638" y="3819672"/>
                    <a:pt x="516612" y="3819689"/>
                    <a:pt x="517575" y="3819743"/>
                  </a:cubicBezTo>
                  <a:cubicBezTo>
                    <a:pt x="520074" y="3819872"/>
                    <a:pt x="522573" y="3820118"/>
                    <a:pt x="525127" y="3820118"/>
                  </a:cubicBezTo>
                  <a:cubicBezTo>
                    <a:pt x="526301" y="3820118"/>
                    <a:pt x="527493" y="3820118"/>
                    <a:pt x="528680" y="3820080"/>
                  </a:cubicBezTo>
                  <a:cubicBezTo>
                    <a:pt x="530608" y="3820030"/>
                    <a:pt x="532491" y="3819743"/>
                    <a:pt x="534407" y="3819618"/>
                  </a:cubicBezTo>
                  <a:cubicBezTo>
                    <a:pt x="536907" y="3819468"/>
                    <a:pt x="539372" y="3819301"/>
                    <a:pt x="541855" y="3819018"/>
                  </a:cubicBezTo>
                  <a:cubicBezTo>
                    <a:pt x="544338" y="3818735"/>
                    <a:pt x="546724" y="3818356"/>
                    <a:pt x="549145" y="3817952"/>
                  </a:cubicBezTo>
                  <a:cubicBezTo>
                    <a:pt x="551702" y="3817535"/>
                    <a:pt x="554247" y="3817031"/>
                    <a:pt x="556801" y="3816460"/>
                  </a:cubicBezTo>
                  <a:cubicBezTo>
                    <a:pt x="559217" y="3815919"/>
                    <a:pt x="561608" y="3815332"/>
                    <a:pt x="563986" y="3814669"/>
                  </a:cubicBezTo>
                  <a:cubicBezTo>
                    <a:pt x="566431" y="3813986"/>
                    <a:pt x="568864" y="3813195"/>
                    <a:pt x="571292" y="3812374"/>
                  </a:cubicBezTo>
                  <a:cubicBezTo>
                    <a:pt x="573654" y="3811574"/>
                    <a:pt x="576008" y="3810783"/>
                    <a:pt x="578315" y="3809875"/>
                  </a:cubicBezTo>
                  <a:cubicBezTo>
                    <a:pt x="579011" y="3809600"/>
                    <a:pt x="579719" y="3809412"/>
                    <a:pt x="580398" y="3809125"/>
                  </a:cubicBezTo>
                  <a:cubicBezTo>
                    <a:pt x="582443" y="3808292"/>
                    <a:pt x="584368" y="3807242"/>
                    <a:pt x="586363" y="3806309"/>
                  </a:cubicBezTo>
                  <a:cubicBezTo>
                    <a:pt x="588117" y="3805476"/>
                    <a:pt x="589899" y="3804722"/>
                    <a:pt x="591620" y="3803810"/>
                  </a:cubicBezTo>
                  <a:cubicBezTo>
                    <a:pt x="621653" y="3788339"/>
                    <a:pt x="645204" y="3762693"/>
                    <a:pt x="658063" y="3731456"/>
                  </a:cubicBezTo>
                  <a:cubicBezTo>
                    <a:pt x="664386" y="3716114"/>
                    <a:pt x="667993" y="3699790"/>
                    <a:pt x="668731" y="3683212"/>
                  </a:cubicBezTo>
                  <a:lnTo>
                    <a:pt x="755010" y="3683212"/>
                  </a:lnTo>
                  <a:cubicBezTo>
                    <a:pt x="756676" y="3720347"/>
                    <a:pt x="772267" y="3754816"/>
                    <a:pt x="799272" y="3780529"/>
                  </a:cubicBezTo>
                  <a:cubicBezTo>
                    <a:pt x="821853" y="3802123"/>
                    <a:pt x="850915" y="3815681"/>
                    <a:pt x="881969" y="3819114"/>
                  </a:cubicBezTo>
                  <a:lnTo>
                    <a:pt x="881969" y="3819114"/>
                  </a:lnTo>
                  <a:cubicBezTo>
                    <a:pt x="887330" y="3819747"/>
                    <a:pt x="892720" y="3820076"/>
                    <a:pt x="898118" y="3820105"/>
                  </a:cubicBezTo>
                  <a:lnTo>
                    <a:pt x="898789" y="3820105"/>
                  </a:lnTo>
                  <a:lnTo>
                    <a:pt x="898914" y="3820105"/>
                  </a:lnTo>
                  <a:cubicBezTo>
                    <a:pt x="899847" y="3820105"/>
                    <a:pt x="900780" y="3820105"/>
                    <a:pt x="901717" y="3820076"/>
                  </a:cubicBezTo>
                  <a:cubicBezTo>
                    <a:pt x="906537" y="3819959"/>
                    <a:pt x="911298" y="3819509"/>
                    <a:pt x="916017" y="3818926"/>
                  </a:cubicBezTo>
                  <a:cubicBezTo>
                    <a:pt x="918241" y="3818651"/>
                    <a:pt x="920433" y="3818235"/>
                    <a:pt x="922640" y="3817856"/>
                  </a:cubicBezTo>
                  <a:cubicBezTo>
                    <a:pt x="926939" y="3817118"/>
                    <a:pt x="931209" y="3816294"/>
                    <a:pt x="935391" y="3815177"/>
                  </a:cubicBezTo>
                  <a:cubicBezTo>
                    <a:pt x="937682" y="3814565"/>
                    <a:pt x="939914" y="3813774"/>
                    <a:pt x="942176" y="3813045"/>
                  </a:cubicBezTo>
                  <a:cubicBezTo>
                    <a:pt x="945742" y="3811899"/>
                    <a:pt x="949257" y="3810670"/>
                    <a:pt x="952727" y="3809254"/>
                  </a:cubicBezTo>
                  <a:cubicBezTo>
                    <a:pt x="954927" y="3808350"/>
                    <a:pt x="957089" y="3807384"/>
                    <a:pt x="959250" y="3806367"/>
                  </a:cubicBezTo>
                  <a:cubicBezTo>
                    <a:pt x="962699" y="3804743"/>
                    <a:pt x="966061" y="3802960"/>
                    <a:pt x="969372" y="3801065"/>
                  </a:cubicBezTo>
                  <a:cubicBezTo>
                    <a:pt x="970764" y="3800269"/>
                    <a:pt x="972242" y="3799686"/>
                    <a:pt x="973617" y="3798845"/>
                  </a:cubicBezTo>
                  <a:cubicBezTo>
                    <a:pt x="974504" y="3798295"/>
                    <a:pt x="975312" y="3797649"/>
                    <a:pt x="976191" y="3797083"/>
                  </a:cubicBezTo>
                  <a:cubicBezTo>
                    <a:pt x="977166" y="3796450"/>
                    <a:pt x="978107" y="3795775"/>
                    <a:pt x="979070" y="3795117"/>
                  </a:cubicBezTo>
                  <a:cubicBezTo>
                    <a:pt x="982735" y="3792617"/>
                    <a:pt x="986263" y="3789981"/>
                    <a:pt x="989654" y="3787202"/>
                  </a:cubicBezTo>
                  <a:lnTo>
                    <a:pt x="990520" y="3786477"/>
                  </a:lnTo>
                  <a:cubicBezTo>
                    <a:pt x="1000509" y="3778180"/>
                    <a:pt x="1009315" y="3768549"/>
                    <a:pt x="1016688" y="3757857"/>
                  </a:cubicBezTo>
                  <a:lnTo>
                    <a:pt x="1017059" y="3757369"/>
                  </a:lnTo>
                  <a:lnTo>
                    <a:pt x="1017021" y="3757344"/>
                  </a:lnTo>
                  <a:cubicBezTo>
                    <a:pt x="1026864" y="3742944"/>
                    <a:pt x="1034004" y="3726870"/>
                    <a:pt x="1038078" y="3709912"/>
                  </a:cubicBezTo>
                  <a:cubicBezTo>
                    <a:pt x="1056464" y="3632993"/>
                    <a:pt x="1008819" y="3555432"/>
                    <a:pt x="931879" y="3537042"/>
                  </a:cubicBezTo>
                  <a:close/>
                  <a:moveTo>
                    <a:pt x="966407" y="3787531"/>
                  </a:moveTo>
                  <a:cubicBezTo>
                    <a:pt x="964424" y="3788743"/>
                    <a:pt x="962350" y="3789785"/>
                    <a:pt x="960309" y="3790889"/>
                  </a:cubicBezTo>
                  <a:cubicBezTo>
                    <a:pt x="958642" y="3791801"/>
                    <a:pt x="956976" y="3792776"/>
                    <a:pt x="955277" y="3793613"/>
                  </a:cubicBezTo>
                  <a:cubicBezTo>
                    <a:pt x="952840" y="3794796"/>
                    <a:pt x="950328" y="3795800"/>
                    <a:pt x="947820" y="3796833"/>
                  </a:cubicBezTo>
                  <a:cubicBezTo>
                    <a:pt x="946346" y="3797441"/>
                    <a:pt x="944905" y="3798103"/>
                    <a:pt x="943397" y="3798657"/>
                  </a:cubicBezTo>
                  <a:cubicBezTo>
                    <a:pt x="940989" y="3799549"/>
                    <a:pt x="938519" y="3800278"/>
                    <a:pt x="936049" y="3801027"/>
                  </a:cubicBezTo>
                  <a:cubicBezTo>
                    <a:pt x="934316" y="3801552"/>
                    <a:pt x="932592" y="3802110"/>
                    <a:pt x="930830" y="3802564"/>
                  </a:cubicBezTo>
                  <a:cubicBezTo>
                    <a:pt x="928539" y="3803156"/>
                    <a:pt x="926210" y="3803614"/>
                    <a:pt x="923886" y="3804081"/>
                  </a:cubicBezTo>
                  <a:cubicBezTo>
                    <a:pt x="921861" y="3804497"/>
                    <a:pt x="919837" y="3804889"/>
                    <a:pt x="917783" y="3805197"/>
                  </a:cubicBezTo>
                  <a:cubicBezTo>
                    <a:pt x="915534" y="3805539"/>
                    <a:pt x="913268" y="3805776"/>
                    <a:pt x="910994" y="3805997"/>
                  </a:cubicBezTo>
                  <a:cubicBezTo>
                    <a:pt x="908911" y="3806201"/>
                    <a:pt x="906782" y="3806376"/>
                    <a:pt x="904658" y="3806480"/>
                  </a:cubicBezTo>
                  <a:cubicBezTo>
                    <a:pt x="901980" y="3806609"/>
                    <a:pt x="899289" y="3806667"/>
                    <a:pt x="896585" y="3806626"/>
                  </a:cubicBezTo>
                  <a:cubicBezTo>
                    <a:pt x="895361" y="3806626"/>
                    <a:pt x="894136" y="3806588"/>
                    <a:pt x="892924" y="3806542"/>
                  </a:cubicBezTo>
                  <a:cubicBezTo>
                    <a:pt x="889104" y="3806380"/>
                    <a:pt x="885272" y="3806105"/>
                    <a:pt x="881423" y="3805593"/>
                  </a:cubicBezTo>
                  <a:lnTo>
                    <a:pt x="881327" y="3805593"/>
                  </a:lnTo>
                  <a:cubicBezTo>
                    <a:pt x="876941" y="3805005"/>
                    <a:pt x="872588" y="3804193"/>
                    <a:pt x="868281" y="3803168"/>
                  </a:cubicBezTo>
                  <a:cubicBezTo>
                    <a:pt x="810877" y="3789456"/>
                    <a:pt x="771538" y="3739404"/>
                    <a:pt x="768639" y="3683237"/>
                  </a:cubicBezTo>
                  <a:lnTo>
                    <a:pt x="812335" y="3683237"/>
                  </a:lnTo>
                  <a:cubicBezTo>
                    <a:pt x="815767" y="3727953"/>
                    <a:pt x="853156" y="3763317"/>
                    <a:pt x="898756" y="3763317"/>
                  </a:cubicBezTo>
                  <a:cubicBezTo>
                    <a:pt x="920941" y="3763309"/>
                    <a:pt x="942272" y="3754762"/>
                    <a:pt x="958322" y="3739445"/>
                  </a:cubicBezTo>
                  <a:lnTo>
                    <a:pt x="996985" y="3761372"/>
                  </a:lnTo>
                  <a:cubicBezTo>
                    <a:pt x="988213" y="3771628"/>
                    <a:pt x="977895" y="3780454"/>
                    <a:pt x="966407" y="3787531"/>
                  </a:cubicBezTo>
                  <a:close/>
                  <a:moveTo>
                    <a:pt x="888209" y="3669878"/>
                  </a:moveTo>
                  <a:lnTo>
                    <a:pt x="825685" y="3669878"/>
                  </a:lnTo>
                  <a:cubicBezTo>
                    <a:pt x="828751" y="3636029"/>
                    <a:pt x="854889" y="3608817"/>
                    <a:pt x="888209" y="3603989"/>
                  </a:cubicBezTo>
                  <a:close/>
                  <a:moveTo>
                    <a:pt x="888209" y="3683207"/>
                  </a:moveTo>
                  <a:lnTo>
                    <a:pt x="888209" y="3699644"/>
                  </a:lnTo>
                  <a:lnTo>
                    <a:pt x="946142" y="3732501"/>
                  </a:lnTo>
                  <a:cubicBezTo>
                    <a:pt x="932921" y="3743773"/>
                    <a:pt x="916117" y="3749963"/>
                    <a:pt x="898747" y="3749959"/>
                  </a:cubicBezTo>
                  <a:cubicBezTo>
                    <a:pt x="860521" y="3749959"/>
                    <a:pt x="829063" y="3720580"/>
                    <a:pt x="825677" y="3683224"/>
                  </a:cubicBezTo>
                  <a:close/>
                  <a:moveTo>
                    <a:pt x="901538" y="3691876"/>
                  </a:moveTo>
                  <a:lnTo>
                    <a:pt x="901538" y="3603285"/>
                  </a:lnTo>
                  <a:cubicBezTo>
                    <a:pt x="940714" y="3604776"/>
                    <a:pt x="972143" y="3637025"/>
                    <a:pt x="972143" y="3676551"/>
                  </a:cubicBezTo>
                  <a:cubicBezTo>
                    <a:pt x="972159" y="3693338"/>
                    <a:pt x="966394" y="3709616"/>
                    <a:pt x="955814" y="3722650"/>
                  </a:cubicBezTo>
                  <a:close/>
                  <a:moveTo>
                    <a:pt x="888209" y="3590489"/>
                  </a:moveTo>
                  <a:cubicBezTo>
                    <a:pt x="847516" y="3595450"/>
                    <a:pt x="815496" y="3628648"/>
                    <a:pt x="812335" y="3669861"/>
                  </a:cubicBezTo>
                  <a:lnTo>
                    <a:pt x="768660" y="3669861"/>
                  </a:lnTo>
                  <a:cubicBezTo>
                    <a:pt x="769039" y="3661930"/>
                    <a:pt x="770143" y="3654053"/>
                    <a:pt x="771959" y="3646326"/>
                  </a:cubicBezTo>
                  <a:cubicBezTo>
                    <a:pt x="784430" y="3594158"/>
                    <a:pt x="826943" y="3556890"/>
                    <a:pt x="876716" y="3548334"/>
                  </a:cubicBezTo>
                  <a:cubicBezTo>
                    <a:pt x="878666" y="3548009"/>
                    <a:pt x="880665" y="3547822"/>
                    <a:pt x="882652" y="3547584"/>
                  </a:cubicBezTo>
                  <a:cubicBezTo>
                    <a:pt x="884501" y="3547355"/>
                    <a:pt x="886338" y="3547084"/>
                    <a:pt x="888209" y="3546930"/>
                  </a:cubicBezTo>
                  <a:close/>
                  <a:moveTo>
                    <a:pt x="575308" y="3556332"/>
                  </a:moveTo>
                  <a:cubicBezTo>
                    <a:pt x="607244" y="3569461"/>
                    <a:pt x="632604" y="3594821"/>
                    <a:pt x="645729" y="3626757"/>
                  </a:cubicBezTo>
                  <a:cubicBezTo>
                    <a:pt x="651377" y="3640474"/>
                    <a:pt x="654639" y="3655053"/>
                    <a:pt x="655372" y="3669870"/>
                  </a:cubicBezTo>
                  <a:lnTo>
                    <a:pt x="611997" y="3669870"/>
                  </a:lnTo>
                  <a:cubicBezTo>
                    <a:pt x="608731" y="3627315"/>
                    <a:pt x="574691" y="3593321"/>
                    <a:pt x="532125" y="3590122"/>
                  </a:cubicBezTo>
                  <a:lnTo>
                    <a:pt x="532125" y="3546689"/>
                  </a:lnTo>
                  <a:cubicBezTo>
                    <a:pt x="546966" y="3547414"/>
                    <a:pt x="561570" y="3550679"/>
                    <a:pt x="575308" y="3556340"/>
                  </a:cubicBezTo>
                  <a:close/>
                  <a:moveTo>
                    <a:pt x="604262" y="3780017"/>
                  </a:moveTo>
                  <a:cubicBezTo>
                    <a:pt x="604129" y="3780113"/>
                    <a:pt x="603995" y="3780208"/>
                    <a:pt x="603866" y="3780308"/>
                  </a:cubicBezTo>
                  <a:cubicBezTo>
                    <a:pt x="600771" y="3782666"/>
                    <a:pt x="597543" y="3784832"/>
                    <a:pt x="594261" y="3786894"/>
                  </a:cubicBezTo>
                  <a:cubicBezTo>
                    <a:pt x="593190" y="3787556"/>
                    <a:pt x="592103" y="3788202"/>
                    <a:pt x="591007" y="3788839"/>
                  </a:cubicBezTo>
                  <a:cubicBezTo>
                    <a:pt x="588612" y="3790247"/>
                    <a:pt x="586159" y="3791559"/>
                    <a:pt x="583676" y="3792809"/>
                  </a:cubicBezTo>
                  <a:cubicBezTo>
                    <a:pt x="581860" y="3793713"/>
                    <a:pt x="580023" y="3794592"/>
                    <a:pt x="578153" y="3795416"/>
                  </a:cubicBezTo>
                  <a:cubicBezTo>
                    <a:pt x="576220" y="3796279"/>
                    <a:pt x="574258" y="3797083"/>
                    <a:pt x="572284" y="3797837"/>
                  </a:cubicBezTo>
                  <a:cubicBezTo>
                    <a:pt x="569955" y="3798736"/>
                    <a:pt x="567618" y="3799582"/>
                    <a:pt x="565269" y="3800336"/>
                  </a:cubicBezTo>
                  <a:cubicBezTo>
                    <a:pt x="563399" y="3800940"/>
                    <a:pt x="561520" y="3801486"/>
                    <a:pt x="559608" y="3802002"/>
                  </a:cubicBezTo>
                  <a:cubicBezTo>
                    <a:pt x="557234" y="3802652"/>
                    <a:pt x="554855" y="3803252"/>
                    <a:pt x="552469" y="3803756"/>
                  </a:cubicBezTo>
                  <a:cubicBezTo>
                    <a:pt x="550515" y="3804172"/>
                    <a:pt x="548536" y="3804514"/>
                    <a:pt x="546558" y="3804843"/>
                  </a:cubicBezTo>
                  <a:cubicBezTo>
                    <a:pt x="544138" y="3805259"/>
                    <a:pt x="541722" y="3805614"/>
                    <a:pt x="539302" y="3805868"/>
                  </a:cubicBezTo>
                  <a:cubicBezTo>
                    <a:pt x="537465" y="3806068"/>
                    <a:pt x="535607" y="3806172"/>
                    <a:pt x="533753" y="3806284"/>
                  </a:cubicBezTo>
                  <a:cubicBezTo>
                    <a:pt x="531050" y="3806455"/>
                    <a:pt x="528338" y="3806622"/>
                    <a:pt x="525651" y="3806622"/>
                  </a:cubicBezTo>
                  <a:cubicBezTo>
                    <a:pt x="524402" y="3806622"/>
                    <a:pt x="523206" y="3806547"/>
                    <a:pt x="521978" y="3806513"/>
                  </a:cubicBezTo>
                  <a:cubicBezTo>
                    <a:pt x="518783" y="3806422"/>
                    <a:pt x="515592" y="3806292"/>
                    <a:pt x="512426" y="3805968"/>
                  </a:cubicBezTo>
                  <a:cubicBezTo>
                    <a:pt x="511876" y="3805913"/>
                    <a:pt x="511335" y="3805818"/>
                    <a:pt x="510789" y="3805755"/>
                  </a:cubicBezTo>
                  <a:cubicBezTo>
                    <a:pt x="465356" y="3800507"/>
                    <a:pt x="423981" y="3771498"/>
                    <a:pt x="405278" y="3726324"/>
                  </a:cubicBezTo>
                  <a:cubicBezTo>
                    <a:pt x="399621" y="3712603"/>
                    <a:pt x="396360" y="3698016"/>
                    <a:pt x="395631" y="3683191"/>
                  </a:cubicBezTo>
                  <a:lnTo>
                    <a:pt x="439164" y="3683191"/>
                  </a:lnTo>
                  <a:cubicBezTo>
                    <a:pt x="442596" y="3727907"/>
                    <a:pt x="479986" y="3763272"/>
                    <a:pt x="525581" y="3763272"/>
                  </a:cubicBezTo>
                  <a:cubicBezTo>
                    <a:pt x="547795" y="3763272"/>
                    <a:pt x="569151" y="3754712"/>
                    <a:pt x="585218" y="3739370"/>
                  </a:cubicBezTo>
                  <a:lnTo>
                    <a:pt x="623956" y="3761343"/>
                  </a:lnTo>
                  <a:cubicBezTo>
                    <a:pt x="618054" y="3768245"/>
                    <a:pt x="611452" y="3774510"/>
                    <a:pt x="604249" y="3780042"/>
                  </a:cubicBezTo>
                  <a:close/>
                  <a:moveTo>
                    <a:pt x="433824" y="3584124"/>
                  </a:moveTo>
                  <a:cubicBezTo>
                    <a:pt x="436602" y="3581370"/>
                    <a:pt x="439497" y="3578742"/>
                    <a:pt x="442517" y="3576247"/>
                  </a:cubicBezTo>
                  <a:cubicBezTo>
                    <a:pt x="442809" y="3576005"/>
                    <a:pt x="443105" y="3575780"/>
                    <a:pt x="443396" y="3575543"/>
                  </a:cubicBezTo>
                  <a:cubicBezTo>
                    <a:pt x="446424" y="3573089"/>
                    <a:pt x="449553" y="3570753"/>
                    <a:pt x="452802" y="3568574"/>
                  </a:cubicBezTo>
                  <a:cubicBezTo>
                    <a:pt x="452981" y="3568457"/>
                    <a:pt x="453160" y="3568345"/>
                    <a:pt x="453335" y="3568224"/>
                  </a:cubicBezTo>
                  <a:cubicBezTo>
                    <a:pt x="456751" y="3565962"/>
                    <a:pt x="460279" y="3563850"/>
                    <a:pt x="463924" y="3561888"/>
                  </a:cubicBezTo>
                  <a:lnTo>
                    <a:pt x="464094" y="3561801"/>
                  </a:lnTo>
                  <a:cubicBezTo>
                    <a:pt x="467743" y="3559856"/>
                    <a:pt x="471505" y="3558077"/>
                    <a:pt x="475383" y="3556465"/>
                  </a:cubicBezTo>
                  <a:lnTo>
                    <a:pt x="475987" y="3556211"/>
                  </a:lnTo>
                  <a:cubicBezTo>
                    <a:pt x="479398" y="3554807"/>
                    <a:pt x="482855" y="3553608"/>
                    <a:pt x="486334" y="3552504"/>
                  </a:cubicBezTo>
                  <a:cubicBezTo>
                    <a:pt x="487208" y="3552233"/>
                    <a:pt x="488071" y="3551933"/>
                    <a:pt x="488954" y="3551671"/>
                  </a:cubicBezTo>
                  <a:cubicBezTo>
                    <a:pt x="491428" y="3550942"/>
                    <a:pt x="493952" y="3550371"/>
                    <a:pt x="496452" y="3549792"/>
                  </a:cubicBezTo>
                  <a:cubicBezTo>
                    <a:pt x="498397" y="3549355"/>
                    <a:pt x="500334" y="3548871"/>
                    <a:pt x="502283" y="3548542"/>
                  </a:cubicBezTo>
                  <a:cubicBezTo>
                    <a:pt x="503395" y="3548338"/>
                    <a:pt x="504516" y="3548218"/>
                    <a:pt x="505616" y="3548043"/>
                  </a:cubicBezTo>
                  <a:cubicBezTo>
                    <a:pt x="508773" y="3547568"/>
                    <a:pt x="511939" y="3547122"/>
                    <a:pt x="515154" y="3546880"/>
                  </a:cubicBezTo>
                  <a:lnTo>
                    <a:pt x="515154" y="3590468"/>
                  </a:lnTo>
                  <a:cubicBezTo>
                    <a:pt x="474395" y="3595370"/>
                    <a:pt x="442309" y="3628602"/>
                    <a:pt x="439143" y="3669861"/>
                  </a:cubicBezTo>
                  <a:lnTo>
                    <a:pt x="395610" y="3669861"/>
                  </a:lnTo>
                  <a:cubicBezTo>
                    <a:pt x="396343" y="3655045"/>
                    <a:pt x="399605" y="3640462"/>
                    <a:pt x="405257" y="3626745"/>
                  </a:cubicBezTo>
                  <a:cubicBezTo>
                    <a:pt x="411747" y="3611008"/>
                    <a:pt x="421269" y="3596703"/>
                    <a:pt x="433274" y="3584636"/>
                  </a:cubicBezTo>
                  <a:cubicBezTo>
                    <a:pt x="433466" y="3584478"/>
                    <a:pt x="433649" y="3584320"/>
                    <a:pt x="433824" y="3584149"/>
                  </a:cubicBezTo>
                  <a:close/>
                  <a:moveTo>
                    <a:pt x="515175" y="3669853"/>
                  </a:moveTo>
                  <a:lnTo>
                    <a:pt x="452510" y="3669853"/>
                  </a:lnTo>
                  <a:cubicBezTo>
                    <a:pt x="455584" y="3635954"/>
                    <a:pt x="481789" y="3608717"/>
                    <a:pt x="515175" y="3603943"/>
                  </a:cubicBezTo>
                  <a:close/>
                  <a:moveTo>
                    <a:pt x="515175" y="3683182"/>
                  </a:moveTo>
                  <a:lnTo>
                    <a:pt x="515175" y="3699619"/>
                  </a:lnTo>
                  <a:lnTo>
                    <a:pt x="573021" y="3732426"/>
                  </a:lnTo>
                  <a:cubicBezTo>
                    <a:pt x="559796" y="3743719"/>
                    <a:pt x="542971" y="3749926"/>
                    <a:pt x="525581" y="3749921"/>
                  </a:cubicBezTo>
                  <a:cubicBezTo>
                    <a:pt x="487358" y="3749921"/>
                    <a:pt x="455901" y="3720542"/>
                    <a:pt x="452510" y="3683187"/>
                  </a:cubicBezTo>
                  <a:close/>
                  <a:moveTo>
                    <a:pt x="528505" y="3691851"/>
                  </a:moveTo>
                  <a:lnTo>
                    <a:pt x="528505" y="3683182"/>
                  </a:lnTo>
                  <a:lnTo>
                    <a:pt x="598634" y="3683182"/>
                  </a:lnTo>
                  <a:cubicBezTo>
                    <a:pt x="597326" y="3697603"/>
                    <a:pt x="591765" y="3711308"/>
                    <a:pt x="582652" y="3722558"/>
                  </a:cubicBezTo>
                  <a:close/>
                  <a:moveTo>
                    <a:pt x="532108" y="3669836"/>
                  </a:moveTo>
                  <a:lnTo>
                    <a:pt x="532108" y="3603476"/>
                  </a:lnTo>
                  <a:cubicBezTo>
                    <a:pt x="567323" y="3606605"/>
                    <a:pt x="595423" y="3634680"/>
                    <a:pt x="598634" y="3669878"/>
                  </a:cubicBezTo>
                  <a:close/>
                  <a:moveTo>
                    <a:pt x="202204" y="3556244"/>
                  </a:moveTo>
                  <a:cubicBezTo>
                    <a:pt x="234169" y="3569370"/>
                    <a:pt x="259550" y="3594746"/>
                    <a:pt x="272679" y="3626707"/>
                  </a:cubicBezTo>
                  <a:cubicBezTo>
                    <a:pt x="278328" y="3640441"/>
                    <a:pt x="281568" y="3655045"/>
                    <a:pt x="282260" y="3669878"/>
                  </a:cubicBezTo>
                  <a:lnTo>
                    <a:pt x="238939" y="3669878"/>
                  </a:lnTo>
                  <a:cubicBezTo>
                    <a:pt x="235577" y="3626087"/>
                    <a:pt x="199621" y="3591363"/>
                    <a:pt x="155326" y="3589939"/>
                  </a:cubicBezTo>
                  <a:lnTo>
                    <a:pt x="155326" y="3546451"/>
                  </a:lnTo>
                  <a:cubicBezTo>
                    <a:pt x="171438" y="3546793"/>
                    <a:pt x="187341" y="3550129"/>
                    <a:pt x="202233" y="3556286"/>
                  </a:cubicBezTo>
                  <a:close/>
                  <a:moveTo>
                    <a:pt x="250523" y="3761718"/>
                  </a:moveTo>
                  <a:cubicBezTo>
                    <a:pt x="247857" y="3764809"/>
                    <a:pt x="245050" y="3767737"/>
                    <a:pt x="242138" y="3770536"/>
                  </a:cubicBezTo>
                  <a:cubicBezTo>
                    <a:pt x="241476" y="3771169"/>
                    <a:pt x="240788" y="3771786"/>
                    <a:pt x="240114" y="3772402"/>
                  </a:cubicBezTo>
                  <a:cubicBezTo>
                    <a:pt x="237693" y="3774622"/>
                    <a:pt x="235194" y="3776747"/>
                    <a:pt x="232616" y="3778776"/>
                  </a:cubicBezTo>
                  <a:cubicBezTo>
                    <a:pt x="231366" y="3779767"/>
                    <a:pt x="230067" y="3780725"/>
                    <a:pt x="228767" y="3781691"/>
                  </a:cubicBezTo>
                  <a:cubicBezTo>
                    <a:pt x="226738" y="3783178"/>
                    <a:pt x="224668" y="3784586"/>
                    <a:pt x="222560" y="3785948"/>
                  </a:cubicBezTo>
                  <a:cubicBezTo>
                    <a:pt x="220628" y="3787198"/>
                    <a:pt x="218661" y="3788385"/>
                    <a:pt x="216650" y="3789531"/>
                  </a:cubicBezTo>
                  <a:cubicBezTo>
                    <a:pt x="215079" y="3790430"/>
                    <a:pt x="213480" y="3791284"/>
                    <a:pt x="211876" y="3792117"/>
                  </a:cubicBezTo>
                  <a:cubicBezTo>
                    <a:pt x="209297" y="3793438"/>
                    <a:pt x="206673" y="3794700"/>
                    <a:pt x="203962" y="3795866"/>
                  </a:cubicBezTo>
                  <a:cubicBezTo>
                    <a:pt x="202737" y="3796399"/>
                    <a:pt x="201496" y="3796908"/>
                    <a:pt x="200250" y="3797403"/>
                  </a:cubicBezTo>
                  <a:cubicBezTo>
                    <a:pt x="197268" y="3798582"/>
                    <a:pt x="194264" y="3799661"/>
                    <a:pt x="191244" y="3800607"/>
                  </a:cubicBezTo>
                  <a:cubicBezTo>
                    <a:pt x="190066" y="3800977"/>
                    <a:pt x="188874" y="3801323"/>
                    <a:pt x="187679" y="3801661"/>
                  </a:cubicBezTo>
                  <a:cubicBezTo>
                    <a:pt x="184630" y="3802523"/>
                    <a:pt x="181572" y="3803285"/>
                    <a:pt x="178515" y="3803914"/>
                  </a:cubicBezTo>
                  <a:cubicBezTo>
                    <a:pt x="177265" y="3804168"/>
                    <a:pt x="176016" y="3804385"/>
                    <a:pt x="174766" y="3804606"/>
                  </a:cubicBezTo>
                  <a:cubicBezTo>
                    <a:pt x="171650" y="3805151"/>
                    <a:pt x="168518" y="3805614"/>
                    <a:pt x="165415" y="3805926"/>
                  </a:cubicBezTo>
                  <a:cubicBezTo>
                    <a:pt x="164327" y="3806038"/>
                    <a:pt x="163232" y="3806097"/>
                    <a:pt x="162140" y="3806180"/>
                  </a:cubicBezTo>
                  <a:cubicBezTo>
                    <a:pt x="107631" y="3810241"/>
                    <a:pt x="54180" y="3779467"/>
                    <a:pt x="32178" y="3726287"/>
                  </a:cubicBezTo>
                  <a:cubicBezTo>
                    <a:pt x="18878" y="3694417"/>
                    <a:pt x="18878" y="3658556"/>
                    <a:pt x="32178" y="3626686"/>
                  </a:cubicBezTo>
                  <a:cubicBezTo>
                    <a:pt x="35344" y="3619068"/>
                    <a:pt x="39218" y="3611766"/>
                    <a:pt x="43754" y="3604876"/>
                  </a:cubicBezTo>
                  <a:cubicBezTo>
                    <a:pt x="44208" y="3604197"/>
                    <a:pt x="44666" y="3603522"/>
                    <a:pt x="45128" y="3602852"/>
                  </a:cubicBezTo>
                  <a:cubicBezTo>
                    <a:pt x="46815" y="3600390"/>
                    <a:pt x="48607" y="3598007"/>
                    <a:pt x="50452" y="3595675"/>
                  </a:cubicBezTo>
                  <a:cubicBezTo>
                    <a:pt x="51473" y="3594392"/>
                    <a:pt x="52510" y="3593121"/>
                    <a:pt x="53580" y="3591876"/>
                  </a:cubicBezTo>
                  <a:cubicBezTo>
                    <a:pt x="55005" y="3590209"/>
                    <a:pt x="56496" y="3588593"/>
                    <a:pt x="57996" y="3587002"/>
                  </a:cubicBezTo>
                  <a:cubicBezTo>
                    <a:pt x="59495" y="3585411"/>
                    <a:pt x="60991" y="3583899"/>
                    <a:pt x="62549" y="3582420"/>
                  </a:cubicBezTo>
                  <a:cubicBezTo>
                    <a:pt x="63852" y="3581170"/>
                    <a:pt x="65198" y="3579979"/>
                    <a:pt x="66556" y="3578788"/>
                  </a:cubicBezTo>
                  <a:cubicBezTo>
                    <a:pt x="68330" y="3577234"/>
                    <a:pt x="70126" y="3575705"/>
                    <a:pt x="71971" y="3574247"/>
                  </a:cubicBezTo>
                  <a:cubicBezTo>
                    <a:pt x="73370" y="3573156"/>
                    <a:pt x="74807" y="3572115"/>
                    <a:pt x="76253" y="3571078"/>
                  </a:cubicBezTo>
                  <a:cubicBezTo>
                    <a:pt x="78115" y="3569736"/>
                    <a:pt x="80002" y="3568407"/>
                    <a:pt x="81926" y="3567162"/>
                  </a:cubicBezTo>
                  <a:cubicBezTo>
                    <a:pt x="83592" y="3566083"/>
                    <a:pt x="85342" y="3565079"/>
                    <a:pt x="87079" y="3564075"/>
                  </a:cubicBezTo>
                  <a:cubicBezTo>
                    <a:pt x="88887" y="3563030"/>
                    <a:pt x="90686" y="3561993"/>
                    <a:pt x="92540" y="3561018"/>
                  </a:cubicBezTo>
                  <a:cubicBezTo>
                    <a:pt x="94489" y="3560010"/>
                    <a:pt x="96510" y="3559106"/>
                    <a:pt x="98522" y="3558194"/>
                  </a:cubicBezTo>
                  <a:cubicBezTo>
                    <a:pt x="100363" y="3557361"/>
                    <a:pt x="102183" y="3556490"/>
                    <a:pt x="104070" y="3555740"/>
                  </a:cubicBezTo>
                  <a:cubicBezTo>
                    <a:pt x="105786" y="3555053"/>
                    <a:pt x="107527" y="3554491"/>
                    <a:pt x="109260" y="3553878"/>
                  </a:cubicBezTo>
                  <a:cubicBezTo>
                    <a:pt x="111676" y="3553045"/>
                    <a:pt x="114075" y="3552162"/>
                    <a:pt x="116554" y="3551458"/>
                  </a:cubicBezTo>
                  <a:cubicBezTo>
                    <a:pt x="117316" y="3551237"/>
                    <a:pt x="118087" y="3551083"/>
                    <a:pt x="118853" y="3550879"/>
                  </a:cubicBezTo>
                  <a:cubicBezTo>
                    <a:pt x="126418" y="3548855"/>
                    <a:pt x="134148" y="3547522"/>
                    <a:pt x="141955" y="3546893"/>
                  </a:cubicBezTo>
                  <a:lnTo>
                    <a:pt x="141955" y="3590489"/>
                  </a:lnTo>
                  <a:cubicBezTo>
                    <a:pt x="99080" y="3595716"/>
                    <a:pt x="65727" y="3632276"/>
                    <a:pt x="65727" y="3676534"/>
                  </a:cubicBezTo>
                  <a:cubicBezTo>
                    <a:pt x="65727" y="3724366"/>
                    <a:pt x="104649" y="3763288"/>
                    <a:pt x="152481" y="3763288"/>
                  </a:cubicBezTo>
                  <a:cubicBezTo>
                    <a:pt x="174687" y="3763284"/>
                    <a:pt x="196039" y="3754724"/>
                    <a:pt x="212097" y="3739387"/>
                  </a:cubicBezTo>
                  <a:lnTo>
                    <a:pt x="250835" y="3761335"/>
                  </a:lnTo>
                  <a:close/>
                  <a:moveTo>
                    <a:pt x="199934" y="3732451"/>
                  </a:moveTo>
                  <a:cubicBezTo>
                    <a:pt x="186708" y="3743727"/>
                    <a:pt x="169896" y="3749921"/>
                    <a:pt x="152518" y="3749917"/>
                  </a:cubicBezTo>
                  <a:cubicBezTo>
                    <a:pt x="112043" y="3749917"/>
                    <a:pt x="79110" y="3716985"/>
                    <a:pt x="79110" y="3676509"/>
                  </a:cubicBezTo>
                  <a:cubicBezTo>
                    <a:pt x="79110" y="3639620"/>
                    <a:pt x="106486" y="3609087"/>
                    <a:pt x="141975" y="3603947"/>
                  </a:cubicBezTo>
                  <a:lnTo>
                    <a:pt x="141975" y="3699624"/>
                  </a:lnTo>
                  <a:close/>
                  <a:moveTo>
                    <a:pt x="155321" y="3691842"/>
                  </a:moveTo>
                  <a:lnTo>
                    <a:pt x="155321" y="3683182"/>
                  </a:lnTo>
                  <a:lnTo>
                    <a:pt x="225609" y="3683182"/>
                  </a:lnTo>
                  <a:cubicBezTo>
                    <a:pt x="224301" y="3697612"/>
                    <a:pt x="218732" y="3711324"/>
                    <a:pt x="209610" y="3722579"/>
                  </a:cubicBezTo>
                  <a:close/>
                  <a:moveTo>
                    <a:pt x="155321" y="3669836"/>
                  </a:moveTo>
                  <a:lnTo>
                    <a:pt x="155321" y="3603285"/>
                  </a:lnTo>
                  <a:cubicBezTo>
                    <a:pt x="192261" y="3604689"/>
                    <a:pt x="222281" y="3633443"/>
                    <a:pt x="225584" y="3669878"/>
                  </a:cubicBezTo>
                  <a:close/>
                  <a:moveTo>
                    <a:pt x="259145" y="3750646"/>
                  </a:moveTo>
                  <a:lnTo>
                    <a:pt x="221273" y="3729194"/>
                  </a:lnTo>
                  <a:cubicBezTo>
                    <a:pt x="231512" y="3715898"/>
                    <a:pt x="237652" y="3699907"/>
                    <a:pt x="238935" y="3683174"/>
                  </a:cubicBezTo>
                  <a:lnTo>
                    <a:pt x="282206" y="3683174"/>
                  </a:lnTo>
                  <a:cubicBezTo>
                    <a:pt x="280931" y="3707380"/>
                    <a:pt x="272954" y="3730756"/>
                    <a:pt x="259166" y="3750696"/>
                  </a:cubicBezTo>
                  <a:close/>
                  <a:moveTo>
                    <a:pt x="645700" y="3726307"/>
                  </a:moveTo>
                  <a:cubicBezTo>
                    <a:pt x="642118" y="3734897"/>
                    <a:pt x="637636" y="3743082"/>
                    <a:pt x="632321" y="3750725"/>
                  </a:cubicBezTo>
                  <a:lnTo>
                    <a:pt x="594319" y="3729173"/>
                  </a:lnTo>
                  <a:cubicBezTo>
                    <a:pt x="604554" y="3715885"/>
                    <a:pt x="610689" y="3699898"/>
                    <a:pt x="611968" y="3683174"/>
                  </a:cubicBezTo>
                  <a:lnTo>
                    <a:pt x="655343" y="3683174"/>
                  </a:lnTo>
                  <a:cubicBezTo>
                    <a:pt x="654631" y="3698011"/>
                    <a:pt x="651377" y="3712620"/>
                    <a:pt x="645729" y="3726357"/>
                  </a:cubicBezTo>
                  <a:close/>
                  <a:moveTo>
                    <a:pt x="1025069" y="3706784"/>
                  </a:moveTo>
                  <a:cubicBezTo>
                    <a:pt x="1021282" y="3722525"/>
                    <a:pt x="1014576" y="3737421"/>
                    <a:pt x="1005295" y="3750688"/>
                  </a:cubicBezTo>
                  <a:lnTo>
                    <a:pt x="967452" y="3729227"/>
                  </a:lnTo>
                  <a:cubicBezTo>
                    <a:pt x="979132" y="3714132"/>
                    <a:pt x="985476" y="3695587"/>
                    <a:pt x="985480" y="3676501"/>
                  </a:cubicBezTo>
                  <a:cubicBezTo>
                    <a:pt x="985480" y="3629610"/>
                    <a:pt x="948058" y="3591384"/>
                    <a:pt x="901526" y="3589889"/>
                  </a:cubicBezTo>
                  <a:lnTo>
                    <a:pt x="901526" y="3546547"/>
                  </a:lnTo>
                  <a:cubicBezTo>
                    <a:pt x="910698" y="3546739"/>
                    <a:pt x="919820" y="3547905"/>
                    <a:pt x="928747" y="3550025"/>
                  </a:cubicBezTo>
                  <a:cubicBezTo>
                    <a:pt x="998560" y="3566700"/>
                    <a:pt x="1041768" y="3637046"/>
                    <a:pt x="1025098" y="3706834"/>
                  </a:cubicBezTo>
                  <a:close/>
                  <a:moveTo>
                    <a:pt x="5550171" y="2348300"/>
                  </a:moveTo>
                  <a:lnTo>
                    <a:pt x="5093179" y="2323448"/>
                  </a:lnTo>
                  <a:lnTo>
                    <a:pt x="4183376" y="1699205"/>
                  </a:lnTo>
                  <a:lnTo>
                    <a:pt x="4183376" y="996001"/>
                  </a:lnTo>
                  <a:lnTo>
                    <a:pt x="4170026" y="996001"/>
                  </a:lnTo>
                  <a:lnTo>
                    <a:pt x="4170026" y="1699130"/>
                  </a:lnTo>
                  <a:lnTo>
                    <a:pt x="2866625" y="2560371"/>
                  </a:lnTo>
                  <a:lnTo>
                    <a:pt x="1625711" y="2384023"/>
                  </a:lnTo>
                  <a:lnTo>
                    <a:pt x="1625270" y="2382773"/>
                  </a:lnTo>
                  <a:lnTo>
                    <a:pt x="1622641" y="2383098"/>
                  </a:lnTo>
                  <a:lnTo>
                    <a:pt x="597585" y="1622590"/>
                  </a:lnTo>
                  <a:lnTo>
                    <a:pt x="1057743" y="1275307"/>
                  </a:lnTo>
                  <a:cubicBezTo>
                    <a:pt x="1136611" y="1376282"/>
                    <a:pt x="1259351" y="1441384"/>
                    <a:pt x="1397127" y="1441384"/>
                  </a:cubicBezTo>
                  <a:cubicBezTo>
                    <a:pt x="1634558" y="1441384"/>
                    <a:pt x="1827694" y="1248236"/>
                    <a:pt x="1827694" y="1010817"/>
                  </a:cubicBezTo>
                  <a:cubicBezTo>
                    <a:pt x="1827694" y="1009568"/>
                    <a:pt x="1827607" y="1008318"/>
                    <a:pt x="1827594" y="1007069"/>
                  </a:cubicBezTo>
                  <a:lnTo>
                    <a:pt x="2036462" y="1002007"/>
                  </a:lnTo>
                  <a:lnTo>
                    <a:pt x="2036138" y="988678"/>
                  </a:lnTo>
                  <a:lnTo>
                    <a:pt x="1827257" y="993739"/>
                  </a:lnTo>
                  <a:cubicBezTo>
                    <a:pt x="1822258" y="866159"/>
                    <a:pt x="1761521" y="752688"/>
                    <a:pt x="1668719" y="677039"/>
                  </a:cubicBezTo>
                  <a:lnTo>
                    <a:pt x="1814648" y="491906"/>
                  </a:lnTo>
                  <a:lnTo>
                    <a:pt x="1804168" y="483641"/>
                  </a:lnTo>
                  <a:lnTo>
                    <a:pt x="1658231" y="668788"/>
                  </a:lnTo>
                  <a:cubicBezTo>
                    <a:pt x="1587397" y="614587"/>
                    <a:pt x="1499335" y="581905"/>
                    <a:pt x="1403800" y="580438"/>
                  </a:cubicBezTo>
                  <a:lnTo>
                    <a:pt x="1403800" y="20230"/>
                  </a:lnTo>
                  <a:lnTo>
                    <a:pt x="1984248" y="20230"/>
                  </a:lnTo>
                  <a:lnTo>
                    <a:pt x="1984248" y="6901"/>
                  </a:lnTo>
                  <a:lnTo>
                    <a:pt x="1390446" y="6901"/>
                  </a:lnTo>
                  <a:lnTo>
                    <a:pt x="1390446" y="580443"/>
                  </a:lnTo>
                  <a:cubicBezTo>
                    <a:pt x="1156110" y="584037"/>
                    <a:pt x="966557" y="775648"/>
                    <a:pt x="966557" y="1010817"/>
                  </a:cubicBezTo>
                  <a:cubicBezTo>
                    <a:pt x="966557" y="1105694"/>
                    <a:pt x="997469" y="1193452"/>
                    <a:pt x="1049653" y="1264685"/>
                  </a:cubicBezTo>
                  <a:lnTo>
                    <a:pt x="578882" y="1619986"/>
                  </a:lnTo>
                  <a:lnTo>
                    <a:pt x="798331" y="2484468"/>
                  </a:lnTo>
                  <a:lnTo>
                    <a:pt x="796248" y="2484727"/>
                  </a:lnTo>
                  <a:lnTo>
                    <a:pt x="1126106" y="3107800"/>
                  </a:lnTo>
                  <a:lnTo>
                    <a:pt x="563665" y="3364983"/>
                  </a:lnTo>
                  <a:lnTo>
                    <a:pt x="569218" y="3377117"/>
                  </a:lnTo>
                  <a:lnTo>
                    <a:pt x="1132363" y="3119617"/>
                  </a:lnTo>
                  <a:lnTo>
                    <a:pt x="1461434" y="3741203"/>
                  </a:lnTo>
                  <a:lnTo>
                    <a:pt x="1473230" y="3734955"/>
                  </a:lnTo>
                  <a:lnTo>
                    <a:pt x="1142381" y="3110007"/>
                  </a:lnTo>
                  <a:lnTo>
                    <a:pt x="1619009" y="2404646"/>
                  </a:lnTo>
                  <a:lnTo>
                    <a:pt x="1903289" y="3186423"/>
                  </a:lnTo>
                  <a:lnTo>
                    <a:pt x="1482536" y="3034442"/>
                  </a:lnTo>
                  <a:lnTo>
                    <a:pt x="1478000" y="3046996"/>
                  </a:lnTo>
                  <a:lnTo>
                    <a:pt x="1902947" y="3200489"/>
                  </a:lnTo>
                  <a:lnTo>
                    <a:pt x="1462333" y="3700302"/>
                  </a:lnTo>
                  <a:lnTo>
                    <a:pt x="1472331" y="3709129"/>
                  </a:lnTo>
                  <a:lnTo>
                    <a:pt x="1914619" y="3207442"/>
                  </a:lnTo>
                  <a:lnTo>
                    <a:pt x="2267958" y="3579596"/>
                  </a:lnTo>
                  <a:lnTo>
                    <a:pt x="2277638" y="3570407"/>
                  </a:lnTo>
                  <a:lnTo>
                    <a:pt x="1924757" y="3198736"/>
                  </a:lnTo>
                  <a:lnTo>
                    <a:pt x="2869750" y="2574292"/>
                  </a:lnTo>
                  <a:lnTo>
                    <a:pt x="2877393" y="2575379"/>
                  </a:lnTo>
                  <a:lnTo>
                    <a:pt x="2878351" y="2568611"/>
                  </a:lnTo>
                  <a:lnTo>
                    <a:pt x="4176628" y="1710756"/>
                  </a:lnTo>
                  <a:lnTo>
                    <a:pt x="5080574" y="2330992"/>
                  </a:lnTo>
                  <a:lnTo>
                    <a:pt x="4610006" y="2804446"/>
                  </a:lnTo>
                  <a:lnTo>
                    <a:pt x="4619470" y="2813856"/>
                  </a:lnTo>
                  <a:lnTo>
                    <a:pt x="4793137" y="2639115"/>
                  </a:lnTo>
                  <a:lnTo>
                    <a:pt x="4857805" y="2851003"/>
                  </a:lnTo>
                  <a:lnTo>
                    <a:pt x="4870564" y="2847109"/>
                  </a:lnTo>
                  <a:lnTo>
                    <a:pt x="4803971" y="2628893"/>
                  </a:lnTo>
                  <a:lnTo>
                    <a:pt x="4803004" y="2629189"/>
                  </a:lnTo>
                  <a:lnTo>
                    <a:pt x="5086697" y="2343751"/>
                  </a:lnTo>
                  <a:lnTo>
                    <a:pt x="5257897" y="3272160"/>
                  </a:lnTo>
                  <a:lnTo>
                    <a:pt x="5271023" y="3269736"/>
                  </a:lnTo>
                  <a:lnTo>
                    <a:pt x="5099048" y="2337128"/>
                  </a:lnTo>
                  <a:lnTo>
                    <a:pt x="5549442" y="2361621"/>
                  </a:lnTo>
                  <a:close/>
                  <a:moveTo>
                    <a:pt x="1814340" y="1010817"/>
                  </a:moveTo>
                  <a:cubicBezTo>
                    <a:pt x="1814340" y="1240871"/>
                    <a:pt x="1627173" y="1428038"/>
                    <a:pt x="1397119" y="1428038"/>
                  </a:cubicBezTo>
                  <a:cubicBezTo>
                    <a:pt x="1263708" y="1428038"/>
                    <a:pt x="1144813" y="1365019"/>
                    <a:pt x="1068385" y="1267251"/>
                  </a:cubicBezTo>
                  <a:lnTo>
                    <a:pt x="1174967" y="1186812"/>
                  </a:lnTo>
                  <a:cubicBezTo>
                    <a:pt x="1226994" y="1252335"/>
                    <a:pt x="1307149" y="1294552"/>
                    <a:pt x="1397119" y="1294552"/>
                  </a:cubicBezTo>
                  <a:cubicBezTo>
                    <a:pt x="1553582" y="1294552"/>
                    <a:pt x="1680870" y="1167264"/>
                    <a:pt x="1680870" y="1010797"/>
                  </a:cubicBezTo>
                  <a:cubicBezTo>
                    <a:pt x="1680870" y="1010730"/>
                    <a:pt x="1680870" y="1010667"/>
                    <a:pt x="1680870" y="1010605"/>
                  </a:cubicBezTo>
                  <a:lnTo>
                    <a:pt x="1814264" y="1007373"/>
                  </a:lnTo>
                  <a:cubicBezTo>
                    <a:pt x="1814260" y="1008539"/>
                    <a:pt x="1814340" y="1009668"/>
                    <a:pt x="1814340" y="1010817"/>
                  </a:cubicBezTo>
                  <a:close/>
                  <a:moveTo>
                    <a:pt x="1403792" y="991573"/>
                  </a:moveTo>
                  <a:lnTo>
                    <a:pt x="1403792" y="740754"/>
                  </a:lnTo>
                  <a:cubicBezTo>
                    <a:pt x="1459884" y="742087"/>
                    <a:pt x="1514152" y="760957"/>
                    <a:pt x="1558972" y="794709"/>
                  </a:cubicBezTo>
                  <a:close/>
                  <a:moveTo>
                    <a:pt x="1569602" y="802769"/>
                  </a:moveTo>
                  <a:cubicBezTo>
                    <a:pt x="1627948" y="851172"/>
                    <a:pt x="1663246" y="921885"/>
                    <a:pt x="1666857" y="997609"/>
                  </a:cubicBezTo>
                  <a:lnTo>
                    <a:pt x="1411144" y="1003799"/>
                  </a:lnTo>
                  <a:close/>
                  <a:moveTo>
                    <a:pt x="1390446" y="1007493"/>
                  </a:moveTo>
                  <a:lnTo>
                    <a:pt x="1177612" y="1168118"/>
                  </a:lnTo>
                  <a:cubicBezTo>
                    <a:pt x="1145721" y="1123743"/>
                    <a:pt x="1126719" y="1069513"/>
                    <a:pt x="1126719" y="1010817"/>
                  </a:cubicBezTo>
                  <a:cubicBezTo>
                    <a:pt x="1126719" y="863968"/>
                    <a:pt x="1244443" y="744345"/>
                    <a:pt x="1390446" y="740754"/>
                  </a:cubicBezTo>
                  <a:close/>
                  <a:moveTo>
                    <a:pt x="1390446" y="1024218"/>
                  </a:moveTo>
                  <a:lnTo>
                    <a:pt x="1390446" y="1030049"/>
                  </a:lnTo>
                  <a:lnTo>
                    <a:pt x="1400410" y="1017403"/>
                  </a:lnTo>
                  <a:lnTo>
                    <a:pt x="1667520" y="1010934"/>
                  </a:lnTo>
                  <a:cubicBezTo>
                    <a:pt x="1667445" y="1159974"/>
                    <a:pt x="1546172" y="1281214"/>
                    <a:pt x="1397119" y="1281214"/>
                  </a:cubicBezTo>
                  <a:cubicBezTo>
                    <a:pt x="1311494" y="1281214"/>
                    <a:pt x="1235187" y="1241088"/>
                    <a:pt x="1185606" y="1178794"/>
                  </a:cubicBezTo>
                  <a:close/>
                  <a:moveTo>
                    <a:pt x="1813898" y="994047"/>
                  </a:moveTo>
                  <a:lnTo>
                    <a:pt x="1680187" y="997288"/>
                  </a:lnTo>
                  <a:cubicBezTo>
                    <a:pt x="1676488" y="917590"/>
                    <a:pt x="1639336" y="843149"/>
                    <a:pt x="1577875" y="792277"/>
                  </a:cubicBezTo>
                  <a:lnTo>
                    <a:pt x="1660459" y="687503"/>
                  </a:lnTo>
                  <a:cubicBezTo>
                    <a:pt x="1750237" y="760761"/>
                    <a:pt x="1808999" y="870583"/>
                    <a:pt x="1813898" y="994047"/>
                  </a:cubicBezTo>
                  <a:close/>
                  <a:moveTo>
                    <a:pt x="1649954" y="679251"/>
                  </a:moveTo>
                  <a:lnTo>
                    <a:pt x="1567199" y="784242"/>
                  </a:lnTo>
                  <a:cubicBezTo>
                    <a:pt x="1521408" y="749781"/>
                    <a:pt x="1465033" y="728841"/>
                    <a:pt x="1403780" y="727408"/>
                  </a:cubicBezTo>
                  <a:lnTo>
                    <a:pt x="1403780" y="593772"/>
                  </a:lnTo>
                  <a:cubicBezTo>
                    <a:pt x="1492891" y="595088"/>
                    <a:pt x="1579212" y="625063"/>
                    <a:pt x="1649967" y="679251"/>
                  </a:cubicBezTo>
                  <a:close/>
                  <a:moveTo>
                    <a:pt x="979890" y="1010822"/>
                  </a:moveTo>
                  <a:cubicBezTo>
                    <a:pt x="979890" y="783005"/>
                    <a:pt x="1163454" y="597371"/>
                    <a:pt x="1390434" y="593776"/>
                  </a:cubicBezTo>
                  <a:lnTo>
                    <a:pt x="1390434" y="727412"/>
                  </a:lnTo>
                  <a:cubicBezTo>
                    <a:pt x="1237074" y="731007"/>
                    <a:pt x="1113356" y="856616"/>
                    <a:pt x="1113356" y="1010822"/>
                  </a:cubicBezTo>
                  <a:cubicBezTo>
                    <a:pt x="1113356" y="1072533"/>
                    <a:pt x="1133379" y="1129537"/>
                    <a:pt x="1166961" y="1176149"/>
                  </a:cubicBezTo>
                  <a:lnTo>
                    <a:pt x="1060292" y="1256654"/>
                  </a:lnTo>
                  <a:cubicBezTo>
                    <a:pt x="1009811" y="1187649"/>
                    <a:pt x="979903" y="1102678"/>
                    <a:pt x="979903" y="1010817"/>
                  </a:cubicBezTo>
                  <a:close/>
                  <a:moveTo>
                    <a:pt x="597501" y="1639168"/>
                  </a:moveTo>
                  <a:lnTo>
                    <a:pt x="1603430" y="2385480"/>
                  </a:lnTo>
                  <a:lnTo>
                    <a:pt x="811689" y="2482827"/>
                  </a:lnTo>
                  <a:close/>
                  <a:moveTo>
                    <a:pt x="817104" y="2495611"/>
                  </a:moveTo>
                  <a:lnTo>
                    <a:pt x="1607083" y="2398481"/>
                  </a:lnTo>
                  <a:lnTo>
                    <a:pt x="1135295" y="3096640"/>
                  </a:lnTo>
                  <a:close/>
                  <a:moveTo>
                    <a:pt x="1925307" y="3182366"/>
                  </a:moveTo>
                  <a:lnTo>
                    <a:pt x="2038749" y="2748512"/>
                  </a:lnTo>
                  <a:lnTo>
                    <a:pt x="2025836" y="2745138"/>
                  </a:lnTo>
                  <a:lnTo>
                    <a:pt x="1913398" y="3175143"/>
                  </a:lnTo>
                  <a:lnTo>
                    <a:pt x="1630885" y="2398239"/>
                  </a:lnTo>
                  <a:lnTo>
                    <a:pt x="2849847" y="2571468"/>
                  </a:lnTo>
                  <a:close/>
                  <a:moveTo>
                    <a:pt x="3922035" y="1203066"/>
                  </a:moveTo>
                  <a:lnTo>
                    <a:pt x="4160649" y="967884"/>
                  </a:lnTo>
                  <a:lnTo>
                    <a:pt x="4107107" y="621177"/>
                  </a:lnTo>
                  <a:lnTo>
                    <a:pt x="4120299" y="619144"/>
                  </a:lnTo>
                  <a:lnTo>
                    <a:pt x="4172900" y="959836"/>
                  </a:lnTo>
                  <a:lnTo>
                    <a:pt x="4529067" y="765651"/>
                  </a:lnTo>
                  <a:lnTo>
                    <a:pt x="4535453" y="777369"/>
                  </a:lnTo>
                  <a:lnTo>
                    <a:pt x="4171784" y="975644"/>
                  </a:lnTo>
                  <a:lnTo>
                    <a:pt x="3931403" y="1212567"/>
                  </a:lnTo>
                  <a:close/>
                  <a:moveTo>
                    <a:pt x="1579095" y="2142376"/>
                  </a:moveTo>
                  <a:lnTo>
                    <a:pt x="1592337" y="2140710"/>
                  </a:lnTo>
                  <a:lnTo>
                    <a:pt x="1620896" y="2366936"/>
                  </a:lnTo>
                  <a:lnTo>
                    <a:pt x="1607650" y="2368602"/>
                  </a:lnTo>
                  <a:close/>
                  <a:moveTo>
                    <a:pt x="771817" y="2479736"/>
                  </a:moveTo>
                  <a:lnTo>
                    <a:pt x="544925" y="2456518"/>
                  </a:lnTo>
                  <a:lnTo>
                    <a:pt x="546279" y="2443239"/>
                  </a:lnTo>
                  <a:lnTo>
                    <a:pt x="773171" y="2466457"/>
                  </a:lnTo>
                  <a:close/>
                  <a:moveTo>
                    <a:pt x="526472" y="3405588"/>
                  </a:moveTo>
                  <a:lnTo>
                    <a:pt x="440664" y="2917226"/>
                  </a:lnTo>
                  <a:lnTo>
                    <a:pt x="453814" y="2914918"/>
                  </a:lnTo>
                  <a:lnTo>
                    <a:pt x="539622" y="3403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29"/>
            <p:cNvSpPr/>
            <p:nvPr/>
          </p:nvSpPr>
          <p:spPr>
            <a:xfrm>
              <a:off x="5277048" y="1307033"/>
              <a:ext cx="3020031" cy="1920300"/>
            </a:xfrm>
            <a:custGeom>
              <a:avLst/>
              <a:gdLst/>
              <a:ahLst/>
              <a:cxnLst/>
              <a:rect l="l" t="t" r="r" b="b"/>
              <a:pathLst>
                <a:path w="5164211" h="3283687" extrusionOk="0">
                  <a:moveTo>
                    <a:pt x="3762532" y="456037"/>
                  </a:moveTo>
                  <a:cubicBezTo>
                    <a:pt x="3799388" y="456037"/>
                    <a:pt x="3829266" y="485916"/>
                    <a:pt x="3829266" y="522772"/>
                  </a:cubicBezTo>
                  <a:cubicBezTo>
                    <a:pt x="3829266" y="559628"/>
                    <a:pt x="3799388" y="589507"/>
                    <a:pt x="3762532" y="589507"/>
                  </a:cubicBezTo>
                  <a:cubicBezTo>
                    <a:pt x="3725676" y="589507"/>
                    <a:pt x="3695801" y="559632"/>
                    <a:pt x="3695801" y="522776"/>
                  </a:cubicBezTo>
                  <a:cubicBezTo>
                    <a:pt x="3695801" y="522776"/>
                    <a:pt x="3695801" y="522772"/>
                    <a:pt x="3695801" y="522772"/>
                  </a:cubicBezTo>
                  <a:cubicBezTo>
                    <a:pt x="3695797" y="485916"/>
                    <a:pt x="3725672" y="456041"/>
                    <a:pt x="3762527" y="456037"/>
                  </a:cubicBezTo>
                  <a:cubicBezTo>
                    <a:pt x="3762527" y="456037"/>
                    <a:pt x="3762532" y="456037"/>
                    <a:pt x="3762532" y="456037"/>
                  </a:cubicBezTo>
                  <a:close/>
                  <a:moveTo>
                    <a:pt x="3831445" y="1373687"/>
                  </a:moveTo>
                  <a:cubicBezTo>
                    <a:pt x="3860611" y="1355463"/>
                    <a:pt x="3881272" y="1326330"/>
                    <a:pt x="3888820" y="1292777"/>
                  </a:cubicBezTo>
                  <a:cubicBezTo>
                    <a:pt x="3896555" y="1259266"/>
                    <a:pt x="3890553" y="1224051"/>
                    <a:pt x="3872158" y="1194993"/>
                  </a:cubicBezTo>
                  <a:cubicBezTo>
                    <a:pt x="3853934" y="1165831"/>
                    <a:pt x="3824801" y="1145174"/>
                    <a:pt x="3791252" y="1137622"/>
                  </a:cubicBezTo>
                  <a:cubicBezTo>
                    <a:pt x="3757737" y="1129896"/>
                    <a:pt x="3722527" y="1135894"/>
                    <a:pt x="3693464" y="1154284"/>
                  </a:cubicBezTo>
                  <a:cubicBezTo>
                    <a:pt x="3664302" y="1172508"/>
                    <a:pt x="3643645" y="1201645"/>
                    <a:pt x="3636098" y="1235194"/>
                  </a:cubicBezTo>
                  <a:cubicBezTo>
                    <a:pt x="3620215" y="1304866"/>
                    <a:pt x="3663977" y="1374474"/>
                    <a:pt x="3733640" y="1390349"/>
                  </a:cubicBezTo>
                  <a:cubicBezTo>
                    <a:pt x="3743171" y="1392528"/>
                    <a:pt x="3752918" y="1393631"/>
                    <a:pt x="3762694" y="1393640"/>
                  </a:cubicBezTo>
                  <a:cubicBezTo>
                    <a:pt x="3787041" y="1393615"/>
                    <a:pt x="3810880" y="1386679"/>
                    <a:pt x="3831445" y="1373650"/>
                  </a:cubicBezTo>
                  <a:close/>
                  <a:moveTo>
                    <a:pt x="3788295" y="1150631"/>
                  </a:moveTo>
                  <a:cubicBezTo>
                    <a:pt x="3818386" y="1157400"/>
                    <a:pt x="3844520" y="1175924"/>
                    <a:pt x="3860878" y="1202070"/>
                  </a:cubicBezTo>
                  <a:cubicBezTo>
                    <a:pt x="3877365" y="1228142"/>
                    <a:pt x="3882738" y="1259724"/>
                    <a:pt x="3875807" y="1289782"/>
                  </a:cubicBezTo>
                  <a:cubicBezTo>
                    <a:pt x="3869030" y="1319878"/>
                    <a:pt x="3850498" y="1346016"/>
                    <a:pt x="3824339" y="1362370"/>
                  </a:cubicBezTo>
                  <a:cubicBezTo>
                    <a:pt x="3798263" y="1378848"/>
                    <a:pt x="3766685" y="1384222"/>
                    <a:pt x="3736627" y="1377299"/>
                  </a:cubicBezTo>
                  <a:cubicBezTo>
                    <a:pt x="3674145" y="1363053"/>
                    <a:pt x="3634869" y="1300613"/>
                    <a:pt x="3649115" y="1238122"/>
                  </a:cubicBezTo>
                  <a:lnTo>
                    <a:pt x="3649115" y="1238122"/>
                  </a:lnTo>
                  <a:cubicBezTo>
                    <a:pt x="3655892" y="1208027"/>
                    <a:pt x="3674424" y="1181893"/>
                    <a:pt x="3700579" y="1165535"/>
                  </a:cubicBezTo>
                  <a:cubicBezTo>
                    <a:pt x="3719028" y="1153876"/>
                    <a:pt x="3740401" y="1147678"/>
                    <a:pt x="3762228" y="1147661"/>
                  </a:cubicBezTo>
                  <a:cubicBezTo>
                    <a:pt x="3771000" y="1147661"/>
                    <a:pt x="3779743" y="1148648"/>
                    <a:pt x="3788295" y="1150594"/>
                  </a:cubicBezTo>
                  <a:close/>
                  <a:moveTo>
                    <a:pt x="3695822" y="1264069"/>
                  </a:moveTo>
                  <a:cubicBezTo>
                    <a:pt x="3695830" y="1300908"/>
                    <a:pt x="3725692" y="1330775"/>
                    <a:pt x="3762532" y="1330783"/>
                  </a:cubicBezTo>
                  <a:cubicBezTo>
                    <a:pt x="3799388" y="1330787"/>
                    <a:pt x="3829262" y="1300912"/>
                    <a:pt x="3829266" y="1264057"/>
                  </a:cubicBezTo>
                  <a:cubicBezTo>
                    <a:pt x="3829266" y="1264057"/>
                    <a:pt x="3829266" y="1264052"/>
                    <a:pt x="3829266" y="1264052"/>
                  </a:cubicBezTo>
                  <a:cubicBezTo>
                    <a:pt x="3829266" y="1227196"/>
                    <a:pt x="3799388" y="1197318"/>
                    <a:pt x="3762532" y="1197318"/>
                  </a:cubicBezTo>
                  <a:cubicBezTo>
                    <a:pt x="3725684" y="1197318"/>
                    <a:pt x="3695809" y="1227184"/>
                    <a:pt x="3695801" y="1264032"/>
                  </a:cubicBezTo>
                  <a:close/>
                  <a:moveTo>
                    <a:pt x="4811181" y="1884372"/>
                  </a:moveTo>
                  <a:cubicBezTo>
                    <a:pt x="4811181" y="1812914"/>
                    <a:pt x="4753044" y="1754776"/>
                    <a:pt x="4681585" y="1754776"/>
                  </a:cubicBezTo>
                  <a:cubicBezTo>
                    <a:pt x="4610127" y="1754776"/>
                    <a:pt x="4551990" y="1812922"/>
                    <a:pt x="4551990" y="1884372"/>
                  </a:cubicBezTo>
                  <a:cubicBezTo>
                    <a:pt x="4551990" y="1955822"/>
                    <a:pt x="4610127" y="2013968"/>
                    <a:pt x="4681585" y="2013968"/>
                  </a:cubicBezTo>
                  <a:cubicBezTo>
                    <a:pt x="4753044" y="2013968"/>
                    <a:pt x="4811181" y="1955839"/>
                    <a:pt x="4811181" y="1884372"/>
                  </a:cubicBezTo>
                  <a:close/>
                  <a:moveTo>
                    <a:pt x="4797852" y="1884372"/>
                  </a:moveTo>
                  <a:cubicBezTo>
                    <a:pt x="4797852" y="1948474"/>
                    <a:pt x="4745704" y="2000622"/>
                    <a:pt x="4681602" y="2000622"/>
                  </a:cubicBezTo>
                  <a:cubicBezTo>
                    <a:pt x="4617500" y="2000622"/>
                    <a:pt x="4565336" y="1948483"/>
                    <a:pt x="4565336" y="1884372"/>
                  </a:cubicBezTo>
                  <a:cubicBezTo>
                    <a:pt x="4565336" y="1820262"/>
                    <a:pt x="4617483" y="1768123"/>
                    <a:pt x="4681585" y="1768123"/>
                  </a:cubicBezTo>
                  <a:cubicBezTo>
                    <a:pt x="4745688" y="1768123"/>
                    <a:pt x="4797835" y="1820282"/>
                    <a:pt x="4797835" y="1884372"/>
                  </a:cubicBezTo>
                  <a:close/>
                  <a:moveTo>
                    <a:pt x="4614867" y="1884372"/>
                  </a:moveTo>
                  <a:cubicBezTo>
                    <a:pt x="4614867" y="1921229"/>
                    <a:pt x="4644746" y="1951107"/>
                    <a:pt x="4681602" y="1951107"/>
                  </a:cubicBezTo>
                  <a:cubicBezTo>
                    <a:pt x="4718454" y="1951098"/>
                    <a:pt x="4748320" y="1921222"/>
                    <a:pt x="4748320" y="1884372"/>
                  </a:cubicBezTo>
                  <a:cubicBezTo>
                    <a:pt x="4748320" y="1847515"/>
                    <a:pt x="4718441" y="1817637"/>
                    <a:pt x="4681585" y="1817637"/>
                  </a:cubicBezTo>
                  <a:cubicBezTo>
                    <a:pt x="4644730" y="1817637"/>
                    <a:pt x="4614851" y="1847515"/>
                    <a:pt x="4614851" y="1884372"/>
                  </a:cubicBezTo>
                  <a:close/>
                  <a:moveTo>
                    <a:pt x="1574009" y="2855340"/>
                  </a:moveTo>
                  <a:cubicBezTo>
                    <a:pt x="1603384" y="2837449"/>
                    <a:pt x="1624386" y="2808554"/>
                    <a:pt x="1632326" y="2775088"/>
                  </a:cubicBezTo>
                  <a:cubicBezTo>
                    <a:pt x="1640448" y="2741673"/>
                    <a:pt x="1634858" y="2706400"/>
                    <a:pt x="1616809" y="2677129"/>
                  </a:cubicBezTo>
                  <a:cubicBezTo>
                    <a:pt x="1598923" y="2647754"/>
                    <a:pt x="1570031" y="2626752"/>
                    <a:pt x="1536566" y="2618813"/>
                  </a:cubicBezTo>
                  <a:cubicBezTo>
                    <a:pt x="1467061" y="2602151"/>
                    <a:pt x="1396973" y="2645097"/>
                    <a:pt x="1380290" y="2714577"/>
                  </a:cubicBezTo>
                  <a:lnTo>
                    <a:pt x="1380290" y="2714577"/>
                  </a:lnTo>
                  <a:cubicBezTo>
                    <a:pt x="1363629" y="2784061"/>
                    <a:pt x="1406575" y="2854165"/>
                    <a:pt x="1476059" y="2870848"/>
                  </a:cubicBezTo>
                  <a:cubicBezTo>
                    <a:pt x="1486047" y="2873264"/>
                    <a:pt x="1496286" y="2874488"/>
                    <a:pt x="1506562" y="2874501"/>
                  </a:cubicBezTo>
                  <a:cubicBezTo>
                    <a:pt x="1530384" y="2874480"/>
                    <a:pt x="1553732" y="2867845"/>
                    <a:pt x="1574009" y="2855340"/>
                  </a:cubicBezTo>
                  <a:close/>
                  <a:moveTo>
                    <a:pt x="1533442" y="2631801"/>
                  </a:moveTo>
                  <a:cubicBezTo>
                    <a:pt x="1563458" y="2638919"/>
                    <a:pt x="1589380" y="2657752"/>
                    <a:pt x="1605421" y="2684102"/>
                  </a:cubicBezTo>
                  <a:cubicBezTo>
                    <a:pt x="1621616" y="2710365"/>
                    <a:pt x="1626627" y="2742014"/>
                    <a:pt x="1619338" y="2771993"/>
                  </a:cubicBezTo>
                  <a:cubicBezTo>
                    <a:pt x="1612219" y="2802010"/>
                    <a:pt x="1593383" y="2827931"/>
                    <a:pt x="1567036" y="2843977"/>
                  </a:cubicBezTo>
                  <a:cubicBezTo>
                    <a:pt x="1540777" y="2860180"/>
                    <a:pt x="1509124" y="2865191"/>
                    <a:pt x="1479145" y="2857893"/>
                  </a:cubicBezTo>
                  <a:cubicBezTo>
                    <a:pt x="1416817" y="2842927"/>
                    <a:pt x="1378283" y="2780045"/>
                    <a:pt x="1393245" y="2717717"/>
                  </a:cubicBezTo>
                  <a:lnTo>
                    <a:pt x="1393245" y="2717717"/>
                  </a:lnTo>
                  <a:cubicBezTo>
                    <a:pt x="1408228" y="2655373"/>
                    <a:pt x="1471068" y="2616801"/>
                    <a:pt x="1533442" y="2631801"/>
                  </a:cubicBezTo>
                  <a:close/>
                  <a:moveTo>
                    <a:pt x="1439544" y="2744576"/>
                  </a:moveTo>
                  <a:cubicBezTo>
                    <a:pt x="1439540" y="2781432"/>
                    <a:pt x="1469415" y="2811307"/>
                    <a:pt x="1506271" y="2811311"/>
                  </a:cubicBezTo>
                  <a:cubicBezTo>
                    <a:pt x="1506271" y="2811311"/>
                    <a:pt x="1506275" y="2811311"/>
                    <a:pt x="1506275" y="2811311"/>
                  </a:cubicBezTo>
                  <a:cubicBezTo>
                    <a:pt x="1543131" y="2811311"/>
                    <a:pt x="1573010" y="2781432"/>
                    <a:pt x="1573010" y="2744576"/>
                  </a:cubicBezTo>
                  <a:cubicBezTo>
                    <a:pt x="1573010" y="2707720"/>
                    <a:pt x="1543135" y="2677846"/>
                    <a:pt x="1506279" y="2677846"/>
                  </a:cubicBezTo>
                  <a:cubicBezTo>
                    <a:pt x="1506279" y="2677846"/>
                    <a:pt x="1506275" y="2677846"/>
                    <a:pt x="1506275" y="2677846"/>
                  </a:cubicBezTo>
                  <a:cubicBezTo>
                    <a:pt x="1469423" y="2677841"/>
                    <a:pt x="1439548" y="2707716"/>
                    <a:pt x="1439544" y="2744568"/>
                  </a:cubicBezTo>
                  <a:cubicBezTo>
                    <a:pt x="1439544" y="2744572"/>
                    <a:pt x="1439544" y="2744572"/>
                    <a:pt x="1439544" y="2744576"/>
                  </a:cubicBezTo>
                  <a:close/>
                  <a:moveTo>
                    <a:pt x="1116580" y="589948"/>
                  </a:moveTo>
                  <a:cubicBezTo>
                    <a:pt x="1133191" y="520452"/>
                    <a:pt x="1090162" y="450405"/>
                    <a:pt x="1020658" y="433777"/>
                  </a:cubicBezTo>
                  <a:cubicBezTo>
                    <a:pt x="951153" y="417148"/>
                    <a:pt x="881115" y="460198"/>
                    <a:pt x="864486" y="529707"/>
                  </a:cubicBezTo>
                  <a:lnTo>
                    <a:pt x="864486" y="529707"/>
                  </a:lnTo>
                  <a:cubicBezTo>
                    <a:pt x="847883" y="599204"/>
                    <a:pt x="890912" y="669250"/>
                    <a:pt x="960417" y="685879"/>
                  </a:cubicBezTo>
                  <a:cubicBezTo>
                    <a:pt x="970280" y="688245"/>
                    <a:pt x="980390" y="689440"/>
                    <a:pt x="990537" y="689444"/>
                  </a:cubicBezTo>
                  <a:cubicBezTo>
                    <a:pt x="1049116" y="689444"/>
                    <a:pt x="1102380" y="649364"/>
                    <a:pt x="1116580" y="589948"/>
                  </a:cubicBezTo>
                  <a:close/>
                  <a:moveTo>
                    <a:pt x="1017538" y="446761"/>
                  </a:moveTo>
                  <a:cubicBezTo>
                    <a:pt x="1079886" y="461665"/>
                    <a:pt x="1118487" y="524505"/>
                    <a:pt x="1103583" y="586845"/>
                  </a:cubicBezTo>
                  <a:cubicBezTo>
                    <a:pt x="1088679" y="649185"/>
                    <a:pt x="1025814" y="687811"/>
                    <a:pt x="963499" y="672895"/>
                  </a:cubicBezTo>
                  <a:cubicBezTo>
                    <a:pt x="901184" y="657979"/>
                    <a:pt x="862583" y="595163"/>
                    <a:pt x="877466" y="532807"/>
                  </a:cubicBezTo>
                  <a:lnTo>
                    <a:pt x="877466" y="532807"/>
                  </a:lnTo>
                  <a:cubicBezTo>
                    <a:pt x="892386" y="470475"/>
                    <a:pt x="955256" y="431853"/>
                    <a:pt x="1017538" y="446761"/>
                  </a:cubicBezTo>
                  <a:close/>
                  <a:moveTo>
                    <a:pt x="923677" y="559724"/>
                  </a:moveTo>
                  <a:cubicBezTo>
                    <a:pt x="923673" y="596580"/>
                    <a:pt x="953548" y="626454"/>
                    <a:pt x="990404" y="626458"/>
                  </a:cubicBezTo>
                  <a:cubicBezTo>
                    <a:pt x="990404" y="626458"/>
                    <a:pt x="990408" y="626458"/>
                    <a:pt x="990408" y="626458"/>
                  </a:cubicBezTo>
                  <a:cubicBezTo>
                    <a:pt x="1027264" y="626458"/>
                    <a:pt x="1057143" y="596580"/>
                    <a:pt x="1057143" y="559724"/>
                  </a:cubicBezTo>
                  <a:cubicBezTo>
                    <a:pt x="1057139" y="522868"/>
                    <a:pt x="1027264" y="492993"/>
                    <a:pt x="990408" y="492993"/>
                  </a:cubicBezTo>
                  <a:cubicBezTo>
                    <a:pt x="953560" y="493001"/>
                    <a:pt x="923694" y="522876"/>
                    <a:pt x="923694" y="559724"/>
                  </a:cubicBezTo>
                  <a:close/>
                  <a:moveTo>
                    <a:pt x="4181481" y="2360450"/>
                  </a:moveTo>
                  <a:cubicBezTo>
                    <a:pt x="4181476" y="2378880"/>
                    <a:pt x="4196418" y="2393822"/>
                    <a:pt x="4214846" y="2393824"/>
                  </a:cubicBezTo>
                  <a:cubicBezTo>
                    <a:pt x="4233274" y="2393826"/>
                    <a:pt x="4248216" y="2378888"/>
                    <a:pt x="4248220" y="2360459"/>
                  </a:cubicBezTo>
                  <a:cubicBezTo>
                    <a:pt x="4248224" y="2342029"/>
                    <a:pt x="4233282" y="2327088"/>
                    <a:pt x="4214854" y="2327085"/>
                  </a:cubicBezTo>
                  <a:cubicBezTo>
                    <a:pt x="4214850" y="2327085"/>
                    <a:pt x="4214850" y="2327085"/>
                    <a:pt x="4214846" y="2327085"/>
                  </a:cubicBezTo>
                  <a:cubicBezTo>
                    <a:pt x="4196418" y="2327090"/>
                    <a:pt x="4181481" y="2342031"/>
                    <a:pt x="4181485" y="2360459"/>
                  </a:cubicBezTo>
                  <a:close/>
                  <a:moveTo>
                    <a:pt x="5106145" y="1907340"/>
                  </a:moveTo>
                  <a:cubicBezTo>
                    <a:pt x="5106145" y="1925768"/>
                    <a:pt x="5121083" y="1940706"/>
                    <a:pt x="5139511" y="1940706"/>
                  </a:cubicBezTo>
                  <a:cubicBezTo>
                    <a:pt x="5157939" y="1940706"/>
                    <a:pt x="5172876" y="1925768"/>
                    <a:pt x="5172876" y="1907340"/>
                  </a:cubicBezTo>
                  <a:cubicBezTo>
                    <a:pt x="5172876" y="1888913"/>
                    <a:pt x="5157939" y="1873975"/>
                    <a:pt x="5139511" y="1873975"/>
                  </a:cubicBezTo>
                  <a:cubicBezTo>
                    <a:pt x="5121083" y="1873975"/>
                    <a:pt x="5106145" y="1888913"/>
                    <a:pt x="5106145" y="1907340"/>
                  </a:cubicBezTo>
                  <a:close/>
                  <a:moveTo>
                    <a:pt x="3493068" y="756725"/>
                  </a:moveTo>
                  <a:cubicBezTo>
                    <a:pt x="3493068" y="775153"/>
                    <a:pt x="3508006" y="790090"/>
                    <a:pt x="3526434" y="790090"/>
                  </a:cubicBezTo>
                  <a:cubicBezTo>
                    <a:pt x="3544861" y="790090"/>
                    <a:pt x="3559799" y="775153"/>
                    <a:pt x="3559799" y="756725"/>
                  </a:cubicBezTo>
                  <a:cubicBezTo>
                    <a:pt x="3559799" y="738297"/>
                    <a:pt x="3544862" y="723359"/>
                    <a:pt x="3526434" y="723355"/>
                  </a:cubicBezTo>
                  <a:cubicBezTo>
                    <a:pt x="3508006" y="723359"/>
                    <a:pt x="3493068" y="738297"/>
                    <a:pt x="3493068" y="756725"/>
                  </a:cubicBezTo>
                  <a:close/>
                  <a:moveTo>
                    <a:pt x="4094998" y="327362"/>
                  </a:moveTo>
                  <a:cubicBezTo>
                    <a:pt x="4095002" y="345790"/>
                    <a:pt x="4109939" y="360727"/>
                    <a:pt x="4128367" y="360727"/>
                  </a:cubicBezTo>
                  <a:cubicBezTo>
                    <a:pt x="4146795" y="360727"/>
                    <a:pt x="4161732" y="345790"/>
                    <a:pt x="4161732" y="327362"/>
                  </a:cubicBezTo>
                  <a:cubicBezTo>
                    <a:pt x="4161732" y="308934"/>
                    <a:pt x="4146795" y="293997"/>
                    <a:pt x="4128367" y="293993"/>
                  </a:cubicBezTo>
                  <a:cubicBezTo>
                    <a:pt x="4109939" y="293993"/>
                    <a:pt x="4094998" y="308934"/>
                    <a:pt x="4094998" y="327362"/>
                  </a:cubicBezTo>
                  <a:close/>
                  <a:moveTo>
                    <a:pt x="3670042" y="172407"/>
                  </a:moveTo>
                  <a:cubicBezTo>
                    <a:pt x="3670042" y="190835"/>
                    <a:pt x="3684979" y="205772"/>
                    <a:pt x="3703407" y="205772"/>
                  </a:cubicBezTo>
                  <a:cubicBezTo>
                    <a:pt x="3721835" y="205772"/>
                    <a:pt x="3736772" y="190835"/>
                    <a:pt x="3736772" y="172407"/>
                  </a:cubicBezTo>
                  <a:cubicBezTo>
                    <a:pt x="3736768" y="153987"/>
                    <a:pt x="3721843" y="139058"/>
                    <a:pt x="3703424" y="139046"/>
                  </a:cubicBezTo>
                  <a:cubicBezTo>
                    <a:pt x="3684996" y="139038"/>
                    <a:pt x="3670050" y="153975"/>
                    <a:pt x="3670042" y="172403"/>
                  </a:cubicBezTo>
                  <a:cubicBezTo>
                    <a:pt x="3670042" y="172403"/>
                    <a:pt x="3670042" y="172407"/>
                    <a:pt x="3670042" y="172407"/>
                  </a:cubicBezTo>
                  <a:close/>
                  <a:moveTo>
                    <a:pt x="1028726" y="3257223"/>
                  </a:moveTo>
                  <a:cubicBezTo>
                    <a:pt x="1028730" y="3275651"/>
                    <a:pt x="1043667" y="3290588"/>
                    <a:pt x="1062096" y="3290588"/>
                  </a:cubicBezTo>
                  <a:cubicBezTo>
                    <a:pt x="1080523" y="3290588"/>
                    <a:pt x="1095461" y="3275651"/>
                    <a:pt x="1095461" y="3257223"/>
                  </a:cubicBezTo>
                  <a:cubicBezTo>
                    <a:pt x="1095461" y="3238795"/>
                    <a:pt x="1080523" y="3223858"/>
                    <a:pt x="1062096" y="3223858"/>
                  </a:cubicBezTo>
                  <a:cubicBezTo>
                    <a:pt x="1043667" y="3223862"/>
                    <a:pt x="1028734" y="3238795"/>
                    <a:pt x="1028730" y="3257223"/>
                  </a:cubicBezTo>
                  <a:close/>
                  <a:moveTo>
                    <a:pt x="8664" y="2468569"/>
                  </a:moveTo>
                  <a:cubicBezTo>
                    <a:pt x="8668" y="2486997"/>
                    <a:pt x="23606" y="2501934"/>
                    <a:pt x="42033" y="2501934"/>
                  </a:cubicBezTo>
                  <a:cubicBezTo>
                    <a:pt x="60462" y="2501934"/>
                    <a:pt x="75399" y="2486997"/>
                    <a:pt x="75399" y="2468569"/>
                  </a:cubicBezTo>
                  <a:cubicBezTo>
                    <a:pt x="75399" y="2450142"/>
                    <a:pt x="60462" y="2435204"/>
                    <a:pt x="42033" y="2435204"/>
                  </a:cubicBezTo>
                  <a:cubicBezTo>
                    <a:pt x="23606" y="2435204"/>
                    <a:pt x="8668" y="2450141"/>
                    <a:pt x="8664" y="2468569"/>
                  </a:cubicBezTo>
                  <a:close/>
                  <a:moveTo>
                    <a:pt x="1032891" y="2595894"/>
                  </a:moveTo>
                  <a:cubicBezTo>
                    <a:pt x="1032891" y="2614322"/>
                    <a:pt x="1047829" y="2629260"/>
                    <a:pt x="1066257" y="2629264"/>
                  </a:cubicBezTo>
                  <a:cubicBezTo>
                    <a:pt x="1084685" y="2629260"/>
                    <a:pt x="1099622" y="2614322"/>
                    <a:pt x="1099622" y="2595894"/>
                  </a:cubicBezTo>
                  <a:cubicBezTo>
                    <a:pt x="1099622" y="2577467"/>
                    <a:pt x="1084685" y="2562529"/>
                    <a:pt x="1066257" y="2562529"/>
                  </a:cubicBezTo>
                  <a:cubicBezTo>
                    <a:pt x="1047829" y="2562517"/>
                    <a:pt x="1032883" y="2577446"/>
                    <a:pt x="1032871" y="2595874"/>
                  </a:cubicBezTo>
                  <a:cubicBezTo>
                    <a:pt x="1032871" y="2595882"/>
                    <a:pt x="1032871" y="2595886"/>
                    <a:pt x="1032871" y="2595894"/>
                  </a:cubicBezTo>
                  <a:close/>
                  <a:moveTo>
                    <a:pt x="1585843" y="2299868"/>
                  </a:moveTo>
                  <a:cubicBezTo>
                    <a:pt x="1585843" y="2318295"/>
                    <a:pt x="1600781" y="2333233"/>
                    <a:pt x="1619209" y="2333233"/>
                  </a:cubicBezTo>
                  <a:cubicBezTo>
                    <a:pt x="1637637" y="2333233"/>
                    <a:pt x="1652574" y="2318296"/>
                    <a:pt x="1652578" y="2299868"/>
                  </a:cubicBezTo>
                  <a:cubicBezTo>
                    <a:pt x="1652578" y="2281438"/>
                    <a:pt x="1637637" y="2266499"/>
                    <a:pt x="1619209" y="2266499"/>
                  </a:cubicBezTo>
                  <a:cubicBezTo>
                    <a:pt x="1600781" y="2266489"/>
                    <a:pt x="1585831" y="2281422"/>
                    <a:pt x="1585822" y="2299851"/>
                  </a:cubicBezTo>
                  <a:cubicBezTo>
                    <a:pt x="1585822" y="2299857"/>
                    <a:pt x="1585822" y="2299863"/>
                    <a:pt x="1585822" y="2299868"/>
                  </a:cubicBezTo>
                  <a:close/>
                  <a:moveTo>
                    <a:pt x="1872398" y="3064096"/>
                  </a:moveTo>
                  <a:lnTo>
                    <a:pt x="1872398" y="3064096"/>
                  </a:lnTo>
                  <a:cubicBezTo>
                    <a:pt x="1837458" y="3064083"/>
                    <a:pt x="1809124" y="3092400"/>
                    <a:pt x="1809112" y="3127340"/>
                  </a:cubicBezTo>
                  <a:cubicBezTo>
                    <a:pt x="1809112" y="3127340"/>
                    <a:pt x="1809112" y="3127344"/>
                    <a:pt x="1809112" y="3127344"/>
                  </a:cubicBezTo>
                  <a:cubicBezTo>
                    <a:pt x="1809112" y="3162284"/>
                    <a:pt x="1837437" y="3190609"/>
                    <a:pt x="1872377" y="3190609"/>
                  </a:cubicBezTo>
                  <a:cubicBezTo>
                    <a:pt x="1907317" y="3190605"/>
                    <a:pt x="1935637" y="3162284"/>
                    <a:pt x="1935637" y="3127344"/>
                  </a:cubicBezTo>
                  <a:cubicBezTo>
                    <a:pt x="1935629" y="3092413"/>
                    <a:pt x="1907308" y="3064096"/>
                    <a:pt x="1872377" y="3064096"/>
                  </a:cubicBezTo>
                  <a:close/>
                  <a:moveTo>
                    <a:pt x="1182219" y="1942576"/>
                  </a:moveTo>
                  <a:cubicBezTo>
                    <a:pt x="1182219" y="1961003"/>
                    <a:pt x="1197156" y="1975941"/>
                    <a:pt x="1215584" y="1975941"/>
                  </a:cubicBezTo>
                  <a:cubicBezTo>
                    <a:pt x="1234012" y="1975941"/>
                    <a:pt x="1248949" y="1961004"/>
                    <a:pt x="1248954" y="1942576"/>
                  </a:cubicBezTo>
                  <a:cubicBezTo>
                    <a:pt x="1248949" y="1924148"/>
                    <a:pt x="1234012" y="1909211"/>
                    <a:pt x="1215584" y="1909211"/>
                  </a:cubicBezTo>
                  <a:cubicBezTo>
                    <a:pt x="1197156" y="1909211"/>
                    <a:pt x="1182219" y="1924149"/>
                    <a:pt x="1182219" y="1942576"/>
                  </a:cubicBezTo>
                  <a:close/>
                  <a:moveTo>
                    <a:pt x="1615585" y="551314"/>
                  </a:moveTo>
                  <a:cubicBezTo>
                    <a:pt x="1615585" y="569742"/>
                    <a:pt x="1630522" y="584679"/>
                    <a:pt x="1648950" y="584679"/>
                  </a:cubicBezTo>
                  <a:cubicBezTo>
                    <a:pt x="1667378" y="584679"/>
                    <a:pt x="1682315" y="569742"/>
                    <a:pt x="1682319" y="551314"/>
                  </a:cubicBezTo>
                  <a:cubicBezTo>
                    <a:pt x="1682315" y="532886"/>
                    <a:pt x="1667378" y="517948"/>
                    <a:pt x="1648950" y="517948"/>
                  </a:cubicBezTo>
                  <a:cubicBezTo>
                    <a:pt x="1630522" y="517948"/>
                    <a:pt x="1615585" y="532886"/>
                    <a:pt x="1615585" y="551314"/>
                  </a:cubicBezTo>
                  <a:cubicBezTo>
                    <a:pt x="1615585" y="551314"/>
                    <a:pt x="1615585" y="551318"/>
                    <a:pt x="1615585" y="551318"/>
                  </a:cubicBezTo>
                  <a:close/>
                  <a:moveTo>
                    <a:pt x="1370806" y="40271"/>
                  </a:moveTo>
                  <a:cubicBezTo>
                    <a:pt x="1370810" y="58698"/>
                    <a:pt x="1385747" y="73636"/>
                    <a:pt x="1404175" y="73636"/>
                  </a:cubicBezTo>
                  <a:cubicBezTo>
                    <a:pt x="1422603" y="73636"/>
                    <a:pt x="1437540" y="58698"/>
                    <a:pt x="1437540" y="40271"/>
                  </a:cubicBezTo>
                  <a:cubicBezTo>
                    <a:pt x="1437540" y="21842"/>
                    <a:pt x="1422603" y="6905"/>
                    <a:pt x="1404175" y="6901"/>
                  </a:cubicBezTo>
                  <a:cubicBezTo>
                    <a:pt x="1385747" y="6901"/>
                    <a:pt x="1370806" y="21842"/>
                    <a:pt x="1370806" y="40271"/>
                  </a:cubicBezTo>
                  <a:cubicBezTo>
                    <a:pt x="1370806" y="40271"/>
                    <a:pt x="1370806" y="40275"/>
                    <a:pt x="1370806" y="40275"/>
                  </a:cubicBezTo>
                  <a:close/>
                  <a:moveTo>
                    <a:pt x="147849" y="1175141"/>
                  </a:moveTo>
                  <a:cubicBezTo>
                    <a:pt x="147853" y="1193569"/>
                    <a:pt x="162790" y="1208506"/>
                    <a:pt x="181218" y="1208506"/>
                  </a:cubicBezTo>
                  <a:cubicBezTo>
                    <a:pt x="199646" y="1208506"/>
                    <a:pt x="214583" y="1193569"/>
                    <a:pt x="214583" y="1175141"/>
                  </a:cubicBezTo>
                  <a:cubicBezTo>
                    <a:pt x="214583" y="1156713"/>
                    <a:pt x="199646" y="1141775"/>
                    <a:pt x="181218" y="1141775"/>
                  </a:cubicBezTo>
                  <a:cubicBezTo>
                    <a:pt x="162790" y="1141775"/>
                    <a:pt x="147853" y="1156713"/>
                    <a:pt x="147849" y="1175141"/>
                  </a:cubicBezTo>
                  <a:close/>
                  <a:moveTo>
                    <a:pt x="4792495" y="2823457"/>
                  </a:moveTo>
                  <a:cubicBezTo>
                    <a:pt x="4792495" y="2860313"/>
                    <a:pt x="4822374" y="2890192"/>
                    <a:pt x="4859230" y="2890192"/>
                  </a:cubicBezTo>
                  <a:cubicBezTo>
                    <a:pt x="4896086" y="2890192"/>
                    <a:pt x="4925965" y="2860313"/>
                    <a:pt x="4925965" y="2823457"/>
                  </a:cubicBezTo>
                  <a:cubicBezTo>
                    <a:pt x="4925965" y="2786602"/>
                    <a:pt x="4896086" y="2756723"/>
                    <a:pt x="4859230" y="2756723"/>
                  </a:cubicBezTo>
                  <a:cubicBezTo>
                    <a:pt x="4822374" y="2756719"/>
                    <a:pt x="4792499" y="2786593"/>
                    <a:pt x="4792495" y="2823449"/>
                  </a:cubicBezTo>
                  <a:cubicBezTo>
                    <a:pt x="4792495" y="2823453"/>
                    <a:pt x="4792495" y="2823453"/>
                    <a:pt x="4792495" y="2823457"/>
                  </a:cubicBezTo>
                  <a:close/>
                  <a:moveTo>
                    <a:pt x="663032" y="2666766"/>
                  </a:moveTo>
                  <a:cubicBezTo>
                    <a:pt x="663032" y="2703622"/>
                    <a:pt x="692911" y="2733500"/>
                    <a:pt x="729767" y="2733500"/>
                  </a:cubicBezTo>
                  <a:cubicBezTo>
                    <a:pt x="766623" y="2733500"/>
                    <a:pt x="796498" y="2703626"/>
                    <a:pt x="796498" y="2666770"/>
                  </a:cubicBezTo>
                  <a:cubicBezTo>
                    <a:pt x="796498" y="2666770"/>
                    <a:pt x="796498" y="2666766"/>
                    <a:pt x="796498" y="2666766"/>
                  </a:cubicBezTo>
                  <a:cubicBezTo>
                    <a:pt x="796502" y="2629914"/>
                    <a:pt x="766627" y="2600039"/>
                    <a:pt x="729775" y="2600035"/>
                  </a:cubicBezTo>
                  <a:cubicBezTo>
                    <a:pt x="729771" y="2600035"/>
                    <a:pt x="729771" y="2600035"/>
                    <a:pt x="729767" y="2600035"/>
                  </a:cubicBezTo>
                  <a:cubicBezTo>
                    <a:pt x="692911" y="2600031"/>
                    <a:pt x="663037" y="2629905"/>
                    <a:pt x="663032" y="2666761"/>
                  </a:cubicBezTo>
                  <a:cubicBezTo>
                    <a:pt x="663032" y="2666761"/>
                    <a:pt x="663032" y="2666766"/>
                    <a:pt x="663032" y="2666766"/>
                  </a:cubicBezTo>
                  <a:close/>
                  <a:moveTo>
                    <a:pt x="2389693" y="2123823"/>
                  </a:moveTo>
                  <a:cubicBezTo>
                    <a:pt x="2389693" y="2160680"/>
                    <a:pt x="2419572" y="2190558"/>
                    <a:pt x="2456428" y="2190558"/>
                  </a:cubicBezTo>
                  <a:cubicBezTo>
                    <a:pt x="2493284" y="2190558"/>
                    <a:pt x="2523158" y="2160682"/>
                    <a:pt x="2523158" y="2123828"/>
                  </a:cubicBezTo>
                  <a:cubicBezTo>
                    <a:pt x="2523158" y="2123826"/>
                    <a:pt x="2523158" y="2123825"/>
                    <a:pt x="2523158" y="2123823"/>
                  </a:cubicBezTo>
                  <a:cubicBezTo>
                    <a:pt x="2523163" y="2086969"/>
                    <a:pt x="2493288" y="2057091"/>
                    <a:pt x="2456432" y="2057089"/>
                  </a:cubicBezTo>
                  <a:cubicBezTo>
                    <a:pt x="2456432" y="2057089"/>
                    <a:pt x="2456428" y="2057089"/>
                    <a:pt x="2456428" y="2057089"/>
                  </a:cubicBezTo>
                  <a:cubicBezTo>
                    <a:pt x="2419572" y="2057089"/>
                    <a:pt x="2389693" y="2086967"/>
                    <a:pt x="2389693" y="2123823"/>
                  </a:cubicBezTo>
                  <a:close/>
                  <a:moveTo>
                    <a:pt x="59628" y="2929298"/>
                  </a:moveTo>
                  <a:cubicBezTo>
                    <a:pt x="59633" y="2966154"/>
                    <a:pt x="89507" y="2996028"/>
                    <a:pt x="126363" y="2996028"/>
                  </a:cubicBezTo>
                  <a:cubicBezTo>
                    <a:pt x="163219" y="2996028"/>
                    <a:pt x="193094" y="2966154"/>
                    <a:pt x="193094" y="2929298"/>
                  </a:cubicBezTo>
                  <a:cubicBezTo>
                    <a:pt x="193098" y="2892442"/>
                    <a:pt x="163223" y="2862567"/>
                    <a:pt x="126367" y="2862563"/>
                  </a:cubicBezTo>
                  <a:cubicBezTo>
                    <a:pt x="126367" y="2862563"/>
                    <a:pt x="126363" y="2862563"/>
                    <a:pt x="126363" y="2862563"/>
                  </a:cubicBezTo>
                  <a:cubicBezTo>
                    <a:pt x="89507" y="2862563"/>
                    <a:pt x="59628" y="2892442"/>
                    <a:pt x="59628" y="2929298"/>
                  </a:cubicBezTo>
                  <a:close/>
                  <a:moveTo>
                    <a:pt x="334703" y="2042659"/>
                  </a:moveTo>
                  <a:cubicBezTo>
                    <a:pt x="334703" y="2079516"/>
                    <a:pt x="364582" y="2109394"/>
                    <a:pt x="401438" y="2109394"/>
                  </a:cubicBezTo>
                  <a:cubicBezTo>
                    <a:pt x="438293" y="2109394"/>
                    <a:pt x="468172" y="2079516"/>
                    <a:pt x="468172" y="2042659"/>
                  </a:cubicBezTo>
                  <a:cubicBezTo>
                    <a:pt x="468172" y="2005803"/>
                    <a:pt x="438293" y="1975925"/>
                    <a:pt x="401438" y="1975925"/>
                  </a:cubicBezTo>
                  <a:cubicBezTo>
                    <a:pt x="364582" y="1975925"/>
                    <a:pt x="334703" y="2005803"/>
                    <a:pt x="334703" y="2042659"/>
                  </a:cubicBezTo>
                  <a:close/>
                  <a:moveTo>
                    <a:pt x="4487663" y="2409828"/>
                  </a:moveTo>
                  <a:cubicBezTo>
                    <a:pt x="4487663" y="2409757"/>
                    <a:pt x="4487696" y="2409690"/>
                    <a:pt x="4487709" y="2409624"/>
                  </a:cubicBezTo>
                  <a:cubicBezTo>
                    <a:pt x="4491641" y="2391843"/>
                    <a:pt x="4480415" y="2374240"/>
                    <a:pt x="4462632" y="2370308"/>
                  </a:cubicBezTo>
                  <a:cubicBezTo>
                    <a:pt x="4444850" y="2366375"/>
                    <a:pt x="4427251" y="2377602"/>
                    <a:pt x="4423319" y="2395383"/>
                  </a:cubicBezTo>
                  <a:cubicBezTo>
                    <a:pt x="4419383" y="2413164"/>
                    <a:pt x="4430613" y="2430767"/>
                    <a:pt x="4448391" y="2434699"/>
                  </a:cubicBezTo>
                  <a:cubicBezTo>
                    <a:pt x="4466094" y="2438614"/>
                    <a:pt x="4483635" y="2427504"/>
                    <a:pt x="4487663" y="2409828"/>
                  </a:cubicBezTo>
                  <a:close/>
                  <a:moveTo>
                    <a:pt x="1197298" y="1663361"/>
                  </a:moveTo>
                  <a:cubicBezTo>
                    <a:pt x="1180344" y="1656138"/>
                    <a:pt x="1160746" y="1664026"/>
                    <a:pt x="1153523" y="1680978"/>
                  </a:cubicBezTo>
                  <a:cubicBezTo>
                    <a:pt x="1153523" y="1680979"/>
                    <a:pt x="1153523" y="1680980"/>
                    <a:pt x="1153523" y="1680981"/>
                  </a:cubicBezTo>
                  <a:cubicBezTo>
                    <a:pt x="1146300" y="1697934"/>
                    <a:pt x="1154190" y="1717531"/>
                    <a:pt x="1171139" y="1724756"/>
                  </a:cubicBezTo>
                  <a:cubicBezTo>
                    <a:pt x="1188092" y="1731980"/>
                    <a:pt x="1207691" y="1724094"/>
                    <a:pt x="1214918" y="1707140"/>
                  </a:cubicBezTo>
                  <a:cubicBezTo>
                    <a:pt x="1222141" y="1690186"/>
                    <a:pt x="1214255" y="1670588"/>
                    <a:pt x="1197302" y="1663361"/>
                  </a:cubicBezTo>
                  <a:close/>
                  <a:moveTo>
                    <a:pt x="121423" y="2025860"/>
                  </a:moveTo>
                  <a:cubicBezTo>
                    <a:pt x="136273" y="2036701"/>
                    <a:pt x="157092" y="2033488"/>
                    <a:pt x="167980" y="2018675"/>
                  </a:cubicBezTo>
                  <a:cubicBezTo>
                    <a:pt x="178898" y="2003828"/>
                    <a:pt x="175716" y="1982940"/>
                    <a:pt x="160866" y="1972022"/>
                  </a:cubicBezTo>
                  <a:cubicBezTo>
                    <a:pt x="160866" y="1972022"/>
                    <a:pt x="160866" y="1972022"/>
                    <a:pt x="160866" y="1972022"/>
                  </a:cubicBezTo>
                  <a:cubicBezTo>
                    <a:pt x="146020" y="1961104"/>
                    <a:pt x="125130" y="1964291"/>
                    <a:pt x="114213" y="1979139"/>
                  </a:cubicBezTo>
                  <a:cubicBezTo>
                    <a:pt x="114213" y="1979139"/>
                    <a:pt x="114213" y="1979140"/>
                    <a:pt x="114213" y="1979140"/>
                  </a:cubicBezTo>
                  <a:cubicBezTo>
                    <a:pt x="103424" y="1994062"/>
                    <a:pt x="106636" y="2014886"/>
                    <a:pt x="121423" y="20258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29"/>
            <p:cNvSpPr/>
            <p:nvPr/>
          </p:nvSpPr>
          <p:spPr>
            <a:xfrm>
              <a:off x="5204060" y="2534159"/>
              <a:ext cx="197008" cy="172029"/>
            </a:xfrm>
            <a:custGeom>
              <a:avLst/>
              <a:gdLst/>
              <a:ahLst/>
              <a:cxnLst/>
              <a:rect l="l" t="t" r="r" b="b"/>
              <a:pathLst>
                <a:path w="336881" h="294168" extrusionOk="0">
                  <a:moveTo>
                    <a:pt x="8664" y="139033"/>
                  </a:moveTo>
                  <a:lnTo>
                    <a:pt x="64065" y="139033"/>
                  </a:lnTo>
                  <a:lnTo>
                    <a:pt x="64065" y="301070"/>
                  </a:lnTo>
                  <a:lnTo>
                    <a:pt x="8664" y="301070"/>
                  </a:lnTo>
                  <a:close/>
                  <a:moveTo>
                    <a:pt x="102491" y="301070"/>
                  </a:moveTo>
                  <a:lnTo>
                    <a:pt x="157892" y="301070"/>
                  </a:lnTo>
                  <a:lnTo>
                    <a:pt x="157892" y="6901"/>
                  </a:lnTo>
                  <a:lnTo>
                    <a:pt x="102491" y="6901"/>
                  </a:lnTo>
                  <a:close/>
                  <a:moveTo>
                    <a:pt x="196318" y="301070"/>
                  </a:moveTo>
                  <a:lnTo>
                    <a:pt x="251718" y="301070"/>
                  </a:lnTo>
                  <a:lnTo>
                    <a:pt x="251718" y="58007"/>
                  </a:lnTo>
                  <a:lnTo>
                    <a:pt x="196318" y="58007"/>
                  </a:lnTo>
                  <a:close/>
                  <a:moveTo>
                    <a:pt x="290145" y="301070"/>
                  </a:moveTo>
                  <a:lnTo>
                    <a:pt x="345545" y="301070"/>
                  </a:lnTo>
                  <a:lnTo>
                    <a:pt x="345545" y="198695"/>
                  </a:lnTo>
                  <a:lnTo>
                    <a:pt x="290145" y="19869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29"/>
            <p:cNvSpPr/>
            <p:nvPr/>
          </p:nvSpPr>
          <p:spPr>
            <a:xfrm>
              <a:off x="6219401" y="933868"/>
              <a:ext cx="299902" cy="187834"/>
            </a:xfrm>
            <a:custGeom>
              <a:avLst/>
              <a:gdLst/>
              <a:ahLst/>
              <a:cxnLst/>
              <a:rect l="l" t="t" r="r" b="b"/>
              <a:pathLst>
                <a:path w="512829" h="321193" extrusionOk="0">
                  <a:moveTo>
                    <a:pt x="56625" y="27062"/>
                  </a:moveTo>
                  <a:lnTo>
                    <a:pt x="19136" y="27062"/>
                  </a:lnTo>
                  <a:cubicBezTo>
                    <a:pt x="14013" y="27675"/>
                    <a:pt x="9360" y="24026"/>
                    <a:pt x="8744" y="18902"/>
                  </a:cubicBezTo>
                  <a:cubicBezTo>
                    <a:pt x="8131" y="13779"/>
                    <a:pt x="11784" y="9126"/>
                    <a:pt x="16908" y="8510"/>
                  </a:cubicBezTo>
                  <a:cubicBezTo>
                    <a:pt x="17649" y="8422"/>
                    <a:pt x="18395" y="8422"/>
                    <a:pt x="19136" y="8510"/>
                  </a:cubicBezTo>
                  <a:lnTo>
                    <a:pt x="56625" y="8510"/>
                  </a:lnTo>
                  <a:cubicBezTo>
                    <a:pt x="61749" y="7893"/>
                    <a:pt x="66402" y="11546"/>
                    <a:pt x="67018" y="16670"/>
                  </a:cubicBezTo>
                  <a:cubicBezTo>
                    <a:pt x="67018" y="16670"/>
                    <a:pt x="67018" y="16670"/>
                    <a:pt x="67018" y="16670"/>
                  </a:cubicBezTo>
                  <a:cubicBezTo>
                    <a:pt x="67631" y="21793"/>
                    <a:pt x="63982" y="26446"/>
                    <a:pt x="58858" y="27062"/>
                  </a:cubicBezTo>
                  <a:cubicBezTo>
                    <a:pt x="58117" y="27150"/>
                    <a:pt x="57367" y="27150"/>
                    <a:pt x="56625" y="27062"/>
                  </a:cubicBezTo>
                  <a:close/>
                  <a:moveTo>
                    <a:pt x="65969" y="60828"/>
                  </a:moveTo>
                  <a:cubicBezTo>
                    <a:pt x="65969" y="55667"/>
                    <a:pt x="61787" y="51485"/>
                    <a:pt x="56625" y="51485"/>
                  </a:cubicBezTo>
                  <a:lnTo>
                    <a:pt x="19136" y="51485"/>
                  </a:lnTo>
                  <a:cubicBezTo>
                    <a:pt x="14013" y="50872"/>
                    <a:pt x="9360" y="54525"/>
                    <a:pt x="8744" y="59649"/>
                  </a:cubicBezTo>
                  <a:cubicBezTo>
                    <a:pt x="8131" y="64772"/>
                    <a:pt x="11784" y="69421"/>
                    <a:pt x="16908" y="70037"/>
                  </a:cubicBezTo>
                  <a:cubicBezTo>
                    <a:pt x="17649" y="70125"/>
                    <a:pt x="18395" y="70125"/>
                    <a:pt x="19136" y="70037"/>
                  </a:cubicBezTo>
                  <a:lnTo>
                    <a:pt x="56625" y="70037"/>
                  </a:lnTo>
                  <a:cubicBezTo>
                    <a:pt x="61712" y="70112"/>
                    <a:pt x="65894" y="66051"/>
                    <a:pt x="65969" y="60965"/>
                  </a:cubicBezTo>
                  <a:close/>
                  <a:moveTo>
                    <a:pt x="65969" y="103807"/>
                  </a:moveTo>
                  <a:cubicBezTo>
                    <a:pt x="65969" y="98646"/>
                    <a:pt x="61787" y="94464"/>
                    <a:pt x="56625" y="94464"/>
                  </a:cubicBezTo>
                  <a:lnTo>
                    <a:pt x="19136" y="94464"/>
                  </a:lnTo>
                  <a:cubicBezTo>
                    <a:pt x="14013" y="93847"/>
                    <a:pt x="9360" y="97500"/>
                    <a:pt x="8744" y="102624"/>
                  </a:cubicBezTo>
                  <a:cubicBezTo>
                    <a:pt x="8744" y="102624"/>
                    <a:pt x="8744" y="102624"/>
                    <a:pt x="8744" y="102624"/>
                  </a:cubicBezTo>
                  <a:cubicBezTo>
                    <a:pt x="8131" y="107747"/>
                    <a:pt x="11784" y="112400"/>
                    <a:pt x="16908" y="113012"/>
                  </a:cubicBezTo>
                  <a:cubicBezTo>
                    <a:pt x="17649" y="113104"/>
                    <a:pt x="18395" y="113104"/>
                    <a:pt x="19136" y="113012"/>
                  </a:cubicBezTo>
                  <a:lnTo>
                    <a:pt x="56625" y="113012"/>
                  </a:lnTo>
                  <a:cubicBezTo>
                    <a:pt x="61712" y="113087"/>
                    <a:pt x="65894" y="109026"/>
                    <a:pt x="65969" y="103940"/>
                  </a:cubicBezTo>
                  <a:close/>
                  <a:moveTo>
                    <a:pt x="65969" y="146782"/>
                  </a:moveTo>
                  <a:cubicBezTo>
                    <a:pt x="65969" y="141621"/>
                    <a:pt x="61787" y="137439"/>
                    <a:pt x="56625" y="137439"/>
                  </a:cubicBezTo>
                  <a:lnTo>
                    <a:pt x="19136" y="137439"/>
                  </a:lnTo>
                  <a:cubicBezTo>
                    <a:pt x="14013" y="136822"/>
                    <a:pt x="9360" y="140475"/>
                    <a:pt x="8744" y="145599"/>
                  </a:cubicBezTo>
                  <a:cubicBezTo>
                    <a:pt x="8744" y="145599"/>
                    <a:pt x="8744" y="145599"/>
                    <a:pt x="8744" y="145599"/>
                  </a:cubicBezTo>
                  <a:cubicBezTo>
                    <a:pt x="8131" y="150722"/>
                    <a:pt x="11784" y="155375"/>
                    <a:pt x="16908" y="155992"/>
                  </a:cubicBezTo>
                  <a:cubicBezTo>
                    <a:pt x="17649" y="156079"/>
                    <a:pt x="18395" y="156079"/>
                    <a:pt x="19136" y="155992"/>
                  </a:cubicBezTo>
                  <a:lnTo>
                    <a:pt x="56625" y="155992"/>
                  </a:lnTo>
                  <a:cubicBezTo>
                    <a:pt x="61712" y="156062"/>
                    <a:pt x="65894" y="152001"/>
                    <a:pt x="65969" y="146915"/>
                  </a:cubicBezTo>
                  <a:close/>
                  <a:moveTo>
                    <a:pt x="65969" y="189757"/>
                  </a:moveTo>
                  <a:cubicBezTo>
                    <a:pt x="65969" y="184596"/>
                    <a:pt x="61787" y="180414"/>
                    <a:pt x="56625" y="180414"/>
                  </a:cubicBezTo>
                  <a:lnTo>
                    <a:pt x="19136" y="180414"/>
                  </a:lnTo>
                  <a:cubicBezTo>
                    <a:pt x="14013" y="179801"/>
                    <a:pt x="9360" y="183454"/>
                    <a:pt x="8744" y="188578"/>
                  </a:cubicBezTo>
                  <a:cubicBezTo>
                    <a:pt x="8131" y="193701"/>
                    <a:pt x="11784" y="198350"/>
                    <a:pt x="16908" y="198967"/>
                  </a:cubicBezTo>
                  <a:cubicBezTo>
                    <a:pt x="17649" y="199054"/>
                    <a:pt x="18395" y="199054"/>
                    <a:pt x="19136" y="198967"/>
                  </a:cubicBezTo>
                  <a:lnTo>
                    <a:pt x="56625" y="198967"/>
                  </a:lnTo>
                  <a:cubicBezTo>
                    <a:pt x="61712" y="199042"/>
                    <a:pt x="65894" y="194976"/>
                    <a:pt x="65969" y="189894"/>
                  </a:cubicBezTo>
                  <a:cubicBezTo>
                    <a:pt x="65969" y="189890"/>
                    <a:pt x="65969" y="189890"/>
                    <a:pt x="65969" y="189890"/>
                  </a:cubicBezTo>
                  <a:close/>
                  <a:moveTo>
                    <a:pt x="65969" y="232736"/>
                  </a:moveTo>
                  <a:cubicBezTo>
                    <a:pt x="65969" y="227650"/>
                    <a:pt x="61849" y="223526"/>
                    <a:pt x="56763" y="223522"/>
                  </a:cubicBezTo>
                  <a:lnTo>
                    <a:pt x="19124" y="223522"/>
                  </a:lnTo>
                  <a:cubicBezTo>
                    <a:pt x="14038" y="223447"/>
                    <a:pt x="9856" y="227508"/>
                    <a:pt x="9781" y="232594"/>
                  </a:cubicBezTo>
                  <a:lnTo>
                    <a:pt x="9781" y="232732"/>
                  </a:lnTo>
                  <a:cubicBezTo>
                    <a:pt x="9781" y="237889"/>
                    <a:pt x="13963" y="242071"/>
                    <a:pt x="19120" y="242071"/>
                  </a:cubicBezTo>
                  <a:cubicBezTo>
                    <a:pt x="19120" y="242071"/>
                    <a:pt x="19124" y="242071"/>
                    <a:pt x="19124" y="242071"/>
                  </a:cubicBezTo>
                  <a:lnTo>
                    <a:pt x="56613" y="242071"/>
                  </a:lnTo>
                  <a:cubicBezTo>
                    <a:pt x="61770" y="242079"/>
                    <a:pt x="65960" y="237905"/>
                    <a:pt x="65969" y="232748"/>
                  </a:cubicBezTo>
                  <a:cubicBezTo>
                    <a:pt x="65969" y="232740"/>
                    <a:pt x="65969" y="232736"/>
                    <a:pt x="65969" y="232728"/>
                  </a:cubicBezTo>
                  <a:close/>
                  <a:moveTo>
                    <a:pt x="65969" y="275711"/>
                  </a:moveTo>
                  <a:cubicBezTo>
                    <a:pt x="65973" y="270625"/>
                    <a:pt x="61853" y="266505"/>
                    <a:pt x="56767" y="266501"/>
                  </a:cubicBezTo>
                  <a:cubicBezTo>
                    <a:pt x="56767" y="266501"/>
                    <a:pt x="56763" y="266501"/>
                    <a:pt x="56763" y="266501"/>
                  </a:cubicBezTo>
                  <a:lnTo>
                    <a:pt x="19124" y="266501"/>
                  </a:lnTo>
                  <a:cubicBezTo>
                    <a:pt x="14000" y="265885"/>
                    <a:pt x="9348" y="269538"/>
                    <a:pt x="8731" y="274661"/>
                  </a:cubicBezTo>
                  <a:cubicBezTo>
                    <a:pt x="8731" y="274661"/>
                    <a:pt x="8731" y="274661"/>
                    <a:pt x="8731" y="274661"/>
                  </a:cubicBezTo>
                  <a:cubicBezTo>
                    <a:pt x="8119" y="279785"/>
                    <a:pt x="11772" y="284438"/>
                    <a:pt x="16895" y="285054"/>
                  </a:cubicBezTo>
                  <a:cubicBezTo>
                    <a:pt x="17637" y="285142"/>
                    <a:pt x="18382" y="285142"/>
                    <a:pt x="19124" y="285054"/>
                  </a:cubicBezTo>
                  <a:lnTo>
                    <a:pt x="56613" y="285054"/>
                  </a:lnTo>
                  <a:cubicBezTo>
                    <a:pt x="61774" y="285062"/>
                    <a:pt x="65960" y="280884"/>
                    <a:pt x="65969" y="275724"/>
                  </a:cubicBezTo>
                  <a:cubicBezTo>
                    <a:pt x="65969" y="275719"/>
                    <a:pt x="65969" y="275715"/>
                    <a:pt x="65969" y="275711"/>
                  </a:cubicBezTo>
                  <a:close/>
                  <a:moveTo>
                    <a:pt x="65969" y="318686"/>
                  </a:moveTo>
                  <a:cubicBezTo>
                    <a:pt x="65973" y="313600"/>
                    <a:pt x="61853" y="309480"/>
                    <a:pt x="56767" y="309476"/>
                  </a:cubicBezTo>
                  <a:cubicBezTo>
                    <a:pt x="56767" y="309476"/>
                    <a:pt x="56763" y="309476"/>
                    <a:pt x="56763" y="309476"/>
                  </a:cubicBezTo>
                  <a:lnTo>
                    <a:pt x="19124" y="309476"/>
                  </a:lnTo>
                  <a:cubicBezTo>
                    <a:pt x="14000" y="308864"/>
                    <a:pt x="9348" y="312517"/>
                    <a:pt x="8731" y="317640"/>
                  </a:cubicBezTo>
                  <a:cubicBezTo>
                    <a:pt x="8119" y="322764"/>
                    <a:pt x="11772" y="327413"/>
                    <a:pt x="16895" y="328029"/>
                  </a:cubicBezTo>
                  <a:cubicBezTo>
                    <a:pt x="17637" y="328117"/>
                    <a:pt x="18382" y="328117"/>
                    <a:pt x="19124" y="328029"/>
                  </a:cubicBezTo>
                  <a:lnTo>
                    <a:pt x="56613" y="328029"/>
                  </a:lnTo>
                  <a:cubicBezTo>
                    <a:pt x="61770" y="328033"/>
                    <a:pt x="65956" y="323855"/>
                    <a:pt x="65960" y="318699"/>
                  </a:cubicBezTo>
                  <a:cubicBezTo>
                    <a:pt x="65960" y="318694"/>
                    <a:pt x="65960" y="318694"/>
                    <a:pt x="65960" y="318690"/>
                  </a:cubicBezTo>
                  <a:cubicBezTo>
                    <a:pt x="65960" y="318598"/>
                    <a:pt x="65960" y="318511"/>
                    <a:pt x="65960" y="318419"/>
                  </a:cubicBezTo>
                  <a:close/>
                  <a:moveTo>
                    <a:pt x="206644" y="17853"/>
                  </a:moveTo>
                  <a:cubicBezTo>
                    <a:pt x="206719" y="12767"/>
                    <a:pt x="202654" y="8584"/>
                    <a:pt x="197568" y="8510"/>
                  </a:cubicBezTo>
                  <a:cubicBezTo>
                    <a:pt x="197568" y="8510"/>
                    <a:pt x="197568" y="8510"/>
                    <a:pt x="197568" y="8510"/>
                  </a:cubicBezTo>
                  <a:lnTo>
                    <a:pt x="98667" y="8510"/>
                  </a:lnTo>
                  <a:cubicBezTo>
                    <a:pt x="93544" y="7897"/>
                    <a:pt x="88895" y="11550"/>
                    <a:pt x="88279" y="16670"/>
                  </a:cubicBezTo>
                  <a:cubicBezTo>
                    <a:pt x="87662" y="21793"/>
                    <a:pt x="91315" y="26446"/>
                    <a:pt x="96439" y="27062"/>
                  </a:cubicBezTo>
                  <a:cubicBezTo>
                    <a:pt x="96439" y="27062"/>
                    <a:pt x="96439" y="27062"/>
                    <a:pt x="96439" y="27062"/>
                  </a:cubicBezTo>
                  <a:cubicBezTo>
                    <a:pt x="97180" y="27150"/>
                    <a:pt x="97926" y="27150"/>
                    <a:pt x="98667" y="27062"/>
                  </a:cubicBezTo>
                  <a:lnTo>
                    <a:pt x="197435" y="27062"/>
                  </a:lnTo>
                  <a:cubicBezTo>
                    <a:pt x="202521" y="27062"/>
                    <a:pt x="206644" y="22939"/>
                    <a:pt x="206644" y="17853"/>
                  </a:cubicBezTo>
                  <a:close/>
                  <a:moveTo>
                    <a:pt x="206644" y="60828"/>
                  </a:moveTo>
                  <a:cubicBezTo>
                    <a:pt x="206719" y="55746"/>
                    <a:pt x="202658" y="51564"/>
                    <a:pt x="197572" y="51489"/>
                  </a:cubicBezTo>
                  <a:cubicBezTo>
                    <a:pt x="197572" y="51489"/>
                    <a:pt x="197568" y="51489"/>
                    <a:pt x="197564" y="51489"/>
                  </a:cubicBezTo>
                  <a:lnTo>
                    <a:pt x="98663" y="51489"/>
                  </a:lnTo>
                  <a:cubicBezTo>
                    <a:pt x="93540" y="50876"/>
                    <a:pt x="88891" y="54529"/>
                    <a:pt x="88275" y="59653"/>
                  </a:cubicBezTo>
                  <a:cubicBezTo>
                    <a:pt x="87658" y="64772"/>
                    <a:pt x="91311" y="69425"/>
                    <a:pt x="96431" y="70042"/>
                  </a:cubicBezTo>
                  <a:cubicBezTo>
                    <a:pt x="96431" y="70042"/>
                    <a:pt x="96435" y="70042"/>
                    <a:pt x="96435" y="70042"/>
                  </a:cubicBezTo>
                  <a:cubicBezTo>
                    <a:pt x="97176" y="70129"/>
                    <a:pt x="97922" y="70129"/>
                    <a:pt x="98663" y="70042"/>
                  </a:cubicBezTo>
                  <a:lnTo>
                    <a:pt x="197430" y="70042"/>
                  </a:lnTo>
                  <a:cubicBezTo>
                    <a:pt x="202516" y="70042"/>
                    <a:pt x="206640" y="65918"/>
                    <a:pt x="206640" y="60832"/>
                  </a:cubicBezTo>
                  <a:close/>
                  <a:moveTo>
                    <a:pt x="206644" y="103807"/>
                  </a:moveTo>
                  <a:cubicBezTo>
                    <a:pt x="206719" y="98721"/>
                    <a:pt x="202654" y="94539"/>
                    <a:pt x="197568" y="94464"/>
                  </a:cubicBezTo>
                  <a:cubicBezTo>
                    <a:pt x="197568" y="94464"/>
                    <a:pt x="197568" y="94464"/>
                    <a:pt x="197568" y="94464"/>
                  </a:cubicBezTo>
                  <a:lnTo>
                    <a:pt x="98667" y="94464"/>
                  </a:lnTo>
                  <a:cubicBezTo>
                    <a:pt x="93544" y="93851"/>
                    <a:pt x="88895" y="97500"/>
                    <a:pt x="88279" y="102624"/>
                  </a:cubicBezTo>
                  <a:cubicBezTo>
                    <a:pt x="87662" y="107743"/>
                    <a:pt x="91307" y="112392"/>
                    <a:pt x="96426" y="113012"/>
                  </a:cubicBezTo>
                  <a:cubicBezTo>
                    <a:pt x="96431" y="113012"/>
                    <a:pt x="96435" y="113012"/>
                    <a:pt x="96439" y="113012"/>
                  </a:cubicBezTo>
                  <a:cubicBezTo>
                    <a:pt x="97180" y="113104"/>
                    <a:pt x="97926" y="113104"/>
                    <a:pt x="98667" y="113012"/>
                  </a:cubicBezTo>
                  <a:lnTo>
                    <a:pt x="197435" y="113012"/>
                  </a:lnTo>
                  <a:cubicBezTo>
                    <a:pt x="202521" y="113017"/>
                    <a:pt x="206640" y="108897"/>
                    <a:pt x="206644" y="103811"/>
                  </a:cubicBezTo>
                  <a:cubicBezTo>
                    <a:pt x="206644" y="103811"/>
                    <a:pt x="206644" y="103807"/>
                    <a:pt x="206644" y="103807"/>
                  </a:cubicBezTo>
                  <a:close/>
                  <a:moveTo>
                    <a:pt x="206644" y="146782"/>
                  </a:moveTo>
                  <a:cubicBezTo>
                    <a:pt x="206719" y="141696"/>
                    <a:pt x="202654" y="137514"/>
                    <a:pt x="197568" y="137439"/>
                  </a:cubicBezTo>
                  <a:cubicBezTo>
                    <a:pt x="197568" y="137439"/>
                    <a:pt x="197568" y="137439"/>
                    <a:pt x="197568" y="137439"/>
                  </a:cubicBezTo>
                  <a:lnTo>
                    <a:pt x="98667" y="137439"/>
                  </a:lnTo>
                  <a:cubicBezTo>
                    <a:pt x="93544" y="136826"/>
                    <a:pt x="88895" y="140479"/>
                    <a:pt x="88279" y="145599"/>
                  </a:cubicBezTo>
                  <a:cubicBezTo>
                    <a:pt x="87662" y="150722"/>
                    <a:pt x="91315" y="155375"/>
                    <a:pt x="96439" y="155992"/>
                  </a:cubicBezTo>
                  <a:cubicBezTo>
                    <a:pt x="96439" y="155992"/>
                    <a:pt x="96439" y="155992"/>
                    <a:pt x="96439" y="155992"/>
                  </a:cubicBezTo>
                  <a:cubicBezTo>
                    <a:pt x="97180" y="156079"/>
                    <a:pt x="97926" y="156079"/>
                    <a:pt x="98667" y="155992"/>
                  </a:cubicBezTo>
                  <a:lnTo>
                    <a:pt x="197435" y="155992"/>
                  </a:lnTo>
                  <a:cubicBezTo>
                    <a:pt x="202521" y="155992"/>
                    <a:pt x="206644" y="151868"/>
                    <a:pt x="206644" y="146782"/>
                  </a:cubicBezTo>
                  <a:close/>
                  <a:moveTo>
                    <a:pt x="206644" y="189757"/>
                  </a:moveTo>
                  <a:cubicBezTo>
                    <a:pt x="206719" y="184675"/>
                    <a:pt x="202658" y="180493"/>
                    <a:pt x="197572" y="180418"/>
                  </a:cubicBezTo>
                  <a:cubicBezTo>
                    <a:pt x="197572" y="180418"/>
                    <a:pt x="197568" y="180418"/>
                    <a:pt x="197568" y="180418"/>
                  </a:cubicBezTo>
                  <a:lnTo>
                    <a:pt x="98667" y="180418"/>
                  </a:lnTo>
                  <a:cubicBezTo>
                    <a:pt x="93544" y="179806"/>
                    <a:pt x="88895" y="183459"/>
                    <a:pt x="88279" y="188582"/>
                  </a:cubicBezTo>
                  <a:cubicBezTo>
                    <a:pt x="87666" y="193706"/>
                    <a:pt x="91320" y="198354"/>
                    <a:pt x="96439" y="198971"/>
                  </a:cubicBezTo>
                  <a:cubicBezTo>
                    <a:pt x="97180" y="199058"/>
                    <a:pt x="97926" y="199058"/>
                    <a:pt x="98667" y="198971"/>
                  </a:cubicBezTo>
                  <a:lnTo>
                    <a:pt x="197435" y="198971"/>
                  </a:lnTo>
                  <a:cubicBezTo>
                    <a:pt x="202521" y="198971"/>
                    <a:pt x="206644" y="194847"/>
                    <a:pt x="206644" y="189761"/>
                  </a:cubicBezTo>
                  <a:close/>
                  <a:moveTo>
                    <a:pt x="324893" y="232728"/>
                  </a:moveTo>
                  <a:cubicBezTo>
                    <a:pt x="324898" y="227642"/>
                    <a:pt x="320774" y="223518"/>
                    <a:pt x="315688" y="223514"/>
                  </a:cubicBezTo>
                  <a:lnTo>
                    <a:pt x="216921" y="223514"/>
                  </a:lnTo>
                  <a:cubicBezTo>
                    <a:pt x="211835" y="223439"/>
                    <a:pt x="207652" y="227500"/>
                    <a:pt x="207577" y="232586"/>
                  </a:cubicBezTo>
                  <a:lnTo>
                    <a:pt x="207577" y="232724"/>
                  </a:lnTo>
                  <a:cubicBezTo>
                    <a:pt x="207577" y="237880"/>
                    <a:pt x="211760" y="242062"/>
                    <a:pt x="216916" y="242062"/>
                  </a:cubicBezTo>
                  <a:cubicBezTo>
                    <a:pt x="216916" y="242062"/>
                    <a:pt x="216921" y="242062"/>
                    <a:pt x="216921" y="242062"/>
                  </a:cubicBezTo>
                  <a:lnTo>
                    <a:pt x="315554" y="242062"/>
                  </a:lnTo>
                  <a:cubicBezTo>
                    <a:pt x="320711" y="242062"/>
                    <a:pt x="324893" y="237880"/>
                    <a:pt x="324893" y="232724"/>
                  </a:cubicBezTo>
                  <a:close/>
                  <a:moveTo>
                    <a:pt x="324893" y="275703"/>
                  </a:moveTo>
                  <a:cubicBezTo>
                    <a:pt x="324898" y="270617"/>
                    <a:pt x="320778" y="266497"/>
                    <a:pt x="315692" y="266493"/>
                  </a:cubicBezTo>
                  <a:cubicBezTo>
                    <a:pt x="315692" y="266493"/>
                    <a:pt x="315688" y="266493"/>
                    <a:pt x="315688" y="266493"/>
                  </a:cubicBezTo>
                  <a:lnTo>
                    <a:pt x="216921" y="266493"/>
                  </a:lnTo>
                  <a:cubicBezTo>
                    <a:pt x="211801" y="265876"/>
                    <a:pt x="207153" y="269521"/>
                    <a:pt x="206532" y="274641"/>
                  </a:cubicBezTo>
                  <a:cubicBezTo>
                    <a:pt x="206532" y="274645"/>
                    <a:pt x="206532" y="274649"/>
                    <a:pt x="206532" y="274653"/>
                  </a:cubicBezTo>
                  <a:cubicBezTo>
                    <a:pt x="205915" y="279777"/>
                    <a:pt x="209569" y="284429"/>
                    <a:pt x="214692" y="285046"/>
                  </a:cubicBezTo>
                  <a:cubicBezTo>
                    <a:pt x="214692" y="285046"/>
                    <a:pt x="214692" y="285046"/>
                    <a:pt x="214692" y="285046"/>
                  </a:cubicBezTo>
                  <a:cubicBezTo>
                    <a:pt x="215433" y="285133"/>
                    <a:pt x="216179" y="285133"/>
                    <a:pt x="216921" y="285046"/>
                  </a:cubicBezTo>
                  <a:lnTo>
                    <a:pt x="315554" y="285046"/>
                  </a:lnTo>
                  <a:cubicBezTo>
                    <a:pt x="320711" y="285046"/>
                    <a:pt x="324893" y="280864"/>
                    <a:pt x="324893" y="275707"/>
                  </a:cubicBezTo>
                  <a:cubicBezTo>
                    <a:pt x="324893" y="275707"/>
                    <a:pt x="324893" y="275703"/>
                    <a:pt x="324893" y="275703"/>
                  </a:cubicBezTo>
                  <a:close/>
                  <a:moveTo>
                    <a:pt x="324893" y="318678"/>
                  </a:moveTo>
                  <a:cubicBezTo>
                    <a:pt x="324898" y="313592"/>
                    <a:pt x="320778" y="309472"/>
                    <a:pt x="315692" y="309468"/>
                  </a:cubicBezTo>
                  <a:cubicBezTo>
                    <a:pt x="315692" y="309468"/>
                    <a:pt x="315688" y="309468"/>
                    <a:pt x="315688" y="309468"/>
                  </a:cubicBezTo>
                  <a:lnTo>
                    <a:pt x="216921" y="309468"/>
                  </a:lnTo>
                  <a:cubicBezTo>
                    <a:pt x="211797" y="308855"/>
                    <a:pt x="207144" y="312509"/>
                    <a:pt x="206532" y="317632"/>
                  </a:cubicBezTo>
                  <a:cubicBezTo>
                    <a:pt x="205920" y="322756"/>
                    <a:pt x="209569" y="327404"/>
                    <a:pt x="214692" y="328021"/>
                  </a:cubicBezTo>
                  <a:cubicBezTo>
                    <a:pt x="215433" y="328108"/>
                    <a:pt x="216179" y="328108"/>
                    <a:pt x="216921" y="328021"/>
                  </a:cubicBezTo>
                  <a:lnTo>
                    <a:pt x="315554" y="328021"/>
                  </a:lnTo>
                  <a:cubicBezTo>
                    <a:pt x="320711" y="328025"/>
                    <a:pt x="324893" y="323843"/>
                    <a:pt x="324898" y="318686"/>
                  </a:cubicBezTo>
                  <a:cubicBezTo>
                    <a:pt x="324898" y="318686"/>
                    <a:pt x="324898" y="318682"/>
                    <a:pt x="324898" y="318682"/>
                  </a:cubicBezTo>
                  <a:cubicBezTo>
                    <a:pt x="324898" y="318590"/>
                    <a:pt x="324898" y="318503"/>
                    <a:pt x="324898" y="318411"/>
                  </a:cubicBezTo>
                  <a:close/>
                  <a:moveTo>
                    <a:pt x="250153" y="17844"/>
                  </a:moveTo>
                  <a:cubicBezTo>
                    <a:pt x="250215" y="11879"/>
                    <a:pt x="245441" y="6985"/>
                    <a:pt x="239477" y="6902"/>
                  </a:cubicBezTo>
                  <a:cubicBezTo>
                    <a:pt x="233512" y="6839"/>
                    <a:pt x="228617" y="11613"/>
                    <a:pt x="228534" y="17578"/>
                  </a:cubicBezTo>
                  <a:cubicBezTo>
                    <a:pt x="228471" y="23543"/>
                    <a:pt x="233245" y="28437"/>
                    <a:pt x="239210" y="28520"/>
                  </a:cubicBezTo>
                  <a:lnTo>
                    <a:pt x="239343" y="28520"/>
                  </a:lnTo>
                  <a:cubicBezTo>
                    <a:pt x="245262" y="28524"/>
                    <a:pt x="250082" y="23763"/>
                    <a:pt x="250153" y="17844"/>
                  </a:cubicBezTo>
                  <a:close/>
                  <a:moveTo>
                    <a:pt x="282318" y="17844"/>
                  </a:moveTo>
                  <a:cubicBezTo>
                    <a:pt x="282381" y="11879"/>
                    <a:pt x="277607" y="6985"/>
                    <a:pt x="271642" y="6902"/>
                  </a:cubicBezTo>
                  <a:cubicBezTo>
                    <a:pt x="265677" y="6839"/>
                    <a:pt x="260783" y="11613"/>
                    <a:pt x="260700" y="17578"/>
                  </a:cubicBezTo>
                  <a:cubicBezTo>
                    <a:pt x="260625" y="23543"/>
                    <a:pt x="265398" y="28445"/>
                    <a:pt x="271367" y="28520"/>
                  </a:cubicBezTo>
                  <a:cubicBezTo>
                    <a:pt x="271367" y="28520"/>
                    <a:pt x="271371" y="28520"/>
                    <a:pt x="271376" y="28520"/>
                  </a:cubicBezTo>
                  <a:cubicBezTo>
                    <a:pt x="271467" y="28520"/>
                    <a:pt x="271555" y="28520"/>
                    <a:pt x="271642" y="28520"/>
                  </a:cubicBezTo>
                  <a:cubicBezTo>
                    <a:pt x="277540" y="28666"/>
                    <a:pt x="282439" y="24005"/>
                    <a:pt x="282585" y="18111"/>
                  </a:cubicBezTo>
                  <a:cubicBezTo>
                    <a:pt x="282585" y="18107"/>
                    <a:pt x="282585" y="18107"/>
                    <a:pt x="282585" y="18107"/>
                  </a:cubicBezTo>
                  <a:lnTo>
                    <a:pt x="282585" y="17836"/>
                  </a:lnTo>
                  <a:close/>
                  <a:moveTo>
                    <a:pt x="314617" y="17844"/>
                  </a:moveTo>
                  <a:cubicBezTo>
                    <a:pt x="314680" y="11879"/>
                    <a:pt x="309906" y="6985"/>
                    <a:pt x="303941" y="6902"/>
                  </a:cubicBezTo>
                  <a:cubicBezTo>
                    <a:pt x="297976" y="6839"/>
                    <a:pt x="293082" y="11613"/>
                    <a:pt x="292999" y="17578"/>
                  </a:cubicBezTo>
                  <a:cubicBezTo>
                    <a:pt x="292936" y="23543"/>
                    <a:pt x="297710" y="28437"/>
                    <a:pt x="303675" y="28520"/>
                  </a:cubicBezTo>
                  <a:lnTo>
                    <a:pt x="303808" y="28520"/>
                  </a:lnTo>
                  <a:cubicBezTo>
                    <a:pt x="309735" y="28533"/>
                    <a:pt x="314567" y="23772"/>
                    <a:pt x="314638" y="17844"/>
                  </a:cubicBezTo>
                  <a:close/>
                  <a:moveTo>
                    <a:pt x="346783" y="17844"/>
                  </a:moveTo>
                  <a:cubicBezTo>
                    <a:pt x="346845" y="11879"/>
                    <a:pt x="342072" y="6985"/>
                    <a:pt x="336107" y="6902"/>
                  </a:cubicBezTo>
                  <a:cubicBezTo>
                    <a:pt x="330142" y="6839"/>
                    <a:pt x="325247" y="11613"/>
                    <a:pt x="325164" y="17578"/>
                  </a:cubicBezTo>
                  <a:cubicBezTo>
                    <a:pt x="325089" y="23543"/>
                    <a:pt x="329863" y="28445"/>
                    <a:pt x="335832" y="28520"/>
                  </a:cubicBezTo>
                  <a:cubicBezTo>
                    <a:pt x="335832" y="28520"/>
                    <a:pt x="335836" y="28520"/>
                    <a:pt x="335840" y="28520"/>
                  </a:cubicBezTo>
                  <a:cubicBezTo>
                    <a:pt x="335932" y="28520"/>
                    <a:pt x="336019" y="28520"/>
                    <a:pt x="336107" y="28520"/>
                  </a:cubicBezTo>
                  <a:cubicBezTo>
                    <a:pt x="342001" y="28524"/>
                    <a:pt x="346779" y="23747"/>
                    <a:pt x="346783" y="17853"/>
                  </a:cubicBezTo>
                  <a:cubicBezTo>
                    <a:pt x="346783" y="17848"/>
                    <a:pt x="346783" y="17848"/>
                    <a:pt x="346783" y="17844"/>
                  </a:cubicBezTo>
                  <a:close/>
                  <a:moveTo>
                    <a:pt x="379082" y="17844"/>
                  </a:moveTo>
                  <a:cubicBezTo>
                    <a:pt x="379144" y="11879"/>
                    <a:pt x="374371" y="6985"/>
                    <a:pt x="368406" y="6902"/>
                  </a:cubicBezTo>
                  <a:cubicBezTo>
                    <a:pt x="362441" y="6839"/>
                    <a:pt x="357546" y="11613"/>
                    <a:pt x="357463" y="17578"/>
                  </a:cubicBezTo>
                  <a:cubicBezTo>
                    <a:pt x="357388" y="23543"/>
                    <a:pt x="362162" y="28445"/>
                    <a:pt x="368131" y="28520"/>
                  </a:cubicBezTo>
                  <a:cubicBezTo>
                    <a:pt x="368131" y="28520"/>
                    <a:pt x="368135" y="28520"/>
                    <a:pt x="368139" y="28520"/>
                  </a:cubicBezTo>
                  <a:cubicBezTo>
                    <a:pt x="368231" y="28520"/>
                    <a:pt x="368318" y="28520"/>
                    <a:pt x="368406" y="28520"/>
                  </a:cubicBezTo>
                  <a:cubicBezTo>
                    <a:pt x="374300" y="28524"/>
                    <a:pt x="379078" y="23747"/>
                    <a:pt x="379082" y="17853"/>
                  </a:cubicBezTo>
                  <a:cubicBezTo>
                    <a:pt x="379082" y="17848"/>
                    <a:pt x="379082" y="17848"/>
                    <a:pt x="379082" y="17844"/>
                  </a:cubicBezTo>
                  <a:close/>
                  <a:moveTo>
                    <a:pt x="411381" y="17844"/>
                  </a:moveTo>
                  <a:cubicBezTo>
                    <a:pt x="411443" y="11879"/>
                    <a:pt x="406670" y="6985"/>
                    <a:pt x="400705" y="6902"/>
                  </a:cubicBezTo>
                  <a:cubicBezTo>
                    <a:pt x="394740" y="6839"/>
                    <a:pt x="389845" y="11613"/>
                    <a:pt x="389762" y="17578"/>
                  </a:cubicBezTo>
                  <a:cubicBezTo>
                    <a:pt x="389700" y="23543"/>
                    <a:pt x="394473" y="28437"/>
                    <a:pt x="400438" y="28520"/>
                  </a:cubicBezTo>
                  <a:lnTo>
                    <a:pt x="400571" y="28520"/>
                  </a:lnTo>
                  <a:cubicBezTo>
                    <a:pt x="406491" y="28524"/>
                    <a:pt x="411310" y="23763"/>
                    <a:pt x="411381" y="17844"/>
                  </a:cubicBezTo>
                  <a:close/>
                  <a:moveTo>
                    <a:pt x="250153" y="103798"/>
                  </a:moveTo>
                  <a:cubicBezTo>
                    <a:pt x="250219" y="97829"/>
                    <a:pt x="245441" y="92935"/>
                    <a:pt x="239477" y="92852"/>
                  </a:cubicBezTo>
                  <a:cubicBezTo>
                    <a:pt x="233512" y="92789"/>
                    <a:pt x="228617" y="97567"/>
                    <a:pt x="228534" y="103532"/>
                  </a:cubicBezTo>
                  <a:cubicBezTo>
                    <a:pt x="228471" y="109497"/>
                    <a:pt x="233245" y="114391"/>
                    <a:pt x="239210" y="114474"/>
                  </a:cubicBezTo>
                  <a:lnTo>
                    <a:pt x="239343" y="114474"/>
                  </a:lnTo>
                  <a:cubicBezTo>
                    <a:pt x="245258" y="114462"/>
                    <a:pt x="250069" y="109713"/>
                    <a:pt x="250153" y="103798"/>
                  </a:cubicBezTo>
                  <a:close/>
                  <a:moveTo>
                    <a:pt x="282318" y="103798"/>
                  </a:moveTo>
                  <a:cubicBezTo>
                    <a:pt x="282393" y="97829"/>
                    <a:pt x="277620" y="92931"/>
                    <a:pt x="271651" y="92856"/>
                  </a:cubicBezTo>
                  <a:cubicBezTo>
                    <a:pt x="271651" y="92856"/>
                    <a:pt x="271646" y="92856"/>
                    <a:pt x="271642" y="92856"/>
                  </a:cubicBezTo>
                  <a:cubicBezTo>
                    <a:pt x="265677" y="92793"/>
                    <a:pt x="260783" y="97567"/>
                    <a:pt x="260700" y="103532"/>
                  </a:cubicBezTo>
                  <a:cubicBezTo>
                    <a:pt x="260637" y="109497"/>
                    <a:pt x="265411" y="114391"/>
                    <a:pt x="271376" y="114474"/>
                  </a:cubicBezTo>
                  <a:lnTo>
                    <a:pt x="271642" y="114474"/>
                  </a:lnTo>
                  <a:cubicBezTo>
                    <a:pt x="277540" y="114620"/>
                    <a:pt x="282439" y="109959"/>
                    <a:pt x="282585" y="104065"/>
                  </a:cubicBezTo>
                  <a:cubicBezTo>
                    <a:pt x="282585" y="104061"/>
                    <a:pt x="282585" y="104061"/>
                    <a:pt x="282585" y="104061"/>
                  </a:cubicBezTo>
                  <a:lnTo>
                    <a:pt x="282585" y="103790"/>
                  </a:lnTo>
                  <a:close/>
                  <a:moveTo>
                    <a:pt x="314617" y="103798"/>
                  </a:moveTo>
                  <a:cubicBezTo>
                    <a:pt x="314684" y="97829"/>
                    <a:pt x="309906" y="92935"/>
                    <a:pt x="303941" y="92852"/>
                  </a:cubicBezTo>
                  <a:cubicBezTo>
                    <a:pt x="297976" y="92789"/>
                    <a:pt x="293082" y="97567"/>
                    <a:pt x="292999" y="103532"/>
                  </a:cubicBezTo>
                  <a:cubicBezTo>
                    <a:pt x="292936" y="109497"/>
                    <a:pt x="297710" y="114391"/>
                    <a:pt x="303675" y="114474"/>
                  </a:cubicBezTo>
                  <a:lnTo>
                    <a:pt x="303808" y="114474"/>
                  </a:lnTo>
                  <a:cubicBezTo>
                    <a:pt x="309731" y="114474"/>
                    <a:pt x="314555" y="109718"/>
                    <a:pt x="314638" y="103798"/>
                  </a:cubicBezTo>
                  <a:close/>
                  <a:moveTo>
                    <a:pt x="346783" y="103798"/>
                  </a:moveTo>
                  <a:cubicBezTo>
                    <a:pt x="346858" y="97829"/>
                    <a:pt x="342084" y="92931"/>
                    <a:pt x="336115" y="92856"/>
                  </a:cubicBezTo>
                  <a:cubicBezTo>
                    <a:pt x="336115" y="92856"/>
                    <a:pt x="336111" y="92856"/>
                    <a:pt x="336107" y="92856"/>
                  </a:cubicBezTo>
                  <a:cubicBezTo>
                    <a:pt x="330142" y="92793"/>
                    <a:pt x="325247" y="97567"/>
                    <a:pt x="325164" y="103532"/>
                  </a:cubicBezTo>
                  <a:cubicBezTo>
                    <a:pt x="325102" y="109497"/>
                    <a:pt x="329875" y="114391"/>
                    <a:pt x="335840" y="114474"/>
                  </a:cubicBezTo>
                  <a:lnTo>
                    <a:pt x="336107" y="114474"/>
                  </a:lnTo>
                  <a:cubicBezTo>
                    <a:pt x="342005" y="114474"/>
                    <a:pt x="346783" y="109693"/>
                    <a:pt x="346783" y="103798"/>
                  </a:cubicBezTo>
                  <a:close/>
                  <a:moveTo>
                    <a:pt x="379082" y="103798"/>
                  </a:moveTo>
                  <a:cubicBezTo>
                    <a:pt x="379157" y="97829"/>
                    <a:pt x="374383" y="92931"/>
                    <a:pt x="368414" y="92856"/>
                  </a:cubicBezTo>
                  <a:cubicBezTo>
                    <a:pt x="368414" y="92856"/>
                    <a:pt x="368410" y="92856"/>
                    <a:pt x="368406" y="92856"/>
                  </a:cubicBezTo>
                  <a:cubicBezTo>
                    <a:pt x="362441" y="92793"/>
                    <a:pt x="357546" y="97567"/>
                    <a:pt x="357463" y="103532"/>
                  </a:cubicBezTo>
                  <a:cubicBezTo>
                    <a:pt x="357401" y="109497"/>
                    <a:pt x="362174" y="114391"/>
                    <a:pt x="368139" y="114474"/>
                  </a:cubicBezTo>
                  <a:lnTo>
                    <a:pt x="368406" y="114474"/>
                  </a:lnTo>
                  <a:cubicBezTo>
                    <a:pt x="374300" y="114474"/>
                    <a:pt x="379082" y="109693"/>
                    <a:pt x="379082" y="103798"/>
                  </a:cubicBezTo>
                  <a:close/>
                  <a:moveTo>
                    <a:pt x="411381" y="103798"/>
                  </a:moveTo>
                  <a:cubicBezTo>
                    <a:pt x="411447" y="97829"/>
                    <a:pt x="406670" y="92935"/>
                    <a:pt x="400705" y="92852"/>
                  </a:cubicBezTo>
                  <a:cubicBezTo>
                    <a:pt x="394740" y="92789"/>
                    <a:pt x="389845" y="97567"/>
                    <a:pt x="389762" y="103532"/>
                  </a:cubicBezTo>
                  <a:cubicBezTo>
                    <a:pt x="389700" y="109497"/>
                    <a:pt x="394473" y="114391"/>
                    <a:pt x="400438" y="114474"/>
                  </a:cubicBezTo>
                  <a:lnTo>
                    <a:pt x="400571" y="114474"/>
                  </a:lnTo>
                  <a:cubicBezTo>
                    <a:pt x="406486" y="114462"/>
                    <a:pt x="411297" y="109713"/>
                    <a:pt x="411381" y="103798"/>
                  </a:cubicBezTo>
                  <a:close/>
                  <a:moveTo>
                    <a:pt x="360262" y="227388"/>
                  </a:moveTo>
                  <a:cubicBezTo>
                    <a:pt x="360325" y="221423"/>
                    <a:pt x="355551" y="216528"/>
                    <a:pt x="349586" y="216445"/>
                  </a:cubicBezTo>
                  <a:cubicBezTo>
                    <a:pt x="343621" y="216382"/>
                    <a:pt x="338727" y="221156"/>
                    <a:pt x="338644" y="227121"/>
                  </a:cubicBezTo>
                  <a:cubicBezTo>
                    <a:pt x="338581" y="233086"/>
                    <a:pt x="343355" y="237980"/>
                    <a:pt x="349320" y="238064"/>
                  </a:cubicBezTo>
                  <a:lnTo>
                    <a:pt x="349586" y="238064"/>
                  </a:lnTo>
                  <a:cubicBezTo>
                    <a:pt x="355480" y="238068"/>
                    <a:pt x="360258" y="233290"/>
                    <a:pt x="360262" y="227396"/>
                  </a:cubicBezTo>
                  <a:cubicBezTo>
                    <a:pt x="360262" y="227392"/>
                    <a:pt x="360262" y="227392"/>
                    <a:pt x="360262" y="227388"/>
                  </a:cubicBezTo>
                  <a:close/>
                  <a:moveTo>
                    <a:pt x="392561" y="227388"/>
                  </a:moveTo>
                  <a:cubicBezTo>
                    <a:pt x="392636" y="221418"/>
                    <a:pt x="387863" y="216520"/>
                    <a:pt x="381894" y="216445"/>
                  </a:cubicBezTo>
                  <a:cubicBezTo>
                    <a:pt x="381894" y="216445"/>
                    <a:pt x="381889" y="216445"/>
                    <a:pt x="381885" y="216445"/>
                  </a:cubicBezTo>
                  <a:cubicBezTo>
                    <a:pt x="375920" y="216382"/>
                    <a:pt x="371026" y="221156"/>
                    <a:pt x="370943" y="227121"/>
                  </a:cubicBezTo>
                  <a:cubicBezTo>
                    <a:pt x="370880" y="233086"/>
                    <a:pt x="375654" y="237980"/>
                    <a:pt x="381619" y="238064"/>
                  </a:cubicBezTo>
                  <a:lnTo>
                    <a:pt x="381752" y="238064"/>
                  </a:lnTo>
                  <a:cubicBezTo>
                    <a:pt x="387679" y="238076"/>
                    <a:pt x="392511" y="233315"/>
                    <a:pt x="392582" y="227388"/>
                  </a:cubicBezTo>
                  <a:close/>
                  <a:moveTo>
                    <a:pt x="424727" y="227388"/>
                  </a:moveTo>
                  <a:cubicBezTo>
                    <a:pt x="424789" y="221423"/>
                    <a:pt x="420016" y="216528"/>
                    <a:pt x="414051" y="216445"/>
                  </a:cubicBezTo>
                  <a:cubicBezTo>
                    <a:pt x="408086" y="216382"/>
                    <a:pt x="403191" y="221156"/>
                    <a:pt x="403108" y="227121"/>
                  </a:cubicBezTo>
                  <a:cubicBezTo>
                    <a:pt x="403046" y="233086"/>
                    <a:pt x="407819" y="237980"/>
                    <a:pt x="413784" y="238064"/>
                  </a:cubicBezTo>
                  <a:lnTo>
                    <a:pt x="414051" y="238064"/>
                  </a:lnTo>
                  <a:cubicBezTo>
                    <a:pt x="419945" y="238068"/>
                    <a:pt x="424723" y="233290"/>
                    <a:pt x="424727" y="227396"/>
                  </a:cubicBezTo>
                  <a:cubicBezTo>
                    <a:pt x="424727" y="227392"/>
                    <a:pt x="424727" y="227392"/>
                    <a:pt x="424727" y="227388"/>
                  </a:cubicBezTo>
                  <a:close/>
                  <a:moveTo>
                    <a:pt x="457026" y="227388"/>
                  </a:moveTo>
                  <a:cubicBezTo>
                    <a:pt x="457101" y="221418"/>
                    <a:pt x="452327" y="216520"/>
                    <a:pt x="446358" y="216445"/>
                  </a:cubicBezTo>
                  <a:cubicBezTo>
                    <a:pt x="446358" y="216445"/>
                    <a:pt x="446354" y="216445"/>
                    <a:pt x="446350" y="216445"/>
                  </a:cubicBezTo>
                  <a:cubicBezTo>
                    <a:pt x="440385" y="216382"/>
                    <a:pt x="435490" y="221156"/>
                    <a:pt x="435407" y="227121"/>
                  </a:cubicBezTo>
                  <a:cubicBezTo>
                    <a:pt x="435345" y="233086"/>
                    <a:pt x="440118" y="237980"/>
                    <a:pt x="446083" y="238064"/>
                  </a:cubicBezTo>
                  <a:lnTo>
                    <a:pt x="446216" y="238064"/>
                  </a:lnTo>
                  <a:cubicBezTo>
                    <a:pt x="452136" y="238068"/>
                    <a:pt x="456955" y="233307"/>
                    <a:pt x="457026" y="227388"/>
                  </a:cubicBezTo>
                  <a:close/>
                  <a:moveTo>
                    <a:pt x="489192" y="227388"/>
                  </a:moveTo>
                  <a:cubicBezTo>
                    <a:pt x="489254" y="221423"/>
                    <a:pt x="484480" y="216528"/>
                    <a:pt x="478515" y="216445"/>
                  </a:cubicBezTo>
                  <a:cubicBezTo>
                    <a:pt x="472550" y="216382"/>
                    <a:pt x="467656" y="221156"/>
                    <a:pt x="467573" y="227121"/>
                  </a:cubicBezTo>
                  <a:cubicBezTo>
                    <a:pt x="467510" y="233086"/>
                    <a:pt x="472284" y="237980"/>
                    <a:pt x="478249" y="238064"/>
                  </a:cubicBezTo>
                  <a:lnTo>
                    <a:pt x="478515" y="238064"/>
                  </a:lnTo>
                  <a:cubicBezTo>
                    <a:pt x="484409" y="238068"/>
                    <a:pt x="489187" y="233290"/>
                    <a:pt x="489192" y="227396"/>
                  </a:cubicBezTo>
                  <a:cubicBezTo>
                    <a:pt x="489192" y="227392"/>
                    <a:pt x="489192" y="227392"/>
                    <a:pt x="489192" y="227388"/>
                  </a:cubicBezTo>
                  <a:close/>
                  <a:moveTo>
                    <a:pt x="521490" y="227388"/>
                  </a:moveTo>
                  <a:cubicBezTo>
                    <a:pt x="521565" y="221418"/>
                    <a:pt x="516792" y="216520"/>
                    <a:pt x="510823" y="216445"/>
                  </a:cubicBezTo>
                  <a:cubicBezTo>
                    <a:pt x="510823" y="216445"/>
                    <a:pt x="510819" y="216445"/>
                    <a:pt x="510814" y="216445"/>
                  </a:cubicBezTo>
                  <a:cubicBezTo>
                    <a:pt x="504849" y="216382"/>
                    <a:pt x="499955" y="221156"/>
                    <a:pt x="499872" y="227121"/>
                  </a:cubicBezTo>
                  <a:cubicBezTo>
                    <a:pt x="499809" y="233086"/>
                    <a:pt x="504583" y="237980"/>
                    <a:pt x="510548" y="238064"/>
                  </a:cubicBezTo>
                  <a:lnTo>
                    <a:pt x="510681" y="238064"/>
                  </a:lnTo>
                  <a:cubicBezTo>
                    <a:pt x="516596" y="238068"/>
                    <a:pt x="521415" y="233311"/>
                    <a:pt x="521490" y="227396"/>
                  </a:cubicBezTo>
                  <a:close/>
                  <a:moveTo>
                    <a:pt x="360262" y="316037"/>
                  </a:moveTo>
                  <a:cubicBezTo>
                    <a:pt x="360250" y="310064"/>
                    <a:pt x="355405" y="305227"/>
                    <a:pt x="349432" y="305227"/>
                  </a:cubicBezTo>
                  <a:cubicBezTo>
                    <a:pt x="343459" y="305240"/>
                    <a:pt x="338623" y="310084"/>
                    <a:pt x="338623" y="316058"/>
                  </a:cubicBezTo>
                  <a:cubicBezTo>
                    <a:pt x="338635" y="322023"/>
                    <a:pt x="343467" y="326855"/>
                    <a:pt x="349432" y="326867"/>
                  </a:cubicBezTo>
                  <a:lnTo>
                    <a:pt x="349565" y="326867"/>
                  </a:lnTo>
                  <a:cubicBezTo>
                    <a:pt x="355464" y="326867"/>
                    <a:pt x="360241" y="322089"/>
                    <a:pt x="360246" y="316191"/>
                  </a:cubicBezTo>
                  <a:cubicBezTo>
                    <a:pt x="360246" y="316145"/>
                    <a:pt x="360246" y="316099"/>
                    <a:pt x="360246" y="316053"/>
                  </a:cubicBezTo>
                  <a:close/>
                  <a:moveTo>
                    <a:pt x="392561" y="316037"/>
                  </a:moveTo>
                  <a:cubicBezTo>
                    <a:pt x="392549" y="310064"/>
                    <a:pt x="387704" y="305227"/>
                    <a:pt x="381731" y="305227"/>
                  </a:cubicBezTo>
                  <a:cubicBezTo>
                    <a:pt x="375766" y="305240"/>
                    <a:pt x="370934" y="310072"/>
                    <a:pt x="370922" y="316037"/>
                  </a:cubicBezTo>
                  <a:cubicBezTo>
                    <a:pt x="370922" y="322010"/>
                    <a:pt x="375758" y="326855"/>
                    <a:pt x="381731" y="326867"/>
                  </a:cubicBezTo>
                  <a:lnTo>
                    <a:pt x="381731" y="326867"/>
                  </a:lnTo>
                  <a:cubicBezTo>
                    <a:pt x="387625" y="326954"/>
                    <a:pt x="392474" y="322243"/>
                    <a:pt x="392561" y="316345"/>
                  </a:cubicBezTo>
                  <a:cubicBezTo>
                    <a:pt x="392561" y="316341"/>
                    <a:pt x="392561" y="316332"/>
                    <a:pt x="392561" y="316324"/>
                  </a:cubicBezTo>
                  <a:cubicBezTo>
                    <a:pt x="392561" y="316233"/>
                    <a:pt x="392561" y="316145"/>
                    <a:pt x="392561" y="316053"/>
                  </a:cubicBezTo>
                  <a:close/>
                  <a:moveTo>
                    <a:pt x="424727" y="316037"/>
                  </a:moveTo>
                  <a:cubicBezTo>
                    <a:pt x="424727" y="310064"/>
                    <a:pt x="419891" y="305219"/>
                    <a:pt x="413917" y="305207"/>
                  </a:cubicBezTo>
                  <a:cubicBezTo>
                    <a:pt x="407936" y="305207"/>
                    <a:pt x="403087" y="310055"/>
                    <a:pt x="403087" y="316037"/>
                  </a:cubicBezTo>
                  <a:cubicBezTo>
                    <a:pt x="403100" y="322010"/>
                    <a:pt x="407944" y="326846"/>
                    <a:pt x="413917" y="326846"/>
                  </a:cubicBezTo>
                  <a:lnTo>
                    <a:pt x="414051" y="326846"/>
                  </a:lnTo>
                  <a:cubicBezTo>
                    <a:pt x="419945" y="326842"/>
                    <a:pt x="424727" y="322064"/>
                    <a:pt x="424731" y="316170"/>
                  </a:cubicBezTo>
                  <a:cubicBezTo>
                    <a:pt x="424731" y="316108"/>
                    <a:pt x="424731" y="316062"/>
                    <a:pt x="424727" y="316037"/>
                  </a:cubicBezTo>
                  <a:close/>
                  <a:moveTo>
                    <a:pt x="457026" y="316037"/>
                  </a:moveTo>
                  <a:cubicBezTo>
                    <a:pt x="457013" y="310072"/>
                    <a:pt x="452181" y="305240"/>
                    <a:pt x="446216" y="305227"/>
                  </a:cubicBezTo>
                  <a:cubicBezTo>
                    <a:pt x="440243" y="305227"/>
                    <a:pt x="435399" y="310064"/>
                    <a:pt x="435386" y="316037"/>
                  </a:cubicBezTo>
                  <a:cubicBezTo>
                    <a:pt x="435386" y="322018"/>
                    <a:pt x="440235" y="326867"/>
                    <a:pt x="446216" y="326867"/>
                  </a:cubicBezTo>
                  <a:lnTo>
                    <a:pt x="446216" y="326867"/>
                  </a:lnTo>
                  <a:cubicBezTo>
                    <a:pt x="452111" y="326942"/>
                    <a:pt x="456951" y="322222"/>
                    <a:pt x="457026" y="316324"/>
                  </a:cubicBezTo>
                  <a:cubicBezTo>
                    <a:pt x="457026" y="316324"/>
                    <a:pt x="457026" y="316324"/>
                    <a:pt x="457026" y="316324"/>
                  </a:cubicBezTo>
                  <a:cubicBezTo>
                    <a:pt x="457026" y="316233"/>
                    <a:pt x="457026" y="316145"/>
                    <a:pt x="457026" y="316053"/>
                  </a:cubicBezTo>
                  <a:close/>
                  <a:moveTo>
                    <a:pt x="489192" y="316037"/>
                  </a:moveTo>
                  <a:cubicBezTo>
                    <a:pt x="489179" y="310064"/>
                    <a:pt x="484335" y="305227"/>
                    <a:pt x="478361" y="305227"/>
                  </a:cubicBezTo>
                  <a:cubicBezTo>
                    <a:pt x="472388" y="305240"/>
                    <a:pt x="467552" y="310084"/>
                    <a:pt x="467552" y="316058"/>
                  </a:cubicBezTo>
                  <a:cubicBezTo>
                    <a:pt x="467564" y="322023"/>
                    <a:pt x="472396" y="326855"/>
                    <a:pt x="478361" y="326867"/>
                  </a:cubicBezTo>
                  <a:lnTo>
                    <a:pt x="478495" y="326867"/>
                  </a:lnTo>
                  <a:cubicBezTo>
                    <a:pt x="484389" y="326863"/>
                    <a:pt x="489171" y="322085"/>
                    <a:pt x="489175" y="316191"/>
                  </a:cubicBezTo>
                  <a:cubicBezTo>
                    <a:pt x="489196" y="316108"/>
                    <a:pt x="489196" y="316062"/>
                    <a:pt x="489192" y="316037"/>
                  </a:cubicBezTo>
                  <a:close/>
                  <a:moveTo>
                    <a:pt x="521490" y="316037"/>
                  </a:moveTo>
                  <a:cubicBezTo>
                    <a:pt x="521478" y="310064"/>
                    <a:pt x="516633" y="305227"/>
                    <a:pt x="510660" y="305227"/>
                  </a:cubicBezTo>
                  <a:cubicBezTo>
                    <a:pt x="504695" y="305240"/>
                    <a:pt x="499863" y="310072"/>
                    <a:pt x="499851" y="316037"/>
                  </a:cubicBezTo>
                  <a:cubicBezTo>
                    <a:pt x="499851" y="322010"/>
                    <a:pt x="504687" y="326855"/>
                    <a:pt x="510660" y="326867"/>
                  </a:cubicBezTo>
                  <a:lnTo>
                    <a:pt x="510660" y="326867"/>
                  </a:lnTo>
                  <a:cubicBezTo>
                    <a:pt x="516554" y="326954"/>
                    <a:pt x="521403" y="322243"/>
                    <a:pt x="521490" y="316345"/>
                  </a:cubicBezTo>
                  <a:cubicBezTo>
                    <a:pt x="521490" y="316341"/>
                    <a:pt x="521490" y="316332"/>
                    <a:pt x="521490" y="316324"/>
                  </a:cubicBezTo>
                  <a:cubicBezTo>
                    <a:pt x="521495" y="316195"/>
                    <a:pt x="521495" y="316108"/>
                    <a:pt x="521490" y="31603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29"/>
            <p:cNvSpPr/>
            <p:nvPr/>
          </p:nvSpPr>
          <p:spPr>
            <a:xfrm>
              <a:off x="6219401" y="1135020"/>
              <a:ext cx="299901" cy="187831"/>
            </a:xfrm>
            <a:custGeom>
              <a:avLst/>
              <a:gdLst/>
              <a:ahLst/>
              <a:cxnLst/>
              <a:rect l="l" t="t" r="r" b="b"/>
              <a:pathLst>
                <a:path w="512826" h="321189" extrusionOk="0">
                  <a:moveTo>
                    <a:pt x="56625" y="27054"/>
                  </a:moveTo>
                  <a:lnTo>
                    <a:pt x="19136" y="27054"/>
                  </a:lnTo>
                  <a:cubicBezTo>
                    <a:pt x="14050" y="27129"/>
                    <a:pt x="9868" y="23068"/>
                    <a:pt x="9793" y="17982"/>
                  </a:cubicBezTo>
                  <a:lnTo>
                    <a:pt x="9793" y="17848"/>
                  </a:lnTo>
                  <a:cubicBezTo>
                    <a:pt x="9793" y="12687"/>
                    <a:pt x="13975" y="8505"/>
                    <a:pt x="19136" y="8505"/>
                  </a:cubicBezTo>
                  <a:lnTo>
                    <a:pt x="56625" y="8505"/>
                  </a:lnTo>
                  <a:cubicBezTo>
                    <a:pt x="61787" y="8505"/>
                    <a:pt x="65969" y="12687"/>
                    <a:pt x="65969" y="17848"/>
                  </a:cubicBezTo>
                  <a:cubicBezTo>
                    <a:pt x="65964" y="22930"/>
                    <a:pt x="61853" y="27046"/>
                    <a:pt x="56771" y="27054"/>
                  </a:cubicBezTo>
                  <a:close/>
                  <a:moveTo>
                    <a:pt x="65969" y="60823"/>
                  </a:moveTo>
                  <a:cubicBezTo>
                    <a:pt x="65969" y="55662"/>
                    <a:pt x="61787" y="51480"/>
                    <a:pt x="56625" y="51480"/>
                  </a:cubicBezTo>
                  <a:lnTo>
                    <a:pt x="19136" y="51480"/>
                  </a:lnTo>
                  <a:cubicBezTo>
                    <a:pt x="13975" y="51480"/>
                    <a:pt x="9793" y="55662"/>
                    <a:pt x="9793" y="60823"/>
                  </a:cubicBezTo>
                  <a:cubicBezTo>
                    <a:pt x="9793" y="65984"/>
                    <a:pt x="13975" y="70166"/>
                    <a:pt x="19136" y="70166"/>
                  </a:cubicBezTo>
                  <a:lnTo>
                    <a:pt x="56625" y="70166"/>
                  </a:lnTo>
                  <a:cubicBezTo>
                    <a:pt x="61787" y="70166"/>
                    <a:pt x="65969" y="65984"/>
                    <a:pt x="65969" y="60823"/>
                  </a:cubicBezTo>
                  <a:close/>
                  <a:moveTo>
                    <a:pt x="65969" y="103798"/>
                  </a:moveTo>
                  <a:cubicBezTo>
                    <a:pt x="65973" y="98712"/>
                    <a:pt x="61853" y="94593"/>
                    <a:pt x="56767" y="94588"/>
                  </a:cubicBezTo>
                  <a:cubicBezTo>
                    <a:pt x="56767" y="94588"/>
                    <a:pt x="56763" y="94588"/>
                    <a:pt x="56763" y="94588"/>
                  </a:cubicBezTo>
                  <a:lnTo>
                    <a:pt x="19124" y="94588"/>
                  </a:lnTo>
                  <a:cubicBezTo>
                    <a:pt x="14038" y="94518"/>
                    <a:pt x="9856" y="98579"/>
                    <a:pt x="9781" y="103665"/>
                  </a:cubicBezTo>
                  <a:lnTo>
                    <a:pt x="9781" y="103798"/>
                  </a:lnTo>
                  <a:cubicBezTo>
                    <a:pt x="9781" y="108959"/>
                    <a:pt x="13963" y="113141"/>
                    <a:pt x="19124" y="113141"/>
                  </a:cubicBezTo>
                  <a:lnTo>
                    <a:pt x="56613" y="113141"/>
                  </a:lnTo>
                  <a:cubicBezTo>
                    <a:pt x="61774" y="113150"/>
                    <a:pt x="65960" y="108972"/>
                    <a:pt x="65969" y="103811"/>
                  </a:cubicBezTo>
                  <a:cubicBezTo>
                    <a:pt x="65969" y="103802"/>
                    <a:pt x="65969" y="103790"/>
                    <a:pt x="65969" y="103782"/>
                  </a:cubicBezTo>
                  <a:close/>
                  <a:moveTo>
                    <a:pt x="65969" y="146773"/>
                  </a:moveTo>
                  <a:cubicBezTo>
                    <a:pt x="65973" y="141687"/>
                    <a:pt x="61853" y="137568"/>
                    <a:pt x="56767" y="137563"/>
                  </a:cubicBezTo>
                  <a:cubicBezTo>
                    <a:pt x="56767" y="137563"/>
                    <a:pt x="56763" y="137563"/>
                    <a:pt x="56763" y="137563"/>
                  </a:cubicBezTo>
                  <a:lnTo>
                    <a:pt x="19124" y="137563"/>
                  </a:lnTo>
                  <a:cubicBezTo>
                    <a:pt x="14000" y="136947"/>
                    <a:pt x="9348" y="140600"/>
                    <a:pt x="8731" y="145724"/>
                  </a:cubicBezTo>
                  <a:cubicBezTo>
                    <a:pt x="8731" y="145724"/>
                    <a:pt x="8731" y="145724"/>
                    <a:pt x="8731" y="145724"/>
                  </a:cubicBezTo>
                  <a:cubicBezTo>
                    <a:pt x="8119" y="150847"/>
                    <a:pt x="11772" y="155500"/>
                    <a:pt x="16895" y="156112"/>
                  </a:cubicBezTo>
                  <a:cubicBezTo>
                    <a:pt x="17637" y="156204"/>
                    <a:pt x="18382" y="156204"/>
                    <a:pt x="19124" y="156112"/>
                  </a:cubicBezTo>
                  <a:lnTo>
                    <a:pt x="56613" y="156112"/>
                  </a:lnTo>
                  <a:cubicBezTo>
                    <a:pt x="61774" y="156121"/>
                    <a:pt x="65960" y="151943"/>
                    <a:pt x="65969" y="146782"/>
                  </a:cubicBezTo>
                  <a:cubicBezTo>
                    <a:pt x="65969" y="146773"/>
                    <a:pt x="65969" y="146765"/>
                    <a:pt x="65969" y="146757"/>
                  </a:cubicBezTo>
                  <a:close/>
                  <a:moveTo>
                    <a:pt x="65969" y="189752"/>
                  </a:moveTo>
                  <a:cubicBezTo>
                    <a:pt x="65973" y="184666"/>
                    <a:pt x="61853" y="180547"/>
                    <a:pt x="56767" y="180543"/>
                  </a:cubicBezTo>
                  <a:cubicBezTo>
                    <a:pt x="56767" y="180543"/>
                    <a:pt x="56763" y="180543"/>
                    <a:pt x="56763" y="180543"/>
                  </a:cubicBezTo>
                  <a:lnTo>
                    <a:pt x="19124" y="180543"/>
                  </a:lnTo>
                  <a:cubicBezTo>
                    <a:pt x="14000" y="179926"/>
                    <a:pt x="9348" y="183579"/>
                    <a:pt x="8731" y="188703"/>
                  </a:cubicBezTo>
                  <a:cubicBezTo>
                    <a:pt x="8731" y="188703"/>
                    <a:pt x="8731" y="188703"/>
                    <a:pt x="8731" y="188703"/>
                  </a:cubicBezTo>
                  <a:cubicBezTo>
                    <a:pt x="8119" y="193826"/>
                    <a:pt x="11772" y="198479"/>
                    <a:pt x="16895" y="199096"/>
                  </a:cubicBezTo>
                  <a:cubicBezTo>
                    <a:pt x="17637" y="199183"/>
                    <a:pt x="18382" y="199183"/>
                    <a:pt x="19124" y="199096"/>
                  </a:cubicBezTo>
                  <a:lnTo>
                    <a:pt x="56613" y="199096"/>
                  </a:lnTo>
                  <a:cubicBezTo>
                    <a:pt x="61774" y="199096"/>
                    <a:pt x="65956" y="194914"/>
                    <a:pt x="65956" y="189752"/>
                  </a:cubicBezTo>
                  <a:close/>
                  <a:moveTo>
                    <a:pt x="65969" y="232727"/>
                  </a:moveTo>
                  <a:cubicBezTo>
                    <a:pt x="65973" y="227641"/>
                    <a:pt x="61853" y="223522"/>
                    <a:pt x="56767" y="223518"/>
                  </a:cubicBezTo>
                  <a:cubicBezTo>
                    <a:pt x="56767" y="223518"/>
                    <a:pt x="56763" y="223518"/>
                    <a:pt x="56763" y="223518"/>
                  </a:cubicBezTo>
                  <a:lnTo>
                    <a:pt x="19124" y="223518"/>
                  </a:lnTo>
                  <a:cubicBezTo>
                    <a:pt x="14000" y="222905"/>
                    <a:pt x="9352" y="226554"/>
                    <a:pt x="8731" y="231678"/>
                  </a:cubicBezTo>
                  <a:cubicBezTo>
                    <a:pt x="8119" y="236801"/>
                    <a:pt x="11772" y="241454"/>
                    <a:pt x="16895" y="242071"/>
                  </a:cubicBezTo>
                  <a:cubicBezTo>
                    <a:pt x="17637" y="242158"/>
                    <a:pt x="18382" y="242158"/>
                    <a:pt x="19124" y="242071"/>
                  </a:cubicBezTo>
                  <a:lnTo>
                    <a:pt x="56613" y="242071"/>
                  </a:lnTo>
                  <a:cubicBezTo>
                    <a:pt x="61774" y="242071"/>
                    <a:pt x="65956" y="237888"/>
                    <a:pt x="65956" y="232727"/>
                  </a:cubicBezTo>
                  <a:close/>
                  <a:moveTo>
                    <a:pt x="65969" y="275703"/>
                  </a:moveTo>
                  <a:cubicBezTo>
                    <a:pt x="65973" y="270617"/>
                    <a:pt x="61853" y="266497"/>
                    <a:pt x="56767" y="266493"/>
                  </a:cubicBezTo>
                  <a:cubicBezTo>
                    <a:pt x="56767" y="266493"/>
                    <a:pt x="56763" y="266493"/>
                    <a:pt x="56763" y="266493"/>
                  </a:cubicBezTo>
                  <a:lnTo>
                    <a:pt x="19124" y="266493"/>
                  </a:lnTo>
                  <a:cubicBezTo>
                    <a:pt x="14000" y="265876"/>
                    <a:pt x="9348" y="269529"/>
                    <a:pt x="8731" y="274653"/>
                  </a:cubicBezTo>
                  <a:cubicBezTo>
                    <a:pt x="8731" y="274653"/>
                    <a:pt x="8731" y="274653"/>
                    <a:pt x="8731" y="274653"/>
                  </a:cubicBezTo>
                  <a:cubicBezTo>
                    <a:pt x="8119" y="279776"/>
                    <a:pt x="11772" y="284429"/>
                    <a:pt x="16895" y="285042"/>
                  </a:cubicBezTo>
                  <a:cubicBezTo>
                    <a:pt x="17637" y="285133"/>
                    <a:pt x="18382" y="285133"/>
                    <a:pt x="19124" y="285042"/>
                  </a:cubicBezTo>
                  <a:lnTo>
                    <a:pt x="56613" y="285042"/>
                  </a:lnTo>
                  <a:cubicBezTo>
                    <a:pt x="61774" y="285042"/>
                    <a:pt x="65956" y="280859"/>
                    <a:pt x="65956" y="275698"/>
                  </a:cubicBezTo>
                  <a:close/>
                  <a:moveTo>
                    <a:pt x="65969" y="318815"/>
                  </a:moveTo>
                  <a:cubicBezTo>
                    <a:pt x="65969" y="313654"/>
                    <a:pt x="61787" y="309472"/>
                    <a:pt x="56625" y="309472"/>
                  </a:cubicBezTo>
                  <a:lnTo>
                    <a:pt x="19136" y="309472"/>
                  </a:lnTo>
                  <a:cubicBezTo>
                    <a:pt x="14013" y="308855"/>
                    <a:pt x="9360" y="312509"/>
                    <a:pt x="8744" y="317632"/>
                  </a:cubicBezTo>
                  <a:cubicBezTo>
                    <a:pt x="8744" y="317632"/>
                    <a:pt x="8744" y="317632"/>
                    <a:pt x="8744" y="317632"/>
                  </a:cubicBezTo>
                  <a:cubicBezTo>
                    <a:pt x="8131" y="322756"/>
                    <a:pt x="11784" y="327408"/>
                    <a:pt x="16908" y="328025"/>
                  </a:cubicBezTo>
                  <a:cubicBezTo>
                    <a:pt x="17649" y="328112"/>
                    <a:pt x="18395" y="328112"/>
                    <a:pt x="19136" y="328025"/>
                  </a:cubicBezTo>
                  <a:lnTo>
                    <a:pt x="56625" y="328025"/>
                  </a:lnTo>
                  <a:cubicBezTo>
                    <a:pt x="61712" y="328096"/>
                    <a:pt x="65894" y="324034"/>
                    <a:pt x="65969" y="318948"/>
                  </a:cubicBezTo>
                  <a:close/>
                  <a:moveTo>
                    <a:pt x="206644" y="17848"/>
                  </a:moveTo>
                  <a:cubicBezTo>
                    <a:pt x="206644" y="12742"/>
                    <a:pt x="202541" y="8580"/>
                    <a:pt x="197435" y="8505"/>
                  </a:cubicBezTo>
                  <a:lnTo>
                    <a:pt x="98667" y="8505"/>
                  </a:lnTo>
                  <a:cubicBezTo>
                    <a:pt x="93540" y="8576"/>
                    <a:pt x="89399" y="12721"/>
                    <a:pt x="89328" y="17848"/>
                  </a:cubicBezTo>
                  <a:cubicBezTo>
                    <a:pt x="89399" y="22955"/>
                    <a:pt x="93561" y="27058"/>
                    <a:pt x="98667" y="27054"/>
                  </a:cubicBezTo>
                  <a:lnTo>
                    <a:pt x="197435" y="27054"/>
                  </a:lnTo>
                  <a:cubicBezTo>
                    <a:pt x="202521" y="27058"/>
                    <a:pt x="206640" y="22939"/>
                    <a:pt x="206644" y="17853"/>
                  </a:cubicBezTo>
                  <a:cubicBezTo>
                    <a:pt x="206644" y="17853"/>
                    <a:pt x="206644" y="17848"/>
                    <a:pt x="206644" y="17848"/>
                  </a:cubicBezTo>
                  <a:close/>
                  <a:moveTo>
                    <a:pt x="206644" y="60823"/>
                  </a:moveTo>
                  <a:cubicBezTo>
                    <a:pt x="206644" y="55716"/>
                    <a:pt x="202541" y="51551"/>
                    <a:pt x="197435" y="51480"/>
                  </a:cubicBezTo>
                  <a:lnTo>
                    <a:pt x="98667" y="51480"/>
                  </a:lnTo>
                  <a:cubicBezTo>
                    <a:pt x="93511" y="51480"/>
                    <a:pt x="89328" y="55662"/>
                    <a:pt x="89328" y="60819"/>
                  </a:cubicBezTo>
                  <a:cubicBezTo>
                    <a:pt x="89328" y="60819"/>
                    <a:pt x="89328" y="60823"/>
                    <a:pt x="89328" y="60823"/>
                  </a:cubicBezTo>
                  <a:cubicBezTo>
                    <a:pt x="89324" y="65980"/>
                    <a:pt x="93506" y="70162"/>
                    <a:pt x="98663" y="70166"/>
                  </a:cubicBezTo>
                  <a:cubicBezTo>
                    <a:pt x="98663" y="70166"/>
                    <a:pt x="98667" y="70166"/>
                    <a:pt x="98667" y="70166"/>
                  </a:cubicBezTo>
                  <a:lnTo>
                    <a:pt x="197435" y="70166"/>
                  </a:lnTo>
                  <a:cubicBezTo>
                    <a:pt x="202554" y="70091"/>
                    <a:pt x="206657" y="65914"/>
                    <a:pt x="206644" y="60794"/>
                  </a:cubicBezTo>
                  <a:close/>
                  <a:moveTo>
                    <a:pt x="206644" y="103798"/>
                  </a:moveTo>
                  <a:cubicBezTo>
                    <a:pt x="206644" y="98712"/>
                    <a:pt x="202521" y="94588"/>
                    <a:pt x="197435" y="94588"/>
                  </a:cubicBezTo>
                  <a:lnTo>
                    <a:pt x="98667" y="94588"/>
                  </a:lnTo>
                  <a:cubicBezTo>
                    <a:pt x="93561" y="94588"/>
                    <a:pt x="89399" y="98691"/>
                    <a:pt x="89328" y="103798"/>
                  </a:cubicBezTo>
                  <a:cubicBezTo>
                    <a:pt x="89399" y="108926"/>
                    <a:pt x="93540" y="113071"/>
                    <a:pt x="98667" y="113141"/>
                  </a:cubicBezTo>
                  <a:lnTo>
                    <a:pt x="197435" y="113141"/>
                  </a:lnTo>
                  <a:cubicBezTo>
                    <a:pt x="202541" y="113071"/>
                    <a:pt x="206644" y="108905"/>
                    <a:pt x="206644" y="103798"/>
                  </a:cubicBezTo>
                  <a:close/>
                  <a:moveTo>
                    <a:pt x="206644" y="146777"/>
                  </a:moveTo>
                  <a:cubicBezTo>
                    <a:pt x="206649" y="141691"/>
                    <a:pt x="202529" y="137572"/>
                    <a:pt x="197443" y="137568"/>
                  </a:cubicBezTo>
                  <a:cubicBezTo>
                    <a:pt x="197439" y="137568"/>
                    <a:pt x="197439" y="137568"/>
                    <a:pt x="197435" y="137568"/>
                  </a:cubicBezTo>
                  <a:lnTo>
                    <a:pt x="98667" y="137568"/>
                  </a:lnTo>
                  <a:cubicBezTo>
                    <a:pt x="93544" y="136955"/>
                    <a:pt x="88895" y="140604"/>
                    <a:pt x="88279" y="145728"/>
                  </a:cubicBezTo>
                  <a:cubicBezTo>
                    <a:pt x="87662" y="150847"/>
                    <a:pt x="91307" y="155496"/>
                    <a:pt x="96426" y="156116"/>
                  </a:cubicBezTo>
                  <a:cubicBezTo>
                    <a:pt x="96431" y="156116"/>
                    <a:pt x="96435" y="156116"/>
                    <a:pt x="96439" y="156116"/>
                  </a:cubicBezTo>
                  <a:cubicBezTo>
                    <a:pt x="97180" y="156208"/>
                    <a:pt x="97926" y="156208"/>
                    <a:pt x="98667" y="156116"/>
                  </a:cubicBezTo>
                  <a:lnTo>
                    <a:pt x="197435" y="156116"/>
                  </a:lnTo>
                  <a:cubicBezTo>
                    <a:pt x="202521" y="156121"/>
                    <a:pt x="206640" y="152001"/>
                    <a:pt x="206644" y="146915"/>
                  </a:cubicBezTo>
                  <a:cubicBezTo>
                    <a:pt x="206644" y="146915"/>
                    <a:pt x="206644" y="146911"/>
                    <a:pt x="206644" y="146911"/>
                  </a:cubicBezTo>
                  <a:lnTo>
                    <a:pt x="206644" y="146773"/>
                  </a:lnTo>
                  <a:close/>
                  <a:moveTo>
                    <a:pt x="206644" y="189752"/>
                  </a:moveTo>
                  <a:cubicBezTo>
                    <a:pt x="206644" y="184666"/>
                    <a:pt x="202521" y="180543"/>
                    <a:pt x="197435" y="180543"/>
                  </a:cubicBezTo>
                  <a:lnTo>
                    <a:pt x="98667" y="180543"/>
                  </a:lnTo>
                  <a:cubicBezTo>
                    <a:pt x="93544" y="179930"/>
                    <a:pt x="88895" y="183579"/>
                    <a:pt x="88279" y="188703"/>
                  </a:cubicBezTo>
                  <a:cubicBezTo>
                    <a:pt x="87662" y="193826"/>
                    <a:pt x="91315" y="198479"/>
                    <a:pt x="96439" y="199096"/>
                  </a:cubicBezTo>
                  <a:cubicBezTo>
                    <a:pt x="96439" y="199096"/>
                    <a:pt x="96439" y="199096"/>
                    <a:pt x="96439" y="199096"/>
                  </a:cubicBezTo>
                  <a:cubicBezTo>
                    <a:pt x="97180" y="199183"/>
                    <a:pt x="97926" y="199183"/>
                    <a:pt x="98667" y="199096"/>
                  </a:cubicBezTo>
                  <a:lnTo>
                    <a:pt x="197435" y="199096"/>
                  </a:lnTo>
                  <a:cubicBezTo>
                    <a:pt x="202521" y="199096"/>
                    <a:pt x="206644" y="194972"/>
                    <a:pt x="206644" y="189886"/>
                  </a:cubicBezTo>
                  <a:lnTo>
                    <a:pt x="206644" y="189752"/>
                  </a:lnTo>
                  <a:close/>
                  <a:moveTo>
                    <a:pt x="324893" y="232727"/>
                  </a:moveTo>
                  <a:cubicBezTo>
                    <a:pt x="324898" y="227641"/>
                    <a:pt x="320778" y="223522"/>
                    <a:pt x="315692" y="223518"/>
                  </a:cubicBezTo>
                  <a:cubicBezTo>
                    <a:pt x="315692" y="223518"/>
                    <a:pt x="315688" y="223518"/>
                    <a:pt x="315688" y="223518"/>
                  </a:cubicBezTo>
                  <a:lnTo>
                    <a:pt x="216921" y="223518"/>
                  </a:lnTo>
                  <a:cubicBezTo>
                    <a:pt x="211801" y="222901"/>
                    <a:pt x="207148" y="226554"/>
                    <a:pt x="206532" y="231674"/>
                  </a:cubicBezTo>
                  <a:cubicBezTo>
                    <a:pt x="206532" y="231678"/>
                    <a:pt x="206532" y="231678"/>
                    <a:pt x="206532" y="231682"/>
                  </a:cubicBezTo>
                  <a:cubicBezTo>
                    <a:pt x="205920" y="236805"/>
                    <a:pt x="209569" y="241454"/>
                    <a:pt x="214692" y="242071"/>
                  </a:cubicBezTo>
                  <a:cubicBezTo>
                    <a:pt x="215433" y="242158"/>
                    <a:pt x="216179" y="242158"/>
                    <a:pt x="216921" y="242071"/>
                  </a:cubicBezTo>
                  <a:lnTo>
                    <a:pt x="315554" y="242071"/>
                  </a:lnTo>
                  <a:cubicBezTo>
                    <a:pt x="320711" y="242071"/>
                    <a:pt x="324893" y="237888"/>
                    <a:pt x="324893" y="232732"/>
                  </a:cubicBezTo>
                  <a:cubicBezTo>
                    <a:pt x="324893" y="232732"/>
                    <a:pt x="324893" y="232727"/>
                    <a:pt x="324893" y="232727"/>
                  </a:cubicBezTo>
                  <a:close/>
                  <a:moveTo>
                    <a:pt x="324893" y="275703"/>
                  </a:moveTo>
                  <a:cubicBezTo>
                    <a:pt x="324898" y="270617"/>
                    <a:pt x="320778" y="266497"/>
                    <a:pt x="315692" y="266493"/>
                  </a:cubicBezTo>
                  <a:cubicBezTo>
                    <a:pt x="315692" y="266493"/>
                    <a:pt x="315688" y="266493"/>
                    <a:pt x="315688" y="266493"/>
                  </a:cubicBezTo>
                  <a:lnTo>
                    <a:pt x="216921" y="266493"/>
                  </a:lnTo>
                  <a:cubicBezTo>
                    <a:pt x="211801" y="265872"/>
                    <a:pt x="207153" y="269521"/>
                    <a:pt x="206532" y="274640"/>
                  </a:cubicBezTo>
                  <a:cubicBezTo>
                    <a:pt x="206532" y="274645"/>
                    <a:pt x="206532" y="274649"/>
                    <a:pt x="206532" y="274653"/>
                  </a:cubicBezTo>
                  <a:cubicBezTo>
                    <a:pt x="205915" y="279772"/>
                    <a:pt x="209560" y="284421"/>
                    <a:pt x="214680" y="285042"/>
                  </a:cubicBezTo>
                  <a:cubicBezTo>
                    <a:pt x="214684" y="285042"/>
                    <a:pt x="214688" y="285042"/>
                    <a:pt x="214692" y="285042"/>
                  </a:cubicBezTo>
                  <a:cubicBezTo>
                    <a:pt x="215433" y="285133"/>
                    <a:pt x="216179" y="285133"/>
                    <a:pt x="216921" y="285042"/>
                  </a:cubicBezTo>
                  <a:lnTo>
                    <a:pt x="315554" y="285042"/>
                  </a:lnTo>
                  <a:cubicBezTo>
                    <a:pt x="320711" y="285042"/>
                    <a:pt x="324893" y="280859"/>
                    <a:pt x="324893" y="275703"/>
                  </a:cubicBezTo>
                  <a:cubicBezTo>
                    <a:pt x="324893" y="275703"/>
                    <a:pt x="324893" y="275698"/>
                    <a:pt x="324893" y="275698"/>
                  </a:cubicBezTo>
                  <a:close/>
                  <a:moveTo>
                    <a:pt x="324893" y="318815"/>
                  </a:moveTo>
                  <a:cubicBezTo>
                    <a:pt x="324898" y="313658"/>
                    <a:pt x="320715" y="309476"/>
                    <a:pt x="315559" y="309472"/>
                  </a:cubicBezTo>
                  <a:cubicBezTo>
                    <a:pt x="315559" y="309472"/>
                    <a:pt x="315554" y="309472"/>
                    <a:pt x="315554" y="309472"/>
                  </a:cubicBezTo>
                  <a:lnTo>
                    <a:pt x="216921" y="309472"/>
                  </a:lnTo>
                  <a:cubicBezTo>
                    <a:pt x="211801" y="308855"/>
                    <a:pt x="207153" y="312500"/>
                    <a:pt x="206532" y="317620"/>
                  </a:cubicBezTo>
                  <a:cubicBezTo>
                    <a:pt x="206532" y="317624"/>
                    <a:pt x="206532" y="317628"/>
                    <a:pt x="206532" y="317632"/>
                  </a:cubicBezTo>
                  <a:cubicBezTo>
                    <a:pt x="205915" y="322756"/>
                    <a:pt x="209569" y="327408"/>
                    <a:pt x="214692" y="328025"/>
                  </a:cubicBezTo>
                  <a:cubicBezTo>
                    <a:pt x="214692" y="328025"/>
                    <a:pt x="214692" y="328025"/>
                    <a:pt x="214692" y="328025"/>
                  </a:cubicBezTo>
                  <a:cubicBezTo>
                    <a:pt x="215433" y="328112"/>
                    <a:pt x="216179" y="328112"/>
                    <a:pt x="216921" y="328025"/>
                  </a:cubicBezTo>
                  <a:lnTo>
                    <a:pt x="315554" y="328025"/>
                  </a:lnTo>
                  <a:cubicBezTo>
                    <a:pt x="320640" y="328096"/>
                    <a:pt x="324818" y="324034"/>
                    <a:pt x="324893" y="318948"/>
                  </a:cubicBezTo>
                  <a:lnTo>
                    <a:pt x="324893" y="318815"/>
                  </a:lnTo>
                  <a:close/>
                  <a:moveTo>
                    <a:pt x="250153" y="17848"/>
                  </a:moveTo>
                  <a:cubicBezTo>
                    <a:pt x="250219" y="11879"/>
                    <a:pt x="245441" y="6985"/>
                    <a:pt x="239477" y="6902"/>
                  </a:cubicBezTo>
                  <a:cubicBezTo>
                    <a:pt x="233512" y="6839"/>
                    <a:pt x="228617" y="11617"/>
                    <a:pt x="228534" y="17582"/>
                  </a:cubicBezTo>
                  <a:cubicBezTo>
                    <a:pt x="228471" y="23547"/>
                    <a:pt x="233245" y="28441"/>
                    <a:pt x="239210" y="28524"/>
                  </a:cubicBezTo>
                  <a:lnTo>
                    <a:pt x="239343" y="28524"/>
                  </a:lnTo>
                  <a:cubicBezTo>
                    <a:pt x="245258" y="28512"/>
                    <a:pt x="250069" y="23763"/>
                    <a:pt x="250153" y="17848"/>
                  </a:cubicBezTo>
                  <a:close/>
                  <a:moveTo>
                    <a:pt x="282318" y="17848"/>
                  </a:moveTo>
                  <a:cubicBezTo>
                    <a:pt x="282393" y="11879"/>
                    <a:pt x="277620" y="6981"/>
                    <a:pt x="271651" y="6906"/>
                  </a:cubicBezTo>
                  <a:cubicBezTo>
                    <a:pt x="271651" y="6906"/>
                    <a:pt x="271646" y="6906"/>
                    <a:pt x="271642" y="6906"/>
                  </a:cubicBezTo>
                  <a:cubicBezTo>
                    <a:pt x="265677" y="6843"/>
                    <a:pt x="260783" y="11617"/>
                    <a:pt x="260700" y="17582"/>
                  </a:cubicBezTo>
                  <a:cubicBezTo>
                    <a:pt x="260637" y="23547"/>
                    <a:pt x="265411" y="28441"/>
                    <a:pt x="271376" y="28524"/>
                  </a:cubicBezTo>
                  <a:lnTo>
                    <a:pt x="271642" y="28524"/>
                  </a:lnTo>
                  <a:cubicBezTo>
                    <a:pt x="277540" y="28670"/>
                    <a:pt x="282439" y="24009"/>
                    <a:pt x="282585" y="18115"/>
                  </a:cubicBezTo>
                  <a:cubicBezTo>
                    <a:pt x="282585" y="18111"/>
                    <a:pt x="282585" y="18111"/>
                    <a:pt x="282585" y="18111"/>
                  </a:cubicBezTo>
                  <a:lnTo>
                    <a:pt x="282585" y="17840"/>
                  </a:lnTo>
                  <a:close/>
                  <a:moveTo>
                    <a:pt x="314617" y="17848"/>
                  </a:moveTo>
                  <a:cubicBezTo>
                    <a:pt x="314684" y="11879"/>
                    <a:pt x="309906" y="6985"/>
                    <a:pt x="303941" y="6902"/>
                  </a:cubicBezTo>
                  <a:cubicBezTo>
                    <a:pt x="297976" y="6839"/>
                    <a:pt x="293082" y="11617"/>
                    <a:pt x="292999" y="17582"/>
                  </a:cubicBezTo>
                  <a:cubicBezTo>
                    <a:pt x="292936" y="23547"/>
                    <a:pt x="297710" y="28441"/>
                    <a:pt x="303675" y="28524"/>
                  </a:cubicBezTo>
                  <a:lnTo>
                    <a:pt x="303808" y="28524"/>
                  </a:lnTo>
                  <a:cubicBezTo>
                    <a:pt x="309731" y="28524"/>
                    <a:pt x="314555" y="23767"/>
                    <a:pt x="314638" y="17848"/>
                  </a:cubicBezTo>
                  <a:close/>
                  <a:moveTo>
                    <a:pt x="346783" y="17848"/>
                  </a:moveTo>
                  <a:cubicBezTo>
                    <a:pt x="346858" y="11879"/>
                    <a:pt x="342084" y="6981"/>
                    <a:pt x="336115" y="6906"/>
                  </a:cubicBezTo>
                  <a:cubicBezTo>
                    <a:pt x="336115" y="6906"/>
                    <a:pt x="336111" y="6906"/>
                    <a:pt x="336107" y="6906"/>
                  </a:cubicBezTo>
                  <a:cubicBezTo>
                    <a:pt x="330142" y="6843"/>
                    <a:pt x="325247" y="11617"/>
                    <a:pt x="325164" y="17582"/>
                  </a:cubicBezTo>
                  <a:cubicBezTo>
                    <a:pt x="325102" y="23547"/>
                    <a:pt x="329875" y="28441"/>
                    <a:pt x="335840" y="28524"/>
                  </a:cubicBezTo>
                  <a:lnTo>
                    <a:pt x="336107" y="28524"/>
                  </a:lnTo>
                  <a:cubicBezTo>
                    <a:pt x="342005" y="28524"/>
                    <a:pt x="346783" y="23742"/>
                    <a:pt x="346783" y="17848"/>
                  </a:cubicBezTo>
                  <a:close/>
                  <a:moveTo>
                    <a:pt x="379082" y="17848"/>
                  </a:moveTo>
                  <a:cubicBezTo>
                    <a:pt x="379157" y="11879"/>
                    <a:pt x="374383" y="6981"/>
                    <a:pt x="368414" y="6906"/>
                  </a:cubicBezTo>
                  <a:cubicBezTo>
                    <a:pt x="368414" y="6906"/>
                    <a:pt x="368410" y="6906"/>
                    <a:pt x="368406" y="6906"/>
                  </a:cubicBezTo>
                  <a:cubicBezTo>
                    <a:pt x="362441" y="6843"/>
                    <a:pt x="357546" y="11617"/>
                    <a:pt x="357463" y="17582"/>
                  </a:cubicBezTo>
                  <a:cubicBezTo>
                    <a:pt x="357401" y="23547"/>
                    <a:pt x="362174" y="28441"/>
                    <a:pt x="368139" y="28524"/>
                  </a:cubicBezTo>
                  <a:lnTo>
                    <a:pt x="368406" y="28524"/>
                  </a:lnTo>
                  <a:cubicBezTo>
                    <a:pt x="374300" y="28524"/>
                    <a:pt x="379082" y="23742"/>
                    <a:pt x="379082" y="17848"/>
                  </a:cubicBezTo>
                  <a:close/>
                  <a:moveTo>
                    <a:pt x="411381" y="17848"/>
                  </a:moveTo>
                  <a:cubicBezTo>
                    <a:pt x="411447" y="11879"/>
                    <a:pt x="406670" y="6985"/>
                    <a:pt x="400705" y="6902"/>
                  </a:cubicBezTo>
                  <a:cubicBezTo>
                    <a:pt x="394740" y="6839"/>
                    <a:pt x="389845" y="11617"/>
                    <a:pt x="389762" y="17582"/>
                  </a:cubicBezTo>
                  <a:cubicBezTo>
                    <a:pt x="389700" y="23547"/>
                    <a:pt x="394473" y="28441"/>
                    <a:pt x="400438" y="28524"/>
                  </a:cubicBezTo>
                  <a:lnTo>
                    <a:pt x="400571" y="28524"/>
                  </a:lnTo>
                  <a:cubicBezTo>
                    <a:pt x="406486" y="28512"/>
                    <a:pt x="411297" y="23763"/>
                    <a:pt x="411381" y="17848"/>
                  </a:cubicBezTo>
                  <a:close/>
                  <a:moveTo>
                    <a:pt x="250153" y="103798"/>
                  </a:moveTo>
                  <a:cubicBezTo>
                    <a:pt x="250140" y="97833"/>
                    <a:pt x="245308" y="93001"/>
                    <a:pt x="239343" y="92989"/>
                  </a:cubicBezTo>
                  <a:cubicBezTo>
                    <a:pt x="233370" y="92989"/>
                    <a:pt x="228526" y="97825"/>
                    <a:pt x="228513" y="103798"/>
                  </a:cubicBezTo>
                  <a:cubicBezTo>
                    <a:pt x="228513" y="109780"/>
                    <a:pt x="233362" y="114629"/>
                    <a:pt x="239343" y="114629"/>
                  </a:cubicBezTo>
                  <a:lnTo>
                    <a:pt x="239343" y="114629"/>
                  </a:lnTo>
                  <a:cubicBezTo>
                    <a:pt x="245237" y="114703"/>
                    <a:pt x="250078" y="109984"/>
                    <a:pt x="250153" y="104086"/>
                  </a:cubicBezTo>
                  <a:cubicBezTo>
                    <a:pt x="250153" y="104086"/>
                    <a:pt x="250153" y="104086"/>
                    <a:pt x="250153" y="104086"/>
                  </a:cubicBezTo>
                  <a:cubicBezTo>
                    <a:pt x="250153" y="103994"/>
                    <a:pt x="250153" y="103907"/>
                    <a:pt x="250153" y="103815"/>
                  </a:cubicBezTo>
                  <a:close/>
                  <a:moveTo>
                    <a:pt x="282318" y="103798"/>
                  </a:moveTo>
                  <a:cubicBezTo>
                    <a:pt x="282306" y="97833"/>
                    <a:pt x="277474" y="93001"/>
                    <a:pt x="271509" y="92989"/>
                  </a:cubicBezTo>
                  <a:cubicBezTo>
                    <a:pt x="265536" y="93001"/>
                    <a:pt x="260700" y="97846"/>
                    <a:pt x="260700" y="103819"/>
                  </a:cubicBezTo>
                  <a:cubicBezTo>
                    <a:pt x="260712" y="109784"/>
                    <a:pt x="265544" y="114616"/>
                    <a:pt x="271509" y="114629"/>
                  </a:cubicBezTo>
                  <a:lnTo>
                    <a:pt x="271642" y="114629"/>
                  </a:lnTo>
                  <a:cubicBezTo>
                    <a:pt x="277540" y="114774"/>
                    <a:pt x="282439" y="110113"/>
                    <a:pt x="282585" y="104219"/>
                  </a:cubicBezTo>
                  <a:cubicBezTo>
                    <a:pt x="282585" y="104215"/>
                    <a:pt x="282585" y="104215"/>
                    <a:pt x="282585" y="104215"/>
                  </a:cubicBezTo>
                  <a:cubicBezTo>
                    <a:pt x="282585" y="104082"/>
                    <a:pt x="282585" y="103948"/>
                    <a:pt x="282585" y="103798"/>
                  </a:cubicBezTo>
                  <a:close/>
                  <a:moveTo>
                    <a:pt x="314617" y="103798"/>
                  </a:moveTo>
                  <a:cubicBezTo>
                    <a:pt x="314605" y="97825"/>
                    <a:pt x="309760" y="92989"/>
                    <a:pt x="303787" y="92989"/>
                  </a:cubicBezTo>
                  <a:cubicBezTo>
                    <a:pt x="297822" y="93001"/>
                    <a:pt x="292990" y="97833"/>
                    <a:pt x="292978" y="103798"/>
                  </a:cubicBezTo>
                  <a:cubicBezTo>
                    <a:pt x="292978" y="109772"/>
                    <a:pt x="297814" y="114616"/>
                    <a:pt x="303787" y="114629"/>
                  </a:cubicBezTo>
                  <a:lnTo>
                    <a:pt x="303787" y="114629"/>
                  </a:lnTo>
                  <a:cubicBezTo>
                    <a:pt x="309685" y="114712"/>
                    <a:pt x="314534" y="109997"/>
                    <a:pt x="314617" y="104098"/>
                  </a:cubicBezTo>
                  <a:cubicBezTo>
                    <a:pt x="314617" y="104094"/>
                    <a:pt x="314617" y="104090"/>
                    <a:pt x="314617" y="104086"/>
                  </a:cubicBezTo>
                  <a:cubicBezTo>
                    <a:pt x="314617" y="103994"/>
                    <a:pt x="314617" y="103907"/>
                    <a:pt x="314617" y="103815"/>
                  </a:cubicBezTo>
                  <a:close/>
                  <a:moveTo>
                    <a:pt x="346783" y="103798"/>
                  </a:moveTo>
                  <a:cubicBezTo>
                    <a:pt x="346770" y="97833"/>
                    <a:pt x="341938" y="93001"/>
                    <a:pt x="335974" y="92989"/>
                  </a:cubicBezTo>
                  <a:cubicBezTo>
                    <a:pt x="330004" y="92976"/>
                    <a:pt x="325156" y="97800"/>
                    <a:pt x="325143" y="103769"/>
                  </a:cubicBezTo>
                  <a:cubicBezTo>
                    <a:pt x="325143" y="103786"/>
                    <a:pt x="325143" y="103802"/>
                    <a:pt x="325143" y="103819"/>
                  </a:cubicBezTo>
                  <a:cubicBezTo>
                    <a:pt x="325156" y="109792"/>
                    <a:pt x="330000" y="114629"/>
                    <a:pt x="335974" y="114629"/>
                  </a:cubicBezTo>
                  <a:lnTo>
                    <a:pt x="336107" y="114629"/>
                  </a:lnTo>
                  <a:cubicBezTo>
                    <a:pt x="342005" y="114629"/>
                    <a:pt x="346783" y="109851"/>
                    <a:pt x="346783" y="103952"/>
                  </a:cubicBezTo>
                  <a:cubicBezTo>
                    <a:pt x="346783" y="103952"/>
                    <a:pt x="346783" y="103948"/>
                    <a:pt x="346783" y="103948"/>
                  </a:cubicBezTo>
                  <a:lnTo>
                    <a:pt x="346783" y="103815"/>
                  </a:lnTo>
                  <a:close/>
                  <a:moveTo>
                    <a:pt x="379082" y="103798"/>
                  </a:moveTo>
                  <a:cubicBezTo>
                    <a:pt x="379069" y="97833"/>
                    <a:pt x="374237" y="93001"/>
                    <a:pt x="368272" y="92989"/>
                  </a:cubicBezTo>
                  <a:cubicBezTo>
                    <a:pt x="362303" y="92976"/>
                    <a:pt x="357455" y="97800"/>
                    <a:pt x="357442" y="103769"/>
                  </a:cubicBezTo>
                  <a:cubicBezTo>
                    <a:pt x="357442" y="103786"/>
                    <a:pt x="357442" y="103802"/>
                    <a:pt x="357442" y="103819"/>
                  </a:cubicBezTo>
                  <a:cubicBezTo>
                    <a:pt x="357455" y="109792"/>
                    <a:pt x="362299" y="114629"/>
                    <a:pt x="368272" y="114629"/>
                  </a:cubicBezTo>
                  <a:lnTo>
                    <a:pt x="368406" y="114629"/>
                  </a:lnTo>
                  <a:cubicBezTo>
                    <a:pt x="374300" y="114629"/>
                    <a:pt x="379082" y="109851"/>
                    <a:pt x="379082" y="103952"/>
                  </a:cubicBezTo>
                  <a:cubicBezTo>
                    <a:pt x="379082" y="103952"/>
                    <a:pt x="379082" y="103948"/>
                    <a:pt x="379082" y="103948"/>
                  </a:cubicBezTo>
                  <a:lnTo>
                    <a:pt x="379082" y="103815"/>
                  </a:lnTo>
                  <a:close/>
                  <a:moveTo>
                    <a:pt x="411381" y="103798"/>
                  </a:moveTo>
                  <a:cubicBezTo>
                    <a:pt x="411368" y="97833"/>
                    <a:pt x="406536" y="93001"/>
                    <a:pt x="400571" y="92989"/>
                  </a:cubicBezTo>
                  <a:cubicBezTo>
                    <a:pt x="394598" y="92989"/>
                    <a:pt x="389754" y="97825"/>
                    <a:pt x="389741" y="103798"/>
                  </a:cubicBezTo>
                  <a:cubicBezTo>
                    <a:pt x="389741" y="109780"/>
                    <a:pt x="394590" y="114629"/>
                    <a:pt x="400571" y="114629"/>
                  </a:cubicBezTo>
                  <a:lnTo>
                    <a:pt x="400571" y="114629"/>
                  </a:lnTo>
                  <a:cubicBezTo>
                    <a:pt x="406466" y="114699"/>
                    <a:pt x="411306" y="109980"/>
                    <a:pt x="411381" y="104086"/>
                  </a:cubicBezTo>
                  <a:cubicBezTo>
                    <a:pt x="411381" y="103994"/>
                    <a:pt x="411381" y="103907"/>
                    <a:pt x="411381" y="103815"/>
                  </a:cubicBezTo>
                  <a:close/>
                  <a:moveTo>
                    <a:pt x="360262" y="228058"/>
                  </a:moveTo>
                  <a:cubicBezTo>
                    <a:pt x="360262" y="222076"/>
                    <a:pt x="355414" y="217228"/>
                    <a:pt x="349432" y="217228"/>
                  </a:cubicBezTo>
                  <a:cubicBezTo>
                    <a:pt x="343459" y="217240"/>
                    <a:pt x="338623" y="222085"/>
                    <a:pt x="338623" y="228058"/>
                  </a:cubicBezTo>
                  <a:cubicBezTo>
                    <a:pt x="338635" y="234023"/>
                    <a:pt x="343467" y="238855"/>
                    <a:pt x="349432" y="238867"/>
                  </a:cubicBezTo>
                  <a:lnTo>
                    <a:pt x="349565" y="238867"/>
                  </a:lnTo>
                  <a:cubicBezTo>
                    <a:pt x="355460" y="238871"/>
                    <a:pt x="360241" y="234094"/>
                    <a:pt x="360246" y="228195"/>
                  </a:cubicBezTo>
                  <a:cubicBezTo>
                    <a:pt x="360246" y="228195"/>
                    <a:pt x="360246" y="228191"/>
                    <a:pt x="360246" y="228191"/>
                  </a:cubicBezTo>
                  <a:cubicBezTo>
                    <a:pt x="360266" y="228129"/>
                    <a:pt x="360266" y="228083"/>
                    <a:pt x="360262" y="228041"/>
                  </a:cubicBezTo>
                  <a:close/>
                  <a:moveTo>
                    <a:pt x="392561" y="228058"/>
                  </a:moveTo>
                  <a:cubicBezTo>
                    <a:pt x="392561" y="222076"/>
                    <a:pt x="387713" y="217228"/>
                    <a:pt x="381731" y="217228"/>
                  </a:cubicBezTo>
                  <a:cubicBezTo>
                    <a:pt x="375758" y="217240"/>
                    <a:pt x="370922" y="222085"/>
                    <a:pt x="370922" y="228058"/>
                  </a:cubicBezTo>
                  <a:cubicBezTo>
                    <a:pt x="370934" y="234023"/>
                    <a:pt x="375766" y="238855"/>
                    <a:pt x="381731" y="238867"/>
                  </a:cubicBezTo>
                  <a:lnTo>
                    <a:pt x="381731" y="238867"/>
                  </a:lnTo>
                  <a:cubicBezTo>
                    <a:pt x="387625" y="238955"/>
                    <a:pt x="392474" y="234248"/>
                    <a:pt x="392561" y="228354"/>
                  </a:cubicBezTo>
                  <a:cubicBezTo>
                    <a:pt x="392561" y="228346"/>
                    <a:pt x="392561" y="228333"/>
                    <a:pt x="392561" y="228325"/>
                  </a:cubicBezTo>
                  <a:cubicBezTo>
                    <a:pt x="392565" y="228220"/>
                    <a:pt x="392565" y="228129"/>
                    <a:pt x="392561" y="228041"/>
                  </a:cubicBezTo>
                  <a:close/>
                  <a:moveTo>
                    <a:pt x="424727" y="228058"/>
                  </a:moveTo>
                  <a:cubicBezTo>
                    <a:pt x="424727" y="222085"/>
                    <a:pt x="419891" y="217240"/>
                    <a:pt x="413917" y="217228"/>
                  </a:cubicBezTo>
                  <a:cubicBezTo>
                    <a:pt x="407936" y="217228"/>
                    <a:pt x="403087" y="222076"/>
                    <a:pt x="403087" y="228058"/>
                  </a:cubicBezTo>
                  <a:cubicBezTo>
                    <a:pt x="403100" y="234031"/>
                    <a:pt x="407944" y="238867"/>
                    <a:pt x="413917" y="238867"/>
                  </a:cubicBezTo>
                  <a:lnTo>
                    <a:pt x="414051" y="238867"/>
                  </a:lnTo>
                  <a:cubicBezTo>
                    <a:pt x="419945" y="238863"/>
                    <a:pt x="424727" y="234085"/>
                    <a:pt x="424731" y="228191"/>
                  </a:cubicBezTo>
                  <a:cubicBezTo>
                    <a:pt x="424731" y="228145"/>
                    <a:pt x="424731" y="228100"/>
                    <a:pt x="424731" y="228058"/>
                  </a:cubicBezTo>
                  <a:close/>
                  <a:moveTo>
                    <a:pt x="457026" y="228058"/>
                  </a:moveTo>
                  <a:cubicBezTo>
                    <a:pt x="457026" y="222085"/>
                    <a:pt x="452190" y="217240"/>
                    <a:pt x="446216" y="217228"/>
                  </a:cubicBezTo>
                  <a:cubicBezTo>
                    <a:pt x="440235" y="217228"/>
                    <a:pt x="435386" y="222076"/>
                    <a:pt x="435386" y="228058"/>
                  </a:cubicBezTo>
                  <a:cubicBezTo>
                    <a:pt x="435399" y="234031"/>
                    <a:pt x="440243" y="238867"/>
                    <a:pt x="446216" y="238867"/>
                  </a:cubicBezTo>
                  <a:lnTo>
                    <a:pt x="446216" y="238867"/>
                  </a:lnTo>
                  <a:cubicBezTo>
                    <a:pt x="452111" y="238942"/>
                    <a:pt x="456951" y="234227"/>
                    <a:pt x="457026" y="228333"/>
                  </a:cubicBezTo>
                  <a:cubicBezTo>
                    <a:pt x="457026" y="228333"/>
                    <a:pt x="457026" y="228329"/>
                    <a:pt x="457026" y="228325"/>
                  </a:cubicBezTo>
                  <a:cubicBezTo>
                    <a:pt x="457030" y="228220"/>
                    <a:pt x="457030" y="228129"/>
                    <a:pt x="457026" y="228041"/>
                  </a:cubicBezTo>
                  <a:close/>
                  <a:moveTo>
                    <a:pt x="489192" y="228058"/>
                  </a:moveTo>
                  <a:cubicBezTo>
                    <a:pt x="489192" y="222076"/>
                    <a:pt x="484343" y="217228"/>
                    <a:pt x="478361" y="217228"/>
                  </a:cubicBezTo>
                  <a:cubicBezTo>
                    <a:pt x="472388" y="217240"/>
                    <a:pt x="467552" y="222085"/>
                    <a:pt x="467552" y="228058"/>
                  </a:cubicBezTo>
                  <a:cubicBezTo>
                    <a:pt x="467564" y="234023"/>
                    <a:pt x="472396" y="238855"/>
                    <a:pt x="478361" y="238867"/>
                  </a:cubicBezTo>
                  <a:lnTo>
                    <a:pt x="478495" y="238867"/>
                  </a:lnTo>
                  <a:cubicBezTo>
                    <a:pt x="484389" y="238863"/>
                    <a:pt x="489171" y="234085"/>
                    <a:pt x="489175" y="228191"/>
                  </a:cubicBezTo>
                  <a:cubicBezTo>
                    <a:pt x="489175" y="228145"/>
                    <a:pt x="489175" y="228100"/>
                    <a:pt x="489175" y="228058"/>
                  </a:cubicBezTo>
                  <a:close/>
                  <a:moveTo>
                    <a:pt x="521490" y="228058"/>
                  </a:moveTo>
                  <a:cubicBezTo>
                    <a:pt x="521490" y="222076"/>
                    <a:pt x="516642" y="217228"/>
                    <a:pt x="510660" y="217228"/>
                  </a:cubicBezTo>
                  <a:cubicBezTo>
                    <a:pt x="504687" y="217240"/>
                    <a:pt x="499851" y="222085"/>
                    <a:pt x="499851" y="228058"/>
                  </a:cubicBezTo>
                  <a:cubicBezTo>
                    <a:pt x="499863" y="234023"/>
                    <a:pt x="504695" y="238855"/>
                    <a:pt x="510660" y="238867"/>
                  </a:cubicBezTo>
                  <a:lnTo>
                    <a:pt x="510660" y="238867"/>
                  </a:lnTo>
                  <a:cubicBezTo>
                    <a:pt x="516554" y="238955"/>
                    <a:pt x="521403" y="234248"/>
                    <a:pt x="521490" y="228354"/>
                  </a:cubicBezTo>
                  <a:cubicBezTo>
                    <a:pt x="521490" y="228346"/>
                    <a:pt x="521490" y="228333"/>
                    <a:pt x="521490" y="228325"/>
                  </a:cubicBezTo>
                  <a:cubicBezTo>
                    <a:pt x="521490" y="228237"/>
                    <a:pt x="521490" y="228145"/>
                    <a:pt x="521490" y="228058"/>
                  </a:cubicBezTo>
                  <a:close/>
                  <a:moveTo>
                    <a:pt x="360262" y="316678"/>
                  </a:moveTo>
                  <a:cubicBezTo>
                    <a:pt x="360250" y="310705"/>
                    <a:pt x="355405" y="305869"/>
                    <a:pt x="349432" y="305869"/>
                  </a:cubicBezTo>
                  <a:cubicBezTo>
                    <a:pt x="343467" y="305881"/>
                    <a:pt x="338635" y="310713"/>
                    <a:pt x="338623" y="316678"/>
                  </a:cubicBezTo>
                  <a:cubicBezTo>
                    <a:pt x="338623" y="322651"/>
                    <a:pt x="343459" y="327496"/>
                    <a:pt x="349432" y="327508"/>
                  </a:cubicBezTo>
                  <a:lnTo>
                    <a:pt x="349565" y="327508"/>
                  </a:lnTo>
                  <a:cubicBezTo>
                    <a:pt x="355460" y="327525"/>
                    <a:pt x="360258" y="322760"/>
                    <a:pt x="360275" y="316866"/>
                  </a:cubicBezTo>
                  <a:cubicBezTo>
                    <a:pt x="360275" y="316866"/>
                    <a:pt x="360275" y="316862"/>
                    <a:pt x="360275" y="316862"/>
                  </a:cubicBezTo>
                  <a:cubicBezTo>
                    <a:pt x="360275" y="316587"/>
                    <a:pt x="360275" y="316307"/>
                    <a:pt x="360241" y="316028"/>
                  </a:cubicBezTo>
                  <a:close/>
                  <a:moveTo>
                    <a:pt x="392561" y="316678"/>
                  </a:moveTo>
                  <a:cubicBezTo>
                    <a:pt x="392549" y="310705"/>
                    <a:pt x="387704" y="305869"/>
                    <a:pt x="381731" y="305869"/>
                  </a:cubicBezTo>
                  <a:cubicBezTo>
                    <a:pt x="375766" y="305881"/>
                    <a:pt x="370934" y="310713"/>
                    <a:pt x="370922" y="316678"/>
                  </a:cubicBezTo>
                  <a:cubicBezTo>
                    <a:pt x="370934" y="322643"/>
                    <a:pt x="375766" y="327475"/>
                    <a:pt x="381731" y="327487"/>
                  </a:cubicBezTo>
                  <a:lnTo>
                    <a:pt x="381731" y="327487"/>
                  </a:lnTo>
                  <a:cubicBezTo>
                    <a:pt x="387625" y="327575"/>
                    <a:pt x="392474" y="322872"/>
                    <a:pt x="392561" y="316978"/>
                  </a:cubicBezTo>
                  <a:cubicBezTo>
                    <a:pt x="392570" y="316657"/>
                    <a:pt x="392557" y="316332"/>
                    <a:pt x="392532" y="316012"/>
                  </a:cubicBezTo>
                  <a:close/>
                  <a:moveTo>
                    <a:pt x="424727" y="316678"/>
                  </a:moveTo>
                  <a:cubicBezTo>
                    <a:pt x="424714" y="310713"/>
                    <a:pt x="419882" y="305881"/>
                    <a:pt x="413917" y="305869"/>
                  </a:cubicBezTo>
                  <a:cubicBezTo>
                    <a:pt x="407944" y="305869"/>
                    <a:pt x="403100" y="310705"/>
                    <a:pt x="403087" y="316678"/>
                  </a:cubicBezTo>
                  <a:cubicBezTo>
                    <a:pt x="403087" y="322660"/>
                    <a:pt x="407936" y="327508"/>
                    <a:pt x="413917" y="327508"/>
                  </a:cubicBezTo>
                  <a:lnTo>
                    <a:pt x="414051" y="327508"/>
                  </a:lnTo>
                  <a:cubicBezTo>
                    <a:pt x="419949" y="327525"/>
                    <a:pt x="424743" y="322760"/>
                    <a:pt x="424760" y="316866"/>
                  </a:cubicBezTo>
                  <a:cubicBezTo>
                    <a:pt x="424760" y="316866"/>
                    <a:pt x="424760" y="316862"/>
                    <a:pt x="424760" y="316862"/>
                  </a:cubicBezTo>
                  <a:cubicBezTo>
                    <a:pt x="424760" y="316587"/>
                    <a:pt x="424760" y="316307"/>
                    <a:pt x="424727" y="316028"/>
                  </a:cubicBezTo>
                  <a:close/>
                  <a:moveTo>
                    <a:pt x="457026" y="316678"/>
                  </a:moveTo>
                  <a:cubicBezTo>
                    <a:pt x="457013" y="310713"/>
                    <a:pt x="452181" y="305881"/>
                    <a:pt x="446216" y="305869"/>
                  </a:cubicBezTo>
                  <a:cubicBezTo>
                    <a:pt x="440243" y="305869"/>
                    <a:pt x="435399" y="310705"/>
                    <a:pt x="435386" y="316678"/>
                  </a:cubicBezTo>
                  <a:cubicBezTo>
                    <a:pt x="435399" y="322651"/>
                    <a:pt x="440243" y="327487"/>
                    <a:pt x="446216" y="327487"/>
                  </a:cubicBezTo>
                  <a:lnTo>
                    <a:pt x="446216" y="327487"/>
                  </a:lnTo>
                  <a:cubicBezTo>
                    <a:pt x="452111" y="327575"/>
                    <a:pt x="456959" y="322872"/>
                    <a:pt x="457047" y="316978"/>
                  </a:cubicBezTo>
                  <a:cubicBezTo>
                    <a:pt x="457055" y="316657"/>
                    <a:pt x="457042" y="316332"/>
                    <a:pt x="457018" y="316012"/>
                  </a:cubicBezTo>
                  <a:close/>
                  <a:moveTo>
                    <a:pt x="489192" y="316678"/>
                  </a:moveTo>
                  <a:cubicBezTo>
                    <a:pt x="489179" y="310705"/>
                    <a:pt x="484335" y="305869"/>
                    <a:pt x="478361" y="305869"/>
                  </a:cubicBezTo>
                  <a:cubicBezTo>
                    <a:pt x="472396" y="305881"/>
                    <a:pt x="467564" y="310713"/>
                    <a:pt x="467552" y="316678"/>
                  </a:cubicBezTo>
                  <a:cubicBezTo>
                    <a:pt x="467552" y="322651"/>
                    <a:pt x="472388" y="327496"/>
                    <a:pt x="478361" y="327508"/>
                  </a:cubicBezTo>
                  <a:lnTo>
                    <a:pt x="478495" y="327508"/>
                  </a:lnTo>
                  <a:cubicBezTo>
                    <a:pt x="484389" y="327525"/>
                    <a:pt x="489187" y="322760"/>
                    <a:pt x="489204" y="316866"/>
                  </a:cubicBezTo>
                  <a:cubicBezTo>
                    <a:pt x="489204" y="316866"/>
                    <a:pt x="489204" y="316862"/>
                    <a:pt x="489204" y="316862"/>
                  </a:cubicBezTo>
                  <a:cubicBezTo>
                    <a:pt x="489204" y="316587"/>
                    <a:pt x="489204" y="316307"/>
                    <a:pt x="489171" y="316028"/>
                  </a:cubicBezTo>
                  <a:close/>
                  <a:moveTo>
                    <a:pt x="521490" y="316678"/>
                  </a:moveTo>
                  <a:cubicBezTo>
                    <a:pt x="521478" y="310705"/>
                    <a:pt x="516633" y="305869"/>
                    <a:pt x="510660" y="305869"/>
                  </a:cubicBezTo>
                  <a:cubicBezTo>
                    <a:pt x="504695" y="305881"/>
                    <a:pt x="499863" y="310713"/>
                    <a:pt x="499851" y="316678"/>
                  </a:cubicBezTo>
                  <a:cubicBezTo>
                    <a:pt x="499863" y="322643"/>
                    <a:pt x="504695" y="327475"/>
                    <a:pt x="510660" y="327487"/>
                  </a:cubicBezTo>
                  <a:lnTo>
                    <a:pt x="510660" y="327487"/>
                  </a:lnTo>
                  <a:cubicBezTo>
                    <a:pt x="516554" y="327575"/>
                    <a:pt x="521403" y="322872"/>
                    <a:pt x="521490" y="316978"/>
                  </a:cubicBezTo>
                  <a:cubicBezTo>
                    <a:pt x="521490" y="316653"/>
                    <a:pt x="521490" y="316332"/>
                    <a:pt x="521461" y="31601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29"/>
            <p:cNvSpPr/>
            <p:nvPr/>
          </p:nvSpPr>
          <p:spPr>
            <a:xfrm>
              <a:off x="6219401" y="1341065"/>
              <a:ext cx="299913" cy="187831"/>
            </a:xfrm>
            <a:custGeom>
              <a:avLst/>
              <a:gdLst/>
              <a:ahLst/>
              <a:cxnLst/>
              <a:rect l="l" t="t" r="r" b="b"/>
              <a:pathLst>
                <a:path w="512847" h="321189" extrusionOk="0">
                  <a:moveTo>
                    <a:pt x="56625" y="27054"/>
                  </a:moveTo>
                  <a:lnTo>
                    <a:pt x="19136" y="27054"/>
                  </a:lnTo>
                  <a:cubicBezTo>
                    <a:pt x="14013" y="27670"/>
                    <a:pt x="9360" y="24017"/>
                    <a:pt x="8744" y="18894"/>
                  </a:cubicBezTo>
                  <a:cubicBezTo>
                    <a:pt x="8744" y="18894"/>
                    <a:pt x="8744" y="18894"/>
                    <a:pt x="8744" y="18894"/>
                  </a:cubicBezTo>
                  <a:cubicBezTo>
                    <a:pt x="8131" y="13770"/>
                    <a:pt x="11784" y="9117"/>
                    <a:pt x="16908" y="8505"/>
                  </a:cubicBezTo>
                  <a:cubicBezTo>
                    <a:pt x="17649" y="8414"/>
                    <a:pt x="18395" y="8414"/>
                    <a:pt x="19136" y="8505"/>
                  </a:cubicBezTo>
                  <a:lnTo>
                    <a:pt x="56625" y="8505"/>
                  </a:lnTo>
                  <a:cubicBezTo>
                    <a:pt x="61749" y="7889"/>
                    <a:pt x="66402" y="11542"/>
                    <a:pt x="67018" y="16665"/>
                  </a:cubicBezTo>
                  <a:cubicBezTo>
                    <a:pt x="67018" y="16665"/>
                    <a:pt x="67018" y="16665"/>
                    <a:pt x="67018" y="16665"/>
                  </a:cubicBezTo>
                  <a:cubicBezTo>
                    <a:pt x="67635" y="21785"/>
                    <a:pt x="63982" y="26437"/>
                    <a:pt x="58862" y="27054"/>
                  </a:cubicBezTo>
                  <a:cubicBezTo>
                    <a:pt x="58862" y="27054"/>
                    <a:pt x="58858" y="27054"/>
                    <a:pt x="58858" y="27054"/>
                  </a:cubicBezTo>
                  <a:cubicBezTo>
                    <a:pt x="58117" y="27145"/>
                    <a:pt x="57367" y="27145"/>
                    <a:pt x="56625" y="27054"/>
                  </a:cubicBezTo>
                  <a:close/>
                  <a:moveTo>
                    <a:pt x="65969" y="60823"/>
                  </a:moveTo>
                  <a:cubicBezTo>
                    <a:pt x="65969" y="55662"/>
                    <a:pt x="61787" y="51480"/>
                    <a:pt x="56625" y="51480"/>
                  </a:cubicBezTo>
                  <a:lnTo>
                    <a:pt x="19136" y="51480"/>
                  </a:lnTo>
                  <a:cubicBezTo>
                    <a:pt x="14013" y="50864"/>
                    <a:pt x="9360" y="54517"/>
                    <a:pt x="8744" y="59640"/>
                  </a:cubicBezTo>
                  <a:cubicBezTo>
                    <a:pt x="8744" y="59640"/>
                    <a:pt x="8744" y="59640"/>
                    <a:pt x="8744" y="59640"/>
                  </a:cubicBezTo>
                  <a:cubicBezTo>
                    <a:pt x="8131" y="64764"/>
                    <a:pt x="11784" y="69417"/>
                    <a:pt x="16908" y="70033"/>
                  </a:cubicBezTo>
                  <a:cubicBezTo>
                    <a:pt x="17649" y="70121"/>
                    <a:pt x="18395" y="70121"/>
                    <a:pt x="19136" y="70033"/>
                  </a:cubicBezTo>
                  <a:lnTo>
                    <a:pt x="56625" y="70033"/>
                  </a:lnTo>
                  <a:cubicBezTo>
                    <a:pt x="61712" y="70108"/>
                    <a:pt x="65894" y="66043"/>
                    <a:pt x="65969" y="60957"/>
                  </a:cubicBezTo>
                  <a:cubicBezTo>
                    <a:pt x="65969" y="60957"/>
                    <a:pt x="65969" y="60957"/>
                    <a:pt x="65969" y="60957"/>
                  </a:cubicBezTo>
                  <a:close/>
                  <a:moveTo>
                    <a:pt x="65969" y="103798"/>
                  </a:moveTo>
                  <a:cubicBezTo>
                    <a:pt x="65969" y="98637"/>
                    <a:pt x="61787" y="94455"/>
                    <a:pt x="56625" y="94455"/>
                  </a:cubicBezTo>
                  <a:lnTo>
                    <a:pt x="19136" y="94455"/>
                  </a:lnTo>
                  <a:cubicBezTo>
                    <a:pt x="14013" y="93843"/>
                    <a:pt x="9360" y="97496"/>
                    <a:pt x="8744" y="102619"/>
                  </a:cubicBezTo>
                  <a:cubicBezTo>
                    <a:pt x="8131" y="107743"/>
                    <a:pt x="11784" y="112396"/>
                    <a:pt x="16908" y="113008"/>
                  </a:cubicBezTo>
                  <a:cubicBezTo>
                    <a:pt x="17649" y="113096"/>
                    <a:pt x="18395" y="113096"/>
                    <a:pt x="19136" y="113008"/>
                  </a:cubicBezTo>
                  <a:lnTo>
                    <a:pt x="56625" y="113008"/>
                  </a:lnTo>
                  <a:cubicBezTo>
                    <a:pt x="61712" y="113083"/>
                    <a:pt x="65894" y="109022"/>
                    <a:pt x="65969" y="103936"/>
                  </a:cubicBezTo>
                  <a:close/>
                  <a:moveTo>
                    <a:pt x="65969" y="146777"/>
                  </a:moveTo>
                  <a:cubicBezTo>
                    <a:pt x="65969" y="141616"/>
                    <a:pt x="61787" y="137434"/>
                    <a:pt x="56625" y="137434"/>
                  </a:cubicBezTo>
                  <a:lnTo>
                    <a:pt x="19136" y="137434"/>
                  </a:lnTo>
                  <a:cubicBezTo>
                    <a:pt x="14013" y="136818"/>
                    <a:pt x="9360" y="140471"/>
                    <a:pt x="8744" y="145595"/>
                  </a:cubicBezTo>
                  <a:cubicBezTo>
                    <a:pt x="8744" y="145595"/>
                    <a:pt x="8744" y="145595"/>
                    <a:pt x="8744" y="145595"/>
                  </a:cubicBezTo>
                  <a:cubicBezTo>
                    <a:pt x="8131" y="150718"/>
                    <a:pt x="11784" y="155371"/>
                    <a:pt x="16908" y="155983"/>
                  </a:cubicBezTo>
                  <a:cubicBezTo>
                    <a:pt x="17649" y="156075"/>
                    <a:pt x="18395" y="156075"/>
                    <a:pt x="19136" y="155983"/>
                  </a:cubicBezTo>
                  <a:lnTo>
                    <a:pt x="56625" y="155983"/>
                  </a:lnTo>
                  <a:cubicBezTo>
                    <a:pt x="61712" y="156058"/>
                    <a:pt x="65894" y="151997"/>
                    <a:pt x="65969" y="146911"/>
                  </a:cubicBezTo>
                  <a:close/>
                  <a:moveTo>
                    <a:pt x="65969" y="189752"/>
                  </a:moveTo>
                  <a:cubicBezTo>
                    <a:pt x="65969" y="184591"/>
                    <a:pt x="61787" y="180409"/>
                    <a:pt x="56625" y="180409"/>
                  </a:cubicBezTo>
                  <a:lnTo>
                    <a:pt x="19136" y="180409"/>
                  </a:lnTo>
                  <a:cubicBezTo>
                    <a:pt x="14013" y="179793"/>
                    <a:pt x="9360" y="183446"/>
                    <a:pt x="8744" y="188570"/>
                  </a:cubicBezTo>
                  <a:cubicBezTo>
                    <a:pt x="8744" y="188570"/>
                    <a:pt x="8744" y="188570"/>
                    <a:pt x="8744" y="188570"/>
                  </a:cubicBezTo>
                  <a:cubicBezTo>
                    <a:pt x="8131" y="193693"/>
                    <a:pt x="11784" y="198346"/>
                    <a:pt x="16908" y="198962"/>
                  </a:cubicBezTo>
                  <a:cubicBezTo>
                    <a:pt x="17649" y="199050"/>
                    <a:pt x="18395" y="199050"/>
                    <a:pt x="19136" y="198962"/>
                  </a:cubicBezTo>
                  <a:lnTo>
                    <a:pt x="56625" y="198962"/>
                  </a:lnTo>
                  <a:cubicBezTo>
                    <a:pt x="61712" y="199033"/>
                    <a:pt x="65894" y="194972"/>
                    <a:pt x="65969" y="189886"/>
                  </a:cubicBezTo>
                  <a:close/>
                  <a:moveTo>
                    <a:pt x="65969" y="232727"/>
                  </a:moveTo>
                  <a:cubicBezTo>
                    <a:pt x="65969" y="227567"/>
                    <a:pt x="61787" y="223384"/>
                    <a:pt x="56625" y="223384"/>
                  </a:cubicBezTo>
                  <a:lnTo>
                    <a:pt x="19136" y="223384"/>
                  </a:lnTo>
                  <a:cubicBezTo>
                    <a:pt x="13975" y="223384"/>
                    <a:pt x="9793" y="227567"/>
                    <a:pt x="9793" y="232727"/>
                  </a:cubicBezTo>
                  <a:cubicBezTo>
                    <a:pt x="9793" y="237813"/>
                    <a:pt x="13917" y="241937"/>
                    <a:pt x="19003" y="241937"/>
                  </a:cubicBezTo>
                  <a:lnTo>
                    <a:pt x="56638" y="241937"/>
                  </a:lnTo>
                  <a:cubicBezTo>
                    <a:pt x="61724" y="242012"/>
                    <a:pt x="65906" y="237947"/>
                    <a:pt x="65981" y="232865"/>
                  </a:cubicBezTo>
                  <a:cubicBezTo>
                    <a:pt x="65981" y="232861"/>
                    <a:pt x="65981" y="232861"/>
                    <a:pt x="65981" y="232861"/>
                  </a:cubicBezTo>
                  <a:close/>
                  <a:moveTo>
                    <a:pt x="65969" y="275707"/>
                  </a:moveTo>
                  <a:cubicBezTo>
                    <a:pt x="65969" y="270621"/>
                    <a:pt x="61849" y="266497"/>
                    <a:pt x="56763" y="266493"/>
                  </a:cubicBezTo>
                  <a:lnTo>
                    <a:pt x="19124" y="266493"/>
                  </a:lnTo>
                  <a:cubicBezTo>
                    <a:pt x="14038" y="266418"/>
                    <a:pt x="9856" y="270479"/>
                    <a:pt x="9781" y="275565"/>
                  </a:cubicBezTo>
                  <a:lnTo>
                    <a:pt x="9781" y="275702"/>
                  </a:lnTo>
                  <a:cubicBezTo>
                    <a:pt x="9781" y="280859"/>
                    <a:pt x="13963" y="285042"/>
                    <a:pt x="19120" y="285042"/>
                  </a:cubicBezTo>
                  <a:cubicBezTo>
                    <a:pt x="19120" y="285042"/>
                    <a:pt x="19124" y="285042"/>
                    <a:pt x="19124" y="285042"/>
                  </a:cubicBezTo>
                  <a:lnTo>
                    <a:pt x="56613" y="285042"/>
                  </a:lnTo>
                  <a:cubicBezTo>
                    <a:pt x="61620" y="285050"/>
                    <a:pt x="65744" y="281105"/>
                    <a:pt x="65956" y="276102"/>
                  </a:cubicBezTo>
                  <a:close/>
                  <a:moveTo>
                    <a:pt x="65969" y="318682"/>
                  </a:moveTo>
                  <a:cubicBezTo>
                    <a:pt x="65973" y="313596"/>
                    <a:pt x="61853" y="309476"/>
                    <a:pt x="56767" y="309472"/>
                  </a:cubicBezTo>
                  <a:cubicBezTo>
                    <a:pt x="56767" y="309472"/>
                    <a:pt x="56763" y="309472"/>
                    <a:pt x="56763" y="309472"/>
                  </a:cubicBezTo>
                  <a:lnTo>
                    <a:pt x="19124" y="309472"/>
                  </a:lnTo>
                  <a:cubicBezTo>
                    <a:pt x="14000" y="308855"/>
                    <a:pt x="9348" y="312508"/>
                    <a:pt x="8731" y="317632"/>
                  </a:cubicBezTo>
                  <a:cubicBezTo>
                    <a:pt x="8731" y="317632"/>
                    <a:pt x="8731" y="317632"/>
                    <a:pt x="8731" y="317632"/>
                  </a:cubicBezTo>
                  <a:cubicBezTo>
                    <a:pt x="8119" y="322755"/>
                    <a:pt x="11772" y="327408"/>
                    <a:pt x="16895" y="328025"/>
                  </a:cubicBezTo>
                  <a:cubicBezTo>
                    <a:pt x="17637" y="328112"/>
                    <a:pt x="18382" y="328112"/>
                    <a:pt x="19124" y="328025"/>
                  </a:cubicBezTo>
                  <a:lnTo>
                    <a:pt x="56613" y="328025"/>
                  </a:lnTo>
                  <a:cubicBezTo>
                    <a:pt x="61770" y="328033"/>
                    <a:pt x="65960" y="323855"/>
                    <a:pt x="65969" y="318698"/>
                  </a:cubicBezTo>
                  <a:close/>
                  <a:moveTo>
                    <a:pt x="206644" y="17848"/>
                  </a:moveTo>
                  <a:cubicBezTo>
                    <a:pt x="206719" y="12762"/>
                    <a:pt x="202654" y="8580"/>
                    <a:pt x="197568" y="8505"/>
                  </a:cubicBezTo>
                  <a:cubicBezTo>
                    <a:pt x="197568" y="8505"/>
                    <a:pt x="197568" y="8505"/>
                    <a:pt x="197568" y="8505"/>
                  </a:cubicBezTo>
                  <a:lnTo>
                    <a:pt x="98667" y="8505"/>
                  </a:lnTo>
                  <a:cubicBezTo>
                    <a:pt x="93544" y="7893"/>
                    <a:pt x="88895" y="11542"/>
                    <a:pt x="88279" y="16665"/>
                  </a:cubicBezTo>
                  <a:cubicBezTo>
                    <a:pt x="87662" y="21789"/>
                    <a:pt x="91315" y="26442"/>
                    <a:pt x="96439" y="27058"/>
                  </a:cubicBezTo>
                  <a:cubicBezTo>
                    <a:pt x="96439" y="27058"/>
                    <a:pt x="96439" y="27058"/>
                    <a:pt x="96439" y="27058"/>
                  </a:cubicBezTo>
                  <a:cubicBezTo>
                    <a:pt x="97180" y="27145"/>
                    <a:pt x="97926" y="27145"/>
                    <a:pt x="98667" y="27058"/>
                  </a:cubicBezTo>
                  <a:lnTo>
                    <a:pt x="197435" y="27058"/>
                  </a:lnTo>
                  <a:cubicBezTo>
                    <a:pt x="202521" y="27058"/>
                    <a:pt x="206644" y="22934"/>
                    <a:pt x="206644" y="17848"/>
                  </a:cubicBezTo>
                  <a:close/>
                  <a:moveTo>
                    <a:pt x="206644" y="60823"/>
                  </a:moveTo>
                  <a:cubicBezTo>
                    <a:pt x="206719" y="55737"/>
                    <a:pt x="202654" y="51555"/>
                    <a:pt x="197568" y="51480"/>
                  </a:cubicBezTo>
                  <a:cubicBezTo>
                    <a:pt x="197568" y="51480"/>
                    <a:pt x="197568" y="51480"/>
                    <a:pt x="197568" y="51480"/>
                  </a:cubicBezTo>
                  <a:lnTo>
                    <a:pt x="98667" y="51480"/>
                  </a:lnTo>
                  <a:cubicBezTo>
                    <a:pt x="93544" y="50868"/>
                    <a:pt x="88895" y="54521"/>
                    <a:pt x="88279" y="59640"/>
                  </a:cubicBezTo>
                  <a:cubicBezTo>
                    <a:pt x="87662" y="64764"/>
                    <a:pt x="91315" y="69417"/>
                    <a:pt x="96439" y="70033"/>
                  </a:cubicBezTo>
                  <a:cubicBezTo>
                    <a:pt x="96439" y="70033"/>
                    <a:pt x="96439" y="70033"/>
                    <a:pt x="96439" y="70033"/>
                  </a:cubicBezTo>
                  <a:cubicBezTo>
                    <a:pt x="97180" y="70121"/>
                    <a:pt x="97926" y="70121"/>
                    <a:pt x="98667" y="70033"/>
                  </a:cubicBezTo>
                  <a:lnTo>
                    <a:pt x="197435" y="70033"/>
                  </a:lnTo>
                  <a:cubicBezTo>
                    <a:pt x="202521" y="70033"/>
                    <a:pt x="206644" y="65909"/>
                    <a:pt x="206644" y="60823"/>
                  </a:cubicBezTo>
                  <a:close/>
                  <a:moveTo>
                    <a:pt x="206644" y="103798"/>
                  </a:moveTo>
                  <a:cubicBezTo>
                    <a:pt x="206719" y="98716"/>
                    <a:pt x="202658" y="94534"/>
                    <a:pt x="197572" y="94459"/>
                  </a:cubicBezTo>
                  <a:cubicBezTo>
                    <a:pt x="197572" y="94459"/>
                    <a:pt x="197568" y="94459"/>
                    <a:pt x="197568" y="94459"/>
                  </a:cubicBezTo>
                  <a:lnTo>
                    <a:pt x="98667" y="94459"/>
                  </a:lnTo>
                  <a:cubicBezTo>
                    <a:pt x="93544" y="93847"/>
                    <a:pt x="88895" y="97500"/>
                    <a:pt x="88279" y="102624"/>
                  </a:cubicBezTo>
                  <a:cubicBezTo>
                    <a:pt x="87662" y="107743"/>
                    <a:pt x="91315" y="112396"/>
                    <a:pt x="96435" y="113012"/>
                  </a:cubicBezTo>
                  <a:cubicBezTo>
                    <a:pt x="96435" y="113012"/>
                    <a:pt x="96439" y="113012"/>
                    <a:pt x="96439" y="113012"/>
                  </a:cubicBezTo>
                  <a:cubicBezTo>
                    <a:pt x="97180" y="113104"/>
                    <a:pt x="97926" y="113104"/>
                    <a:pt x="98667" y="113012"/>
                  </a:cubicBezTo>
                  <a:lnTo>
                    <a:pt x="197435" y="113012"/>
                  </a:lnTo>
                  <a:cubicBezTo>
                    <a:pt x="202521" y="113012"/>
                    <a:pt x="206644" y="108889"/>
                    <a:pt x="206644" y="103802"/>
                  </a:cubicBezTo>
                  <a:close/>
                  <a:moveTo>
                    <a:pt x="206644" y="146777"/>
                  </a:moveTo>
                  <a:cubicBezTo>
                    <a:pt x="206719" y="141691"/>
                    <a:pt x="202654" y="137509"/>
                    <a:pt x="197568" y="137434"/>
                  </a:cubicBezTo>
                  <a:cubicBezTo>
                    <a:pt x="197568" y="137434"/>
                    <a:pt x="197568" y="137434"/>
                    <a:pt x="197568" y="137434"/>
                  </a:cubicBezTo>
                  <a:lnTo>
                    <a:pt x="98667" y="137434"/>
                  </a:lnTo>
                  <a:cubicBezTo>
                    <a:pt x="93544" y="136822"/>
                    <a:pt x="88895" y="140471"/>
                    <a:pt x="88279" y="145595"/>
                  </a:cubicBezTo>
                  <a:cubicBezTo>
                    <a:pt x="87662" y="150714"/>
                    <a:pt x="91307" y="155362"/>
                    <a:pt x="96426" y="155983"/>
                  </a:cubicBezTo>
                  <a:cubicBezTo>
                    <a:pt x="96431" y="155983"/>
                    <a:pt x="96435" y="155983"/>
                    <a:pt x="96439" y="155983"/>
                  </a:cubicBezTo>
                  <a:cubicBezTo>
                    <a:pt x="97180" y="156075"/>
                    <a:pt x="97926" y="156075"/>
                    <a:pt x="98667" y="155983"/>
                  </a:cubicBezTo>
                  <a:lnTo>
                    <a:pt x="197435" y="155983"/>
                  </a:lnTo>
                  <a:cubicBezTo>
                    <a:pt x="202521" y="155987"/>
                    <a:pt x="206640" y="151868"/>
                    <a:pt x="206644" y="146782"/>
                  </a:cubicBezTo>
                  <a:cubicBezTo>
                    <a:pt x="206644" y="146782"/>
                    <a:pt x="206644" y="146777"/>
                    <a:pt x="206644" y="146777"/>
                  </a:cubicBezTo>
                  <a:close/>
                  <a:moveTo>
                    <a:pt x="206644" y="189752"/>
                  </a:moveTo>
                  <a:cubicBezTo>
                    <a:pt x="206719" y="184666"/>
                    <a:pt x="202658" y="180480"/>
                    <a:pt x="197572" y="180405"/>
                  </a:cubicBezTo>
                  <a:cubicBezTo>
                    <a:pt x="197572" y="180405"/>
                    <a:pt x="197568" y="180405"/>
                    <a:pt x="197564" y="180405"/>
                  </a:cubicBezTo>
                  <a:lnTo>
                    <a:pt x="98663" y="180405"/>
                  </a:lnTo>
                  <a:cubicBezTo>
                    <a:pt x="93540" y="179793"/>
                    <a:pt x="88891" y="183442"/>
                    <a:pt x="88275" y="188565"/>
                  </a:cubicBezTo>
                  <a:cubicBezTo>
                    <a:pt x="87658" y="193689"/>
                    <a:pt x="91311" y="198342"/>
                    <a:pt x="96435" y="198958"/>
                  </a:cubicBezTo>
                  <a:cubicBezTo>
                    <a:pt x="96435" y="198958"/>
                    <a:pt x="96435" y="198958"/>
                    <a:pt x="96435" y="198958"/>
                  </a:cubicBezTo>
                  <a:cubicBezTo>
                    <a:pt x="97176" y="199046"/>
                    <a:pt x="97922" y="199046"/>
                    <a:pt x="98663" y="198958"/>
                  </a:cubicBezTo>
                  <a:lnTo>
                    <a:pt x="197430" y="198958"/>
                  </a:lnTo>
                  <a:cubicBezTo>
                    <a:pt x="202516" y="198958"/>
                    <a:pt x="206640" y="194834"/>
                    <a:pt x="206640" y="189748"/>
                  </a:cubicBezTo>
                  <a:close/>
                  <a:moveTo>
                    <a:pt x="324893" y="232727"/>
                  </a:moveTo>
                  <a:cubicBezTo>
                    <a:pt x="324893" y="227571"/>
                    <a:pt x="320711" y="223389"/>
                    <a:pt x="315554" y="223384"/>
                  </a:cubicBezTo>
                  <a:lnTo>
                    <a:pt x="216921" y="223384"/>
                  </a:lnTo>
                  <a:cubicBezTo>
                    <a:pt x="211760" y="223384"/>
                    <a:pt x="207577" y="227567"/>
                    <a:pt x="207577" y="232727"/>
                  </a:cubicBezTo>
                  <a:cubicBezTo>
                    <a:pt x="207577" y="237813"/>
                    <a:pt x="211701" y="241937"/>
                    <a:pt x="216787" y="241937"/>
                  </a:cubicBezTo>
                  <a:lnTo>
                    <a:pt x="315554" y="241937"/>
                  </a:lnTo>
                  <a:cubicBezTo>
                    <a:pt x="320636" y="242012"/>
                    <a:pt x="324818" y="237951"/>
                    <a:pt x="324893" y="232865"/>
                  </a:cubicBezTo>
                  <a:cubicBezTo>
                    <a:pt x="324893" y="232865"/>
                    <a:pt x="324893" y="232865"/>
                    <a:pt x="324893" y="232865"/>
                  </a:cubicBezTo>
                  <a:close/>
                  <a:moveTo>
                    <a:pt x="324893" y="275707"/>
                  </a:moveTo>
                  <a:cubicBezTo>
                    <a:pt x="324898" y="270621"/>
                    <a:pt x="320774" y="266497"/>
                    <a:pt x="315688" y="266493"/>
                  </a:cubicBezTo>
                  <a:lnTo>
                    <a:pt x="216921" y="266493"/>
                  </a:lnTo>
                  <a:cubicBezTo>
                    <a:pt x="211835" y="266418"/>
                    <a:pt x="207652" y="270479"/>
                    <a:pt x="207577" y="275565"/>
                  </a:cubicBezTo>
                  <a:lnTo>
                    <a:pt x="207577" y="275702"/>
                  </a:lnTo>
                  <a:cubicBezTo>
                    <a:pt x="207577" y="280859"/>
                    <a:pt x="211760" y="285042"/>
                    <a:pt x="216916" y="285042"/>
                  </a:cubicBezTo>
                  <a:cubicBezTo>
                    <a:pt x="216916" y="285042"/>
                    <a:pt x="216921" y="285042"/>
                    <a:pt x="216921" y="285042"/>
                  </a:cubicBezTo>
                  <a:lnTo>
                    <a:pt x="315554" y="285042"/>
                  </a:lnTo>
                  <a:cubicBezTo>
                    <a:pt x="320561" y="285050"/>
                    <a:pt x="324681" y="281105"/>
                    <a:pt x="324893" y="276102"/>
                  </a:cubicBezTo>
                  <a:close/>
                  <a:moveTo>
                    <a:pt x="324893" y="318682"/>
                  </a:moveTo>
                  <a:cubicBezTo>
                    <a:pt x="324898" y="313596"/>
                    <a:pt x="320778" y="309476"/>
                    <a:pt x="315692" y="309472"/>
                  </a:cubicBezTo>
                  <a:cubicBezTo>
                    <a:pt x="315692" y="309472"/>
                    <a:pt x="315688" y="309472"/>
                    <a:pt x="315688" y="309472"/>
                  </a:cubicBezTo>
                  <a:lnTo>
                    <a:pt x="216921" y="309472"/>
                  </a:lnTo>
                  <a:cubicBezTo>
                    <a:pt x="211801" y="308855"/>
                    <a:pt x="207153" y="312500"/>
                    <a:pt x="206532" y="317619"/>
                  </a:cubicBezTo>
                  <a:cubicBezTo>
                    <a:pt x="206532" y="317624"/>
                    <a:pt x="206532" y="317628"/>
                    <a:pt x="206532" y="317632"/>
                  </a:cubicBezTo>
                  <a:cubicBezTo>
                    <a:pt x="205915" y="322755"/>
                    <a:pt x="209569" y="327408"/>
                    <a:pt x="214692" y="328025"/>
                  </a:cubicBezTo>
                  <a:cubicBezTo>
                    <a:pt x="214692" y="328025"/>
                    <a:pt x="214692" y="328025"/>
                    <a:pt x="214692" y="328025"/>
                  </a:cubicBezTo>
                  <a:cubicBezTo>
                    <a:pt x="215433" y="328112"/>
                    <a:pt x="216179" y="328112"/>
                    <a:pt x="216921" y="328025"/>
                  </a:cubicBezTo>
                  <a:lnTo>
                    <a:pt x="315554" y="328025"/>
                  </a:lnTo>
                  <a:cubicBezTo>
                    <a:pt x="320711" y="328025"/>
                    <a:pt x="324893" y="323843"/>
                    <a:pt x="324893" y="318686"/>
                  </a:cubicBezTo>
                  <a:cubicBezTo>
                    <a:pt x="324893" y="318686"/>
                    <a:pt x="324893" y="318682"/>
                    <a:pt x="324893" y="318682"/>
                  </a:cubicBezTo>
                  <a:close/>
                  <a:moveTo>
                    <a:pt x="250153" y="17848"/>
                  </a:moveTo>
                  <a:cubicBezTo>
                    <a:pt x="250219" y="11879"/>
                    <a:pt x="245441" y="6985"/>
                    <a:pt x="239477" y="6902"/>
                  </a:cubicBezTo>
                  <a:cubicBezTo>
                    <a:pt x="233512" y="6839"/>
                    <a:pt x="228617" y="11617"/>
                    <a:pt x="228534" y="17582"/>
                  </a:cubicBezTo>
                  <a:cubicBezTo>
                    <a:pt x="228471" y="23547"/>
                    <a:pt x="233245" y="28441"/>
                    <a:pt x="239210" y="28524"/>
                  </a:cubicBezTo>
                  <a:lnTo>
                    <a:pt x="239343" y="28524"/>
                  </a:lnTo>
                  <a:cubicBezTo>
                    <a:pt x="245262" y="28529"/>
                    <a:pt x="250082" y="23767"/>
                    <a:pt x="250153" y="17848"/>
                  </a:cubicBezTo>
                  <a:close/>
                  <a:moveTo>
                    <a:pt x="282318" y="17848"/>
                  </a:moveTo>
                  <a:cubicBezTo>
                    <a:pt x="282393" y="11879"/>
                    <a:pt x="277620" y="6981"/>
                    <a:pt x="271651" y="6906"/>
                  </a:cubicBezTo>
                  <a:cubicBezTo>
                    <a:pt x="271651" y="6906"/>
                    <a:pt x="271646" y="6906"/>
                    <a:pt x="271642" y="6906"/>
                  </a:cubicBezTo>
                  <a:cubicBezTo>
                    <a:pt x="265677" y="6843"/>
                    <a:pt x="260783" y="11617"/>
                    <a:pt x="260700" y="17582"/>
                  </a:cubicBezTo>
                  <a:cubicBezTo>
                    <a:pt x="260637" y="23547"/>
                    <a:pt x="265411" y="28441"/>
                    <a:pt x="271376" y="28524"/>
                  </a:cubicBezTo>
                  <a:lnTo>
                    <a:pt x="271642" y="28524"/>
                  </a:lnTo>
                  <a:cubicBezTo>
                    <a:pt x="277540" y="28670"/>
                    <a:pt x="282439" y="24009"/>
                    <a:pt x="282585" y="18115"/>
                  </a:cubicBezTo>
                  <a:cubicBezTo>
                    <a:pt x="282585" y="18111"/>
                    <a:pt x="282585" y="18111"/>
                    <a:pt x="282585" y="18111"/>
                  </a:cubicBezTo>
                  <a:lnTo>
                    <a:pt x="282585" y="17840"/>
                  </a:lnTo>
                  <a:close/>
                  <a:moveTo>
                    <a:pt x="314617" y="17848"/>
                  </a:moveTo>
                  <a:cubicBezTo>
                    <a:pt x="314684" y="11879"/>
                    <a:pt x="309906" y="6985"/>
                    <a:pt x="303941" y="6902"/>
                  </a:cubicBezTo>
                  <a:cubicBezTo>
                    <a:pt x="297976" y="6839"/>
                    <a:pt x="293082" y="11617"/>
                    <a:pt x="292999" y="17582"/>
                  </a:cubicBezTo>
                  <a:cubicBezTo>
                    <a:pt x="292936" y="23547"/>
                    <a:pt x="297710" y="28441"/>
                    <a:pt x="303675" y="28524"/>
                  </a:cubicBezTo>
                  <a:lnTo>
                    <a:pt x="303808" y="28524"/>
                  </a:lnTo>
                  <a:cubicBezTo>
                    <a:pt x="309727" y="28524"/>
                    <a:pt x="314542" y="23767"/>
                    <a:pt x="314613" y="17848"/>
                  </a:cubicBezTo>
                  <a:close/>
                  <a:moveTo>
                    <a:pt x="346783" y="17848"/>
                  </a:moveTo>
                  <a:cubicBezTo>
                    <a:pt x="346858" y="11879"/>
                    <a:pt x="342084" y="6981"/>
                    <a:pt x="336115" y="6906"/>
                  </a:cubicBezTo>
                  <a:cubicBezTo>
                    <a:pt x="336115" y="6906"/>
                    <a:pt x="336111" y="6906"/>
                    <a:pt x="336107" y="6906"/>
                  </a:cubicBezTo>
                  <a:cubicBezTo>
                    <a:pt x="330142" y="6843"/>
                    <a:pt x="325247" y="11617"/>
                    <a:pt x="325164" y="17582"/>
                  </a:cubicBezTo>
                  <a:cubicBezTo>
                    <a:pt x="325102" y="23547"/>
                    <a:pt x="329875" y="28441"/>
                    <a:pt x="335840" y="28524"/>
                  </a:cubicBezTo>
                  <a:lnTo>
                    <a:pt x="336107" y="28524"/>
                  </a:lnTo>
                  <a:cubicBezTo>
                    <a:pt x="342005" y="28524"/>
                    <a:pt x="346783" y="23742"/>
                    <a:pt x="346783" y="17848"/>
                  </a:cubicBezTo>
                  <a:close/>
                  <a:moveTo>
                    <a:pt x="379082" y="17848"/>
                  </a:moveTo>
                  <a:cubicBezTo>
                    <a:pt x="379157" y="11879"/>
                    <a:pt x="374383" y="6981"/>
                    <a:pt x="368414" y="6906"/>
                  </a:cubicBezTo>
                  <a:cubicBezTo>
                    <a:pt x="368414" y="6906"/>
                    <a:pt x="368410" y="6906"/>
                    <a:pt x="368406" y="6906"/>
                  </a:cubicBezTo>
                  <a:cubicBezTo>
                    <a:pt x="362441" y="6843"/>
                    <a:pt x="357546" y="11617"/>
                    <a:pt x="357463" y="17582"/>
                  </a:cubicBezTo>
                  <a:cubicBezTo>
                    <a:pt x="357401" y="23547"/>
                    <a:pt x="362174" y="28441"/>
                    <a:pt x="368139" y="28524"/>
                  </a:cubicBezTo>
                  <a:lnTo>
                    <a:pt x="368406" y="28524"/>
                  </a:lnTo>
                  <a:cubicBezTo>
                    <a:pt x="374300" y="28524"/>
                    <a:pt x="379082" y="23742"/>
                    <a:pt x="379082" y="17848"/>
                  </a:cubicBezTo>
                  <a:close/>
                  <a:moveTo>
                    <a:pt x="411381" y="17848"/>
                  </a:moveTo>
                  <a:cubicBezTo>
                    <a:pt x="411447" y="11879"/>
                    <a:pt x="406670" y="6985"/>
                    <a:pt x="400705" y="6902"/>
                  </a:cubicBezTo>
                  <a:cubicBezTo>
                    <a:pt x="394740" y="6839"/>
                    <a:pt x="389845" y="11617"/>
                    <a:pt x="389762" y="17582"/>
                  </a:cubicBezTo>
                  <a:cubicBezTo>
                    <a:pt x="389700" y="23547"/>
                    <a:pt x="394473" y="28441"/>
                    <a:pt x="400438" y="28524"/>
                  </a:cubicBezTo>
                  <a:lnTo>
                    <a:pt x="400571" y="28524"/>
                  </a:lnTo>
                  <a:cubicBezTo>
                    <a:pt x="406491" y="28529"/>
                    <a:pt x="411310" y="23767"/>
                    <a:pt x="411381" y="17848"/>
                  </a:cubicBezTo>
                  <a:close/>
                  <a:moveTo>
                    <a:pt x="250153" y="103798"/>
                  </a:moveTo>
                  <a:cubicBezTo>
                    <a:pt x="250215" y="97833"/>
                    <a:pt x="245441" y="92939"/>
                    <a:pt x="239477" y="92856"/>
                  </a:cubicBezTo>
                  <a:cubicBezTo>
                    <a:pt x="233512" y="92793"/>
                    <a:pt x="228617" y="97567"/>
                    <a:pt x="228534" y="103532"/>
                  </a:cubicBezTo>
                  <a:cubicBezTo>
                    <a:pt x="228459" y="109497"/>
                    <a:pt x="233232" y="114399"/>
                    <a:pt x="239202" y="114474"/>
                  </a:cubicBezTo>
                  <a:cubicBezTo>
                    <a:pt x="239202" y="114474"/>
                    <a:pt x="239206" y="114474"/>
                    <a:pt x="239210" y="114474"/>
                  </a:cubicBezTo>
                  <a:lnTo>
                    <a:pt x="239343" y="114474"/>
                  </a:lnTo>
                  <a:cubicBezTo>
                    <a:pt x="245258" y="114462"/>
                    <a:pt x="250069" y="109709"/>
                    <a:pt x="250153" y="103794"/>
                  </a:cubicBezTo>
                  <a:close/>
                  <a:moveTo>
                    <a:pt x="282318" y="103798"/>
                  </a:moveTo>
                  <a:cubicBezTo>
                    <a:pt x="282381" y="97833"/>
                    <a:pt x="277607" y="92939"/>
                    <a:pt x="271642" y="92856"/>
                  </a:cubicBezTo>
                  <a:cubicBezTo>
                    <a:pt x="265677" y="92793"/>
                    <a:pt x="260783" y="97571"/>
                    <a:pt x="260700" y="103536"/>
                  </a:cubicBezTo>
                  <a:cubicBezTo>
                    <a:pt x="260637" y="109501"/>
                    <a:pt x="265411" y="114395"/>
                    <a:pt x="271376" y="114479"/>
                  </a:cubicBezTo>
                  <a:lnTo>
                    <a:pt x="271642" y="114479"/>
                  </a:lnTo>
                  <a:cubicBezTo>
                    <a:pt x="277540" y="114624"/>
                    <a:pt x="282439" y="109963"/>
                    <a:pt x="282585" y="104065"/>
                  </a:cubicBezTo>
                  <a:lnTo>
                    <a:pt x="282585" y="103794"/>
                  </a:lnTo>
                  <a:close/>
                  <a:moveTo>
                    <a:pt x="314617" y="103798"/>
                  </a:moveTo>
                  <a:cubicBezTo>
                    <a:pt x="314680" y="97833"/>
                    <a:pt x="309906" y="92939"/>
                    <a:pt x="303941" y="92856"/>
                  </a:cubicBezTo>
                  <a:cubicBezTo>
                    <a:pt x="297976" y="92793"/>
                    <a:pt x="293082" y="97567"/>
                    <a:pt x="292999" y="103532"/>
                  </a:cubicBezTo>
                  <a:cubicBezTo>
                    <a:pt x="292923" y="109497"/>
                    <a:pt x="297697" y="114399"/>
                    <a:pt x="303666" y="114474"/>
                  </a:cubicBezTo>
                  <a:cubicBezTo>
                    <a:pt x="303666" y="114474"/>
                    <a:pt x="303670" y="114474"/>
                    <a:pt x="303675" y="114474"/>
                  </a:cubicBezTo>
                  <a:lnTo>
                    <a:pt x="303808" y="114474"/>
                  </a:lnTo>
                  <a:cubicBezTo>
                    <a:pt x="309731" y="114474"/>
                    <a:pt x="314555" y="109717"/>
                    <a:pt x="314638" y="103794"/>
                  </a:cubicBezTo>
                  <a:close/>
                  <a:moveTo>
                    <a:pt x="346783" y="103798"/>
                  </a:moveTo>
                  <a:cubicBezTo>
                    <a:pt x="346845" y="97833"/>
                    <a:pt x="342072" y="92939"/>
                    <a:pt x="336107" y="92856"/>
                  </a:cubicBezTo>
                  <a:cubicBezTo>
                    <a:pt x="330142" y="92793"/>
                    <a:pt x="325247" y="97571"/>
                    <a:pt x="325164" y="103536"/>
                  </a:cubicBezTo>
                  <a:cubicBezTo>
                    <a:pt x="325102" y="109501"/>
                    <a:pt x="329875" y="114395"/>
                    <a:pt x="335840" y="114479"/>
                  </a:cubicBezTo>
                  <a:lnTo>
                    <a:pt x="336107" y="114479"/>
                  </a:lnTo>
                  <a:cubicBezTo>
                    <a:pt x="342005" y="114479"/>
                    <a:pt x="346783" y="109697"/>
                    <a:pt x="346783" y="103802"/>
                  </a:cubicBezTo>
                  <a:cubicBezTo>
                    <a:pt x="346783" y="103802"/>
                    <a:pt x="346783" y="103798"/>
                    <a:pt x="346783" y="103798"/>
                  </a:cubicBezTo>
                  <a:close/>
                  <a:moveTo>
                    <a:pt x="379082" y="103798"/>
                  </a:moveTo>
                  <a:cubicBezTo>
                    <a:pt x="379144" y="97833"/>
                    <a:pt x="374371" y="92939"/>
                    <a:pt x="368406" y="92856"/>
                  </a:cubicBezTo>
                  <a:cubicBezTo>
                    <a:pt x="362441" y="92793"/>
                    <a:pt x="357546" y="97571"/>
                    <a:pt x="357463" y="103536"/>
                  </a:cubicBezTo>
                  <a:cubicBezTo>
                    <a:pt x="357401" y="109501"/>
                    <a:pt x="362174" y="114395"/>
                    <a:pt x="368139" y="114479"/>
                  </a:cubicBezTo>
                  <a:lnTo>
                    <a:pt x="368406" y="114479"/>
                  </a:lnTo>
                  <a:cubicBezTo>
                    <a:pt x="374300" y="114479"/>
                    <a:pt x="379082" y="109697"/>
                    <a:pt x="379082" y="103802"/>
                  </a:cubicBezTo>
                  <a:cubicBezTo>
                    <a:pt x="379082" y="103802"/>
                    <a:pt x="379082" y="103798"/>
                    <a:pt x="379082" y="103798"/>
                  </a:cubicBezTo>
                  <a:close/>
                  <a:moveTo>
                    <a:pt x="411381" y="103798"/>
                  </a:moveTo>
                  <a:cubicBezTo>
                    <a:pt x="411443" y="97833"/>
                    <a:pt x="406670" y="92939"/>
                    <a:pt x="400705" y="92856"/>
                  </a:cubicBezTo>
                  <a:cubicBezTo>
                    <a:pt x="394740" y="92793"/>
                    <a:pt x="389845" y="97567"/>
                    <a:pt x="389762" y="103532"/>
                  </a:cubicBezTo>
                  <a:cubicBezTo>
                    <a:pt x="389687" y="109497"/>
                    <a:pt x="394461" y="114399"/>
                    <a:pt x="400430" y="114474"/>
                  </a:cubicBezTo>
                  <a:cubicBezTo>
                    <a:pt x="400430" y="114474"/>
                    <a:pt x="400434" y="114474"/>
                    <a:pt x="400438" y="114474"/>
                  </a:cubicBezTo>
                  <a:lnTo>
                    <a:pt x="400571" y="114474"/>
                  </a:lnTo>
                  <a:cubicBezTo>
                    <a:pt x="406486" y="114462"/>
                    <a:pt x="411297" y="109709"/>
                    <a:pt x="411381" y="103794"/>
                  </a:cubicBezTo>
                  <a:close/>
                  <a:moveTo>
                    <a:pt x="360262" y="227391"/>
                  </a:moveTo>
                  <a:cubicBezTo>
                    <a:pt x="360337" y="221423"/>
                    <a:pt x="355564" y="216524"/>
                    <a:pt x="349595" y="216449"/>
                  </a:cubicBezTo>
                  <a:cubicBezTo>
                    <a:pt x="349595" y="216449"/>
                    <a:pt x="349590" y="216449"/>
                    <a:pt x="349586" y="216449"/>
                  </a:cubicBezTo>
                  <a:cubicBezTo>
                    <a:pt x="343621" y="216386"/>
                    <a:pt x="338727" y="221160"/>
                    <a:pt x="338644" y="227125"/>
                  </a:cubicBezTo>
                  <a:cubicBezTo>
                    <a:pt x="338581" y="233090"/>
                    <a:pt x="343355" y="237984"/>
                    <a:pt x="349320" y="238068"/>
                  </a:cubicBezTo>
                  <a:lnTo>
                    <a:pt x="349586" y="238068"/>
                  </a:lnTo>
                  <a:cubicBezTo>
                    <a:pt x="355480" y="238068"/>
                    <a:pt x="360262" y="233290"/>
                    <a:pt x="360262" y="227391"/>
                  </a:cubicBezTo>
                  <a:close/>
                  <a:moveTo>
                    <a:pt x="392561" y="227391"/>
                  </a:moveTo>
                  <a:cubicBezTo>
                    <a:pt x="392628" y="221423"/>
                    <a:pt x="387850" y="216528"/>
                    <a:pt x="381885" y="216445"/>
                  </a:cubicBezTo>
                  <a:cubicBezTo>
                    <a:pt x="375920" y="216382"/>
                    <a:pt x="371026" y="221160"/>
                    <a:pt x="370943" y="227125"/>
                  </a:cubicBezTo>
                  <a:cubicBezTo>
                    <a:pt x="370880" y="233090"/>
                    <a:pt x="375654" y="237984"/>
                    <a:pt x="381619" y="238068"/>
                  </a:cubicBezTo>
                  <a:lnTo>
                    <a:pt x="381752" y="238068"/>
                  </a:lnTo>
                  <a:cubicBezTo>
                    <a:pt x="387675" y="238068"/>
                    <a:pt x="392499" y="233311"/>
                    <a:pt x="392582" y="227391"/>
                  </a:cubicBezTo>
                  <a:close/>
                  <a:moveTo>
                    <a:pt x="424727" y="227391"/>
                  </a:moveTo>
                  <a:cubicBezTo>
                    <a:pt x="424802" y="221423"/>
                    <a:pt x="420028" y="216524"/>
                    <a:pt x="414059" y="216449"/>
                  </a:cubicBezTo>
                  <a:cubicBezTo>
                    <a:pt x="414059" y="216449"/>
                    <a:pt x="414055" y="216449"/>
                    <a:pt x="414051" y="216449"/>
                  </a:cubicBezTo>
                  <a:cubicBezTo>
                    <a:pt x="408086" y="216386"/>
                    <a:pt x="403191" y="221160"/>
                    <a:pt x="403108" y="227125"/>
                  </a:cubicBezTo>
                  <a:cubicBezTo>
                    <a:pt x="403046" y="233090"/>
                    <a:pt x="407819" y="237984"/>
                    <a:pt x="413784" y="238068"/>
                  </a:cubicBezTo>
                  <a:lnTo>
                    <a:pt x="414051" y="238068"/>
                  </a:lnTo>
                  <a:cubicBezTo>
                    <a:pt x="419949" y="238068"/>
                    <a:pt x="424727" y="233290"/>
                    <a:pt x="424727" y="227391"/>
                  </a:cubicBezTo>
                  <a:close/>
                  <a:moveTo>
                    <a:pt x="457026" y="227391"/>
                  </a:moveTo>
                  <a:cubicBezTo>
                    <a:pt x="457092" y="221423"/>
                    <a:pt x="452315" y="216528"/>
                    <a:pt x="446350" y="216445"/>
                  </a:cubicBezTo>
                  <a:cubicBezTo>
                    <a:pt x="440385" y="216382"/>
                    <a:pt x="435490" y="221160"/>
                    <a:pt x="435407" y="227125"/>
                  </a:cubicBezTo>
                  <a:cubicBezTo>
                    <a:pt x="435345" y="233090"/>
                    <a:pt x="440118" y="237984"/>
                    <a:pt x="446083" y="238068"/>
                  </a:cubicBezTo>
                  <a:lnTo>
                    <a:pt x="446216" y="238068"/>
                  </a:lnTo>
                  <a:cubicBezTo>
                    <a:pt x="452131" y="238055"/>
                    <a:pt x="456942" y="233306"/>
                    <a:pt x="457026" y="227391"/>
                  </a:cubicBezTo>
                  <a:close/>
                  <a:moveTo>
                    <a:pt x="489192" y="227391"/>
                  </a:moveTo>
                  <a:cubicBezTo>
                    <a:pt x="489266" y="221423"/>
                    <a:pt x="484493" y="216524"/>
                    <a:pt x="478524" y="216449"/>
                  </a:cubicBezTo>
                  <a:cubicBezTo>
                    <a:pt x="478524" y="216449"/>
                    <a:pt x="478520" y="216449"/>
                    <a:pt x="478515" y="216449"/>
                  </a:cubicBezTo>
                  <a:cubicBezTo>
                    <a:pt x="472550" y="216386"/>
                    <a:pt x="467656" y="221160"/>
                    <a:pt x="467573" y="227125"/>
                  </a:cubicBezTo>
                  <a:cubicBezTo>
                    <a:pt x="467510" y="233090"/>
                    <a:pt x="472284" y="237984"/>
                    <a:pt x="478249" y="238068"/>
                  </a:cubicBezTo>
                  <a:lnTo>
                    <a:pt x="478515" y="238068"/>
                  </a:lnTo>
                  <a:cubicBezTo>
                    <a:pt x="484414" y="238068"/>
                    <a:pt x="489192" y="233290"/>
                    <a:pt x="489192" y="227391"/>
                  </a:cubicBezTo>
                  <a:close/>
                  <a:moveTo>
                    <a:pt x="521490" y="227391"/>
                  </a:moveTo>
                  <a:cubicBezTo>
                    <a:pt x="521557" y="221423"/>
                    <a:pt x="516779" y="216528"/>
                    <a:pt x="510814" y="216445"/>
                  </a:cubicBezTo>
                  <a:cubicBezTo>
                    <a:pt x="504849" y="216382"/>
                    <a:pt x="499955" y="221160"/>
                    <a:pt x="499872" y="227125"/>
                  </a:cubicBezTo>
                  <a:cubicBezTo>
                    <a:pt x="499809" y="233090"/>
                    <a:pt x="504583" y="237984"/>
                    <a:pt x="510548" y="238068"/>
                  </a:cubicBezTo>
                  <a:lnTo>
                    <a:pt x="510681" y="238068"/>
                  </a:lnTo>
                  <a:cubicBezTo>
                    <a:pt x="516604" y="238068"/>
                    <a:pt x="521428" y="233311"/>
                    <a:pt x="521511" y="227391"/>
                  </a:cubicBezTo>
                  <a:close/>
                  <a:moveTo>
                    <a:pt x="360262" y="316145"/>
                  </a:moveTo>
                  <a:cubicBezTo>
                    <a:pt x="360250" y="310172"/>
                    <a:pt x="355405" y="305336"/>
                    <a:pt x="349432" y="305336"/>
                  </a:cubicBezTo>
                  <a:cubicBezTo>
                    <a:pt x="343467" y="305348"/>
                    <a:pt x="338635" y="310180"/>
                    <a:pt x="338623" y="316145"/>
                  </a:cubicBezTo>
                  <a:cubicBezTo>
                    <a:pt x="338623" y="322118"/>
                    <a:pt x="343459" y="326963"/>
                    <a:pt x="349432" y="326975"/>
                  </a:cubicBezTo>
                  <a:lnTo>
                    <a:pt x="349565" y="326975"/>
                  </a:lnTo>
                  <a:cubicBezTo>
                    <a:pt x="355501" y="326917"/>
                    <a:pt x="360275" y="322081"/>
                    <a:pt x="360262" y="316145"/>
                  </a:cubicBezTo>
                  <a:close/>
                  <a:moveTo>
                    <a:pt x="392561" y="316145"/>
                  </a:moveTo>
                  <a:cubicBezTo>
                    <a:pt x="392549" y="310172"/>
                    <a:pt x="387704" y="305336"/>
                    <a:pt x="381731" y="305336"/>
                  </a:cubicBezTo>
                  <a:cubicBezTo>
                    <a:pt x="375766" y="305348"/>
                    <a:pt x="370934" y="310180"/>
                    <a:pt x="370922" y="316145"/>
                  </a:cubicBezTo>
                  <a:cubicBezTo>
                    <a:pt x="370922" y="322118"/>
                    <a:pt x="375758" y="326963"/>
                    <a:pt x="381731" y="326975"/>
                  </a:cubicBezTo>
                  <a:lnTo>
                    <a:pt x="381731" y="326975"/>
                  </a:lnTo>
                  <a:cubicBezTo>
                    <a:pt x="387713" y="326975"/>
                    <a:pt x="392561" y="322127"/>
                    <a:pt x="392561" y="316145"/>
                  </a:cubicBezTo>
                  <a:close/>
                  <a:moveTo>
                    <a:pt x="424727" y="316145"/>
                  </a:moveTo>
                  <a:cubicBezTo>
                    <a:pt x="424714" y="310180"/>
                    <a:pt x="419882" y="305348"/>
                    <a:pt x="413917" y="305336"/>
                  </a:cubicBezTo>
                  <a:cubicBezTo>
                    <a:pt x="407944" y="305336"/>
                    <a:pt x="403100" y="310172"/>
                    <a:pt x="403087" y="316145"/>
                  </a:cubicBezTo>
                  <a:cubicBezTo>
                    <a:pt x="403087" y="322127"/>
                    <a:pt x="407936" y="326975"/>
                    <a:pt x="413917" y="326975"/>
                  </a:cubicBezTo>
                  <a:lnTo>
                    <a:pt x="414051" y="326975"/>
                  </a:lnTo>
                  <a:cubicBezTo>
                    <a:pt x="419978" y="326904"/>
                    <a:pt x="424739" y="322072"/>
                    <a:pt x="424727" y="316145"/>
                  </a:cubicBezTo>
                  <a:close/>
                  <a:moveTo>
                    <a:pt x="457026" y="316145"/>
                  </a:moveTo>
                  <a:cubicBezTo>
                    <a:pt x="457013" y="310180"/>
                    <a:pt x="452181" y="305348"/>
                    <a:pt x="446216" y="305336"/>
                  </a:cubicBezTo>
                  <a:cubicBezTo>
                    <a:pt x="440243" y="305336"/>
                    <a:pt x="435399" y="310172"/>
                    <a:pt x="435386" y="316145"/>
                  </a:cubicBezTo>
                  <a:cubicBezTo>
                    <a:pt x="435386" y="322127"/>
                    <a:pt x="440235" y="326975"/>
                    <a:pt x="446216" y="326975"/>
                  </a:cubicBezTo>
                  <a:lnTo>
                    <a:pt x="446216" y="326975"/>
                  </a:lnTo>
                  <a:cubicBezTo>
                    <a:pt x="452190" y="326963"/>
                    <a:pt x="457026" y="322118"/>
                    <a:pt x="457026" y="316145"/>
                  </a:cubicBezTo>
                  <a:close/>
                  <a:moveTo>
                    <a:pt x="489192" y="316145"/>
                  </a:moveTo>
                  <a:cubicBezTo>
                    <a:pt x="489179" y="310172"/>
                    <a:pt x="484335" y="305336"/>
                    <a:pt x="478361" y="305336"/>
                  </a:cubicBezTo>
                  <a:cubicBezTo>
                    <a:pt x="472396" y="305348"/>
                    <a:pt x="467564" y="310180"/>
                    <a:pt x="467552" y="316145"/>
                  </a:cubicBezTo>
                  <a:cubicBezTo>
                    <a:pt x="467552" y="322118"/>
                    <a:pt x="472388" y="326963"/>
                    <a:pt x="478361" y="326975"/>
                  </a:cubicBezTo>
                  <a:lnTo>
                    <a:pt x="478495" y="326975"/>
                  </a:lnTo>
                  <a:cubicBezTo>
                    <a:pt x="484422" y="326904"/>
                    <a:pt x="489183" y="322072"/>
                    <a:pt x="489171" y="316145"/>
                  </a:cubicBezTo>
                  <a:close/>
                  <a:moveTo>
                    <a:pt x="521490" y="316145"/>
                  </a:moveTo>
                  <a:cubicBezTo>
                    <a:pt x="521478" y="310172"/>
                    <a:pt x="516633" y="305336"/>
                    <a:pt x="510660" y="305336"/>
                  </a:cubicBezTo>
                  <a:cubicBezTo>
                    <a:pt x="504695" y="305348"/>
                    <a:pt x="499863" y="310180"/>
                    <a:pt x="499851" y="316145"/>
                  </a:cubicBezTo>
                  <a:cubicBezTo>
                    <a:pt x="499851" y="322118"/>
                    <a:pt x="504687" y="326963"/>
                    <a:pt x="510660" y="326975"/>
                  </a:cubicBezTo>
                  <a:lnTo>
                    <a:pt x="510660" y="326975"/>
                  </a:lnTo>
                  <a:cubicBezTo>
                    <a:pt x="516642" y="326975"/>
                    <a:pt x="521490" y="322127"/>
                    <a:pt x="521490" y="31614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29"/>
            <p:cNvSpPr/>
            <p:nvPr/>
          </p:nvSpPr>
          <p:spPr>
            <a:xfrm>
              <a:off x="6557783" y="933717"/>
              <a:ext cx="299257" cy="187829"/>
            </a:xfrm>
            <a:custGeom>
              <a:avLst/>
              <a:gdLst/>
              <a:ahLst/>
              <a:cxnLst/>
              <a:rect l="l" t="t" r="r" b="b"/>
              <a:pathLst>
                <a:path w="511726" h="321185" extrusionOk="0">
                  <a:moveTo>
                    <a:pt x="55509" y="27321"/>
                  </a:moveTo>
                  <a:lnTo>
                    <a:pt x="17874" y="27321"/>
                  </a:lnTo>
                  <a:cubicBezTo>
                    <a:pt x="12750" y="26704"/>
                    <a:pt x="9097" y="22051"/>
                    <a:pt x="9709" y="16928"/>
                  </a:cubicBezTo>
                  <a:cubicBezTo>
                    <a:pt x="10226" y="12650"/>
                    <a:pt x="13596" y="9280"/>
                    <a:pt x="17874" y="8768"/>
                  </a:cubicBezTo>
                  <a:lnTo>
                    <a:pt x="55509" y="8768"/>
                  </a:lnTo>
                  <a:cubicBezTo>
                    <a:pt x="60632" y="8139"/>
                    <a:pt x="65293" y="11784"/>
                    <a:pt x="65918" y="16903"/>
                  </a:cubicBezTo>
                  <a:cubicBezTo>
                    <a:pt x="65922" y="16911"/>
                    <a:pt x="65922" y="16920"/>
                    <a:pt x="65922" y="16928"/>
                  </a:cubicBezTo>
                  <a:cubicBezTo>
                    <a:pt x="66535" y="22051"/>
                    <a:pt x="62882" y="26704"/>
                    <a:pt x="57758" y="27321"/>
                  </a:cubicBezTo>
                  <a:cubicBezTo>
                    <a:pt x="57012" y="27408"/>
                    <a:pt x="56254" y="27408"/>
                    <a:pt x="55509" y="27321"/>
                  </a:cubicBezTo>
                  <a:close/>
                  <a:moveTo>
                    <a:pt x="64852" y="61086"/>
                  </a:moveTo>
                  <a:cubicBezTo>
                    <a:pt x="64852" y="55925"/>
                    <a:pt x="60670" y="51743"/>
                    <a:pt x="55509" y="51743"/>
                  </a:cubicBezTo>
                  <a:lnTo>
                    <a:pt x="17874" y="51743"/>
                  </a:lnTo>
                  <a:cubicBezTo>
                    <a:pt x="12750" y="52359"/>
                    <a:pt x="9097" y="57012"/>
                    <a:pt x="9709" y="62136"/>
                  </a:cubicBezTo>
                  <a:cubicBezTo>
                    <a:pt x="10226" y="66414"/>
                    <a:pt x="13596" y="69784"/>
                    <a:pt x="17874" y="70296"/>
                  </a:cubicBezTo>
                  <a:lnTo>
                    <a:pt x="55509" y="70296"/>
                  </a:lnTo>
                  <a:cubicBezTo>
                    <a:pt x="60441" y="70083"/>
                    <a:pt x="64327" y="66022"/>
                    <a:pt x="64319" y="61086"/>
                  </a:cubicBezTo>
                  <a:close/>
                  <a:moveTo>
                    <a:pt x="64852" y="104065"/>
                  </a:moveTo>
                  <a:cubicBezTo>
                    <a:pt x="64852" y="98904"/>
                    <a:pt x="60670" y="94722"/>
                    <a:pt x="55509" y="94722"/>
                  </a:cubicBezTo>
                  <a:lnTo>
                    <a:pt x="17874" y="94722"/>
                  </a:lnTo>
                  <a:cubicBezTo>
                    <a:pt x="12750" y="95334"/>
                    <a:pt x="9097" y="99987"/>
                    <a:pt x="9709" y="105111"/>
                  </a:cubicBezTo>
                  <a:cubicBezTo>
                    <a:pt x="10226" y="109388"/>
                    <a:pt x="13596" y="112758"/>
                    <a:pt x="17874" y="113271"/>
                  </a:cubicBezTo>
                  <a:lnTo>
                    <a:pt x="55509" y="113271"/>
                  </a:lnTo>
                  <a:cubicBezTo>
                    <a:pt x="60436" y="113058"/>
                    <a:pt x="64323" y="108997"/>
                    <a:pt x="64319" y="104065"/>
                  </a:cubicBezTo>
                  <a:close/>
                  <a:moveTo>
                    <a:pt x="64852" y="147040"/>
                  </a:moveTo>
                  <a:cubicBezTo>
                    <a:pt x="64852" y="141879"/>
                    <a:pt x="60670" y="137697"/>
                    <a:pt x="55509" y="137697"/>
                  </a:cubicBezTo>
                  <a:lnTo>
                    <a:pt x="17874" y="137697"/>
                  </a:lnTo>
                  <a:cubicBezTo>
                    <a:pt x="12750" y="138314"/>
                    <a:pt x="9097" y="142962"/>
                    <a:pt x="9709" y="148086"/>
                  </a:cubicBezTo>
                  <a:cubicBezTo>
                    <a:pt x="10226" y="152364"/>
                    <a:pt x="13596" y="155733"/>
                    <a:pt x="17874" y="156250"/>
                  </a:cubicBezTo>
                  <a:lnTo>
                    <a:pt x="55509" y="156250"/>
                  </a:lnTo>
                  <a:cubicBezTo>
                    <a:pt x="60436" y="156038"/>
                    <a:pt x="64323" y="151976"/>
                    <a:pt x="64319" y="147040"/>
                  </a:cubicBezTo>
                  <a:close/>
                  <a:moveTo>
                    <a:pt x="64852" y="190015"/>
                  </a:moveTo>
                  <a:cubicBezTo>
                    <a:pt x="64852" y="184854"/>
                    <a:pt x="60670" y="180672"/>
                    <a:pt x="55509" y="180672"/>
                  </a:cubicBezTo>
                  <a:lnTo>
                    <a:pt x="17874" y="180672"/>
                  </a:lnTo>
                  <a:cubicBezTo>
                    <a:pt x="12750" y="181289"/>
                    <a:pt x="9097" y="185941"/>
                    <a:pt x="9709" y="191065"/>
                  </a:cubicBezTo>
                  <a:cubicBezTo>
                    <a:pt x="10226" y="195343"/>
                    <a:pt x="13596" y="198713"/>
                    <a:pt x="17874" y="199225"/>
                  </a:cubicBezTo>
                  <a:lnTo>
                    <a:pt x="55509" y="199225"/>
                  </a:lnTo>
                  <a:cubicBezTo>
                    <a:pt x="60441" y="199013"/>
                    <a:pt x="64327" y="194951"/>
                    <a:pt x="64319" y="190015"/>
                  </a:cubicBezTo>
                  <a:close/>
                  <a:moveTo>
                    <a:pt x="64852" y="232994"/>
                  </a:moveTo>
                  <a:cubicBezTo>
                    <a:pt x="64852" y="227908"/>
                    <a:pt x="60732" y="223785"/>
                    <a:pt x="55646" y="223780"/>
                  </a:cubicBezTo>
                  <a:lnTo>
                    <a:pt x="17874" y="223780"/>
                  </a:lnTo>
                  <a:cubicBezTo>
                    <a:pt x="12788" y="223780"/>
                    <a:pt x="8664" y="227904"/>
                    <a:pt x="8664" y="232990"/>
                  </a:cubicBezTo>
                  <a:lnTo>
                    <a:pt x="8664" y="232990"/>
                  </a:lnTo>
                  <a:cubicBezTo>
                    <a:pt x="8664" y="238097"/>
                    <a:pt x="12767" y="242258"/>
                    <a:pt x="17874" y="242329"/>
                  </a:cubicBezTo>
                  <a:lnTo>
                    <a:pt x="55509" y="242329"/>
                  </a:lnTo>
                  <a:cubicBezTo>
                    <a:pt x="60457" y="242050"/>
                    <a:pt x="64327" y="237947"/>
                    <a:pt x="64319" y="232990"/>
                  </a:cubicBezTo>
                  <a:close/>
                  <a:moveTo>
                    <a:pt x="64852" y="275969"/>
                  </a:moveTo>
                  <a:cubicBezTo>
                    <a:pt x="64856" y="270883"/>
                    <a:pt x="60736" y="266764"/>
                    <a:pt x="55650" y="266760"/>
                  </a:cubicBezTo>
                  <a:cubicBezTo>
                    <a:pt x="55650" y="266760"/>
                    <a:pt x="55646" y="266760"/>
                    <a:pt x="55646" y="266760"/>
                  </a:cubicBezTo>
                  <a:lnTo>
                    <a:pt x="17874" y="266760"/>
                  </a:lnTo>
                  <a:cubicBezTo>
                    <a:pt x="12750" y="267376"/>
                    <a:pt x="9097" y="272025"/>
                    <a:pt x="9709" y="277148"/>
                  </a:cubicBezTo>
                  <a:cubicBezTo>
                    <a:pt x="10226" y="281426"/>
                    <a:pt x="13596" y="284796"/>
                    <a:pt x="17874" y="285313"/>
                  </a:cubicBezTo>
                  <a:lnTo>
                    <a:pt x="55509" y="285313"/>
                  </a:lnTo>
                  <a:cubicBezTo>
                    <a:pt x="60461" y="285029"/>
                    <a:pt x="64327" y="280926"/>
                    <a:pt x="64319" y="275969"/>
                  </a:cubicBezTo>
                  <a:close/>
                  <a:moveTo>
                    <a:pt x="64319" y="318678"/>
                  </a:moveTo>
                  <a:cubicBezTo>
                    <a:pt x="64319" y="313592"/>
                    <a:pt x="60195" y="309468"/>
                    <a:pt x="55109" y="309468"/>
                  </a:cubicBezTo>
                  <a:lnTo>
                    <a:pt x="17336" y="309468"/>
                  </a:lnTo>
                  <a:cubicBezTo>
                    <a:pt x="12213" y="310084"/>
                    <a:pt x="8556" y="314741"/>
                    <a:pt x="9176" y="319865"/>
                  </a:cubicBezTo>
                  <a:cubicBezTo>
                    <a:pt x="9176" y="319873"/>
                    <a:pt x="9176" y="319877"/>
                    <a:pt x="9176" y="319882"/>
                  </a:cubicBezTo>
                  <a:cubicBezTo>
                    <a:pt x="9693" y="324155"/>
                    <a:pt x="13063" y="327525"/>
                    <a:pt x="17336" y="328042"/>
                  </a:cubicBezTo>
                  <a:lnTo>
                    <a:pt x="54976" y="328042"/>
                  </a:lnTo>
                  <a:cubicBezTo>
                    <a:pt x="60137" y="328042"/>
                    <a:pt x="64319" y="323860"/>
                    <a:pt x="64319" y="318699"/>
                  </a:cubicBezTo>
                  <a:cubicBezTo>
                    <a:pt x="64319" y="318690"/>
                    <a:pt x="64319" y="318686"/>
                    <a:pt x="64319" y="318678"/>
                  </a:cubicBezTo>
                  <a:close/>
                  <a:moveTo>
                    <a:pt x="205015" y="17844"/>
                  </a:moveTo>
                  <a:cubicBezTo>
                    <a:pt x="205086" y="12758"/>
                    <a:pt x="201025" y="8576"/>
                    <a:pt x="195939" y="8501"/>
                  </a:cubicBezTo>
                  <a:lnTo>
                    <a:pt x="97038" y="8501"/>
                  </a:lnTo>
                  <a:cubicBezTo>
                    <a:pt x="91919" y="7885"/>
                    <a:pt x="87270" y="11530"/>
                    <a:pt x="86650" y="16649"/>
                  </a:cubicBezTo>
                  <a:cubicBezTo>
                    <a:pt x="86650" y="16653"/>
                    <a:pt x="86650" y="16657"/>
                    <a:pt x="86650" y="16661"/>
                  </a:cubicBezTo>
                  <a:cubicBezTo>
                    <a:pt x="86033" y="21785"/>
                    <a:pt x="89686" y="26438"/>
                    <a:pt x="94810" y="27054"/>
                  </a:cubicBezTo>
                  <a:cubicBezTo>
                    <a:pt x="94810" y="27054"/>
                    <a:pt x="94810" y="27054"/>
                    <a:pt x="94810" y="27054"/>
                  </a:cubicBezTo>
                  <a:cubicBezTo>
                    <a:pt x="95551" y="27142"/>
                    <a:pt x="96297" y="27142"/>
                    <a:pt x="97038" y="27054"/>
                  </a:cubicBezTo>
                  <a:lnTo>
                    <a:pt x="195805" y="27054"/>
                  </a:lnTo>
                  <a:cubicBezTo>
                    <a:pt x="200883" y="27350"/>
                    <a:pt x="205240" y="23476"/>
                    <a:pt x="205536" y="18398"/>
                  </a:cubicBezTo>
                  <a:lnTo>
                    <a:pt x="205536" y="18111"/>
                  </a:lnTo>
                  <a:close/>
                  <a:moveTo>
                    <a:pt x="205015" y="60819"/>
                  </a:moveTo>
                  <a:cubicBezTo>
                    <a:pt x="205086" y="55733"/>
                    <a:pt x="201025" y="51555"/>
                    <a:pt x="195939" y="51480"/>
                  </a:cubicBezTo>
                  <a:lnTo>
                    <a:pt x="97038" y="51480"/>
                  </a:lnTo>
                  <a:cubicBezTo>
                    <a:pt x="91919" y="50864"/>
                    <a:pt x="87266" y="54517"/>
                    <a:pt x="86650" y="59636"/>
                  </a:cubicBezTo>
                  <a:cubicBezTo>
                    <a:pt x="86650" y="59641"/>
                    <a:pt x="86650" y="59641"/>
                    <a:pt x="86650" y="59645"/>
                  </a:cubicBezTo>
                  <a:cubicBezTo>
                    <a:pt x="86037" y="64768"/>
                    <a:pt x="89690" y="69417"/>
                    <a:pt x="94810" y="70033"/>
                  </a:cubicBezTo>
                  <a:cubicBezTo>
                    <a:pt x="95551" y="70121"/>
                    <a:pt x="96297" y="70121"/>
                    <a:pt x="97038" y="70033"/>
                  </a:cubicBezTo>
                  <a:lnTo>
                    <a:pt x="195805" y="70033"/>
                  </a:lnTo>
                  <a:cubicBezTo>
                    <a:pt x="200879" y="70317"/>
                    <a:pt x="205224" y="66443"/>
                    <a:pt x="205515" y="61369"/>
                  </a:cubicBezTo>
                  <a:lnTo>
                    <a:pt x="205515" y="61082"/>
                  </a:lnTo>
                  <a:close/>
                  <a:moveTo>
                    <a:pt x="205015" y="103794"/>
                  </a:moveTo>
                  <a:cubicBezTo>
                    <a:pt x="205086" y="98708"/>
                    <a:pt x="201025" y="94530"/>
                    <a:pt x="195939" y="94456"/>
                  </a:cubicBezTo>
                  <a:lnTo>
                    <a:pt x="97038" y="94456"/>
                  </a:lnTo>
                  <a:cubicBezTo>
                    <a:pt x="91919" y="93839"/>
                    <a:pt x="87270" y="97484"/>
                    <a:pt x="86650" y="102603"/>
                  </a:cubicBezTo>
                  <a:cubicBezTo>
                    <a:pt x="86650" y="102607"/>
                    <a:pt x="86650" y="102611"/>
                    <a:pt x="86650" y="102616"/>
                  </a:cubicBezTo>
                  <a:cubicBezTo>
                    <a:pt x="86033" y="107735"/>
                    <a:pt x="89678" y="112384"/>
                    <a:pt x="94797" y="113004"/>
                  </a:cubicBezTo>
                  <a:cubicBezTo>
                    <a:pt x="94801" y="113004"/>
                    <a:pt x="94806" y="113004"/>
                    <a:pt x="94810" y="113004"/>
                  </a:cubicBezTo>
                  <a:cubicBezTo>
                    <a:pt x="95551" y="113096"/>
                    <a:pt x="96297" y="113096"/>
                    <a:pt x="97038" y="113004"/>
                  </a:cubicBezTo>
                  <a:lnTo>
                    <a:pt x="195805" y="113004"/>
                  </a:lnTo>
                  <a:cubicBezTo>
                    <a:pt x="200879" y="113304"/>
                    <a:pt x="205236" y="109430"/>
                    <a:pt x="205536" y="104357"/>
                  </a:cubicBezTo>
                  <a:cubicBezTo>
                    <a:pt x="205536" y="104353"/>
                    <a:pt x="205536" y="104353"/>
                    <a:pt x="205536" y="104348"/>
                  </a:cubicBezTo>
                  <a:lnTo>
                    <a:pt x="205536" y="104065"/>
                  </a:lnTo>
                  <a:close/>
                  <a:moveTo>
                    <a:pt x="205015" y="146773"/>
                  </a:moveTo>
                  <a:cubicBezTo>
                    <a:pt x="205086" y="141687"/>
                    <a:pt x="201025" y="137505"/>
                    <a:pt x="195939" y="137430"/>
                  </a:cubicBezTo>
                  <a:lnTo>
                    <a:pt x="97038" y="137430"/>
                  </a:lnTo>
                  <a:cubicBezTo>
                    <a:pt x="91919" y="136814"/>
                    <a:pt x="87270" y="140459"/>
                    <a:pt x="86650" y="145578"/>
                  </a:cubicBezTo>
                  <a:cubicBezTo>
                    <a:pt x="86650" y="145582"/>
                    <a:pt x="86650" y="145586"/>
                    <a:pt x="86650" y="145591"/>
                  </a:cubicBezTo>
                  <a:cubicBezTo>
                    <a:pt x="86021" y="150714"/>
                    <a:pt x="89666" y="155375"/>
                    <a:pt x="94785" y="156000"/>
                  </a:cubicBezTo>
                  <a:cubicBezTo>
                    <a:pt x="94793" y="156004"/>
                    <a:pt x="94801" y="156004"/>
                    <a:pt x="94810" y="156004"/>
                  </a:cubicBezTo>
                  <a:cubicBezTo>
                    <a:pt x="95551" y="156092"/>
                    <a:pt x="96297" y="156092"/>
                    <a:pt x="97038" y="156004"/>
                  </a:cubicBezTo>
                  <a:lnTo>
                    <a:pt x="195805" y="156004"/>
                  </a:lnTo>
                  <a:cubicBezTo>
                    <a:pt x="200883" y="156300"/>
                    <a:pt x="205240" y="152426"/>
                    <a:pt x="205536" y="147348"/>
                  </a:cubicBezTo>
                  <a:lnTo>
                    <a:pt x="205536" y="147061"/>
                  </a:lnTo>
                  <a:close/>
                  <a:moveTo>
                    <a:pt x="205015" y="189749"/>
                  </a:moveTo>
                  <a:cubicBezTo>
                    <a:pt x="205086" y="184663"/>
                    <a:pt x="201025" y="180481"/>
                    <a:pt x="195939" y="180405"/>
                  </a:cubicBezTo>
                  <a:lnTo>
                    <a:pt x="97038" y="180405"/>
                  </a:lnTo>
                  <a:cubicBezTo>
                    <a:pt x="91919" y="179789"/>
                    <a:pt x="87266" y="183442"/>
                    <a:pt x="86650" y="188561"/>
                  </a:cubicBezTo>
                  <a:cubicBezTo>
                    <a:pt x="86650" y="188566"/>
                    <a:pt x="86650" y="188566"/>
                    <a:pt x="86650" y="188570"/>
                  </a:cubicBezTo>
                  <a:cubicBezTo>
                    <a:pt x="86037" y="193693"/>
                    <a:pt x="89690" y="198342"/>
                    <a:pt x="94810" y="198958"/>
                  </a:cubicBezTo>
                  <a:cubicBezTo>
                    <a:pt x="95551" y="199046"/>
                    <a:pt x="96297" y="199046"/>
                    <a:pt x="97038" y="198958"/>
                  </a:cubicBezTo>
                  <a:lnTo>
                    <a:pt x="195805" y="198958"/>
                  </a:lnTo>
                  <a:cubicBezTo>
                    <a:pt x="200883" y="199254"/>
                    <a:pt x="205240" y="195380"/>
                    <a:pt x="205536" y="190302"/>
                  </a:cubicBezTo>
                  <a:lnTo>
                    <a:pt x="205536" y="190015"/>
                  </a:lnTo>
                  <a:close/>
                  <a:moveTo>
                    <a:pt x="323264" y="232724"/>
                  </a:moveTo>
                  <a:cubicBezTo>
                    <a:pt x="323268" y="227638"/>
                    <a:pt x="319149" y="223518"/>
                    <a:pt x="314063" y="223514"/>
                  </a:cubicBezTo>
                  <a:cubicBezTo>
                    <a:pt x="314063" y="223514"/>
                    <a:pt x="314059" y="223514"/>
                    <a:pt x="314059" y="223514"/>
                  </a:cubicBezTo>
                  <a:lnTo>
                    <a:pt x="215291" y="223514"/>
                  </a:lnTo>
                  <a:cubicBezTo>
                    <a:pt x="210205" y="223439"/>
                    <a:pt x="206023" y="227500"/>
                    <a:pt x="205948" y="232586"/>
                  </a:cubicBezTo>
                  <a:lnTo>
                    <a:pt x="205948" y="232719"/>
                  </a:lnTo>
                  <a:cubicBezTo>
                    <a:pt x="205948" y="237880"/>
                    <a:pt x="210130" y="242063"/>
                    <a:pt x="215291" y="242063"/>
                  </a:cubicBezTo>
                  <a:lnTo>
                    <a:pt x="313921" y="242063"/>
                  </a:lnTo>
                  <a:cubicBezTo>
                    <a:pt x="319074" y="242362"/>
                    <a:pt x="323489" y="238426"/>
                    <a:pt x="323789" y="233273"/>
                  </a:cubicBezTo>
                  <a:cubicBezTo>
                    <a:pt x="323789" y="233273"/>
                    <a:pt x="323789" y="233273"/>
                    <a:pt x="323789" y="233273"/>
                  </a:cubicBezTo>
                  <a:cubicBezTo>
                    <a:pt x="323789" y="233178"/>
                    <a:pt x="323789" y="233082"/>
                    <a:pt x="323789" y="232990"/>
                  </a:cubicBezTo>
                  <a:close/>
                  <a:moveTo>
                    <a:pt x="323264" y="275703"/>
                  </a:moveTo>
                  <a:cubicBezTo>
                    <a:pt x="323268" y="270617"/>
                    <a:pt x="319149" y="266497"/>
                    <a:pt x="314063" y="266493"/>
                  </a:cubicBezTo>
                  <a:cubicBezTo>
                    <a:pt x="314063" y="266493"/>
                    <a:pt x="314059" y="266493"/>
                    <a:pt x="314059" y="266493"/>
                  </a:cubicBezTo>
                  <a:lnTo>
                    <a:pt x="215291" y="266493"/>
                  </a:lnTo>
                  <a:cubicBezTo>
                    <a:pt x="210168" y="265876"/>
                    <a:pt x="205515" y="269530"/>
                    <a:pt x="204899" y="274653"/>
                  </a:cubicBezTo>
                  <a:cubicBezTo>
                    <a:pt x="204899" y="274653"/>
                    <a:pt x="204899" y="274653"/>
                    <a:pt x="204899" y="274653"/>
                  </a:cubicBezTo>
                  <a:cubicBezTo>
                    <a:pt x="204286" y="279777"/>
                    <a:pt x="207939" y="284429"/>
                    <a:pt x="213063" y="285046"/>
                  </a:cubicBezTo>
                  <a:cubicBezTo>
                    <a:pt x="213804" y="285133"/>
                    <a:pt x="214550" y="285133"/>
                    <a:pt x="215291" y="285046"/>
                  </a:cubicBezTo>
                  <a:lnTo>
                    <a:pt x="313921" y="285046"/>
                  </a:lnTo>
                  <a:cubicBezTo>
                    <a:pt x="319074" y="285342"/>
                    <a:pt x="323493" y="281405"/>
                    <a:pt x="323789" y="276253"/>
                  </a:cubicBezTo>
                  <a:cubicBezTo>
                    <a:pt x="323789" y="276161"/>
                    <a:pt x="323789" y="276065"/>
                    <a:pt x="323789" y="275969"/>
                  </a:cubicBezTo>
                  <a:close/>
                  <a:moveTo>
                    <a:pt x="323264" y="318678"/>
                  </a:moveTo>
                  <a:cubicBezTo>
                    <a:pt x="323268" y="313592"/>
                    <a:pt x="319149" y="309472"/>
                    <a:pt x="314063" y="309468"/>
                  </a:cubicBezTo>
                  <a:cubicBezTo>
                    <a:pt x="314063" y="309468"/>
                    <a:pt x="314059" y="309468"/>
                    <a:pt x="314059" y="309468"/>
                  </a:cubicBezTo>
                  <a:lnTo>
                    <a:pt x="215291" y="309468"/>
                  </a:lnTo>
                  <a:cubicBezTo>
                    <a:pt x="210168" y="308856"/>
                    <a:pt x="205519" y="312505"/>
                    <a:pt x="204899" y="317628"/>
                  </a:cubicBezTo>
                  <a:cubicBezTo>
                    <a:pt x="204286" y="322752"/>
                    <a:pt x="207939" y="327404"/>
                    <a:pt x="213063" y="328021"/>
                  </a:cubicBezTo>
                  <a:cubicBezTo>
                    <a:pt x="213804" y="328108"/>
                    <a:pt x="214550" y="328108"/>
                    <a:pt x="215291" y="328021"/>
                  </a:cubicBezTo>
                  <a:lnTo>
                    <a:pt x="313921" y="328021"/>
                  </a:lnTo>
                  <a:cubicBezTo>
                    <a:pt x="319074" y="328317"/>
                    <a:pt x="323489" y="324380"/>
                    <a:pt x="323785" y="319228"/>
                  </a:cubicBezTo>
                  <a:cubicBezTo>
                    <a:pt x="323785" y="319228"/>
                    <a:pt x="323785" y="319228"/>
                    <a:pt x="323785" y="319228"/>
                  </a:cubicBezTo>
                  <a:cubicBezTo>
                    <a:pt x="323785" y="319044"/>
                    <a:pt x="323785" y="318861"/>
                    <a:pt x="323785" y="318678"/>
                  </a:cubicBezTo>
                  <a:close/>
                  <a:moveTo>
                    <a:pt x="248523" y="17844"/>
                  </a:moveTo>
                  <a:cubicBezTo>
                    <a:pt x="248586" y="11879"/>
                    <a:pt x="243812" y="6985"/>
                    <a:pt x="237847" y="6902"/>
                  </a:cubicBezTo>
                  <a:cubicBezTo>
                    <a:pt x="231882" y="6839"/>
                    <a:pt x="226988" y="11613"/>
                    <a:pt x="226905" y="17578"/>
                  </a:cubicBezTo>
                  <a:cubicBezTo>
                    <a:pt x="226842" y="23543"/>
                    <a:pt x="231616" y="28437"/>
                    <a:pt x="237581" y="28520"/>
                  </a:cubicBezTo>
                  <a:lnTo>
                    <a:pt x="237714" y="28520"/>
                  </a:lnTo>
                  <a:cubicBezTo>
                    <a:pt x="243675" y="28808"/>
                    <a:pt x="248744" y="24222"/>
                    <a:pt x="249052" y="18265"/>
                  </a:cubicBezTo>
                  <a:cubicBezTo>
                    <a:pt x="249052" y="18215"/>
                    <a:pt x="249052" y="18161"/>
                    <a:pt x="249052" y="18111"/>
                  </a:cubicBezTo>
                  <a:close/>
                  <a:moveTo>
                    <a:pt x="280689" y="17844"/>
                  </a:moveTo>
                  <a:cubicBezTo>
                    <a:pt x="280752" y="11879"/>
                    <a:pt x="275978" y="6985"/>
                    <a:pt x="270013" y="6902"/>
                  </a:cubicBezTo>
                  <a:cubicBezTo>
                    <a:pt x="264044" y="6827"/>
                    <a:pt x="259145" y="11600"/>
                    <a:pt x="259070" y="17569"/>
                  </a:cubicBezTo>
                  <a:cubicBezTo>
                    <a:pt x="259070" y="17569"/>
                    <a:pt x="259070" y="17574"/>
                    <a:pt x="259070" y="17578"/>
                  </a:cubicBezTo>
                  <a:cubicBezTo>
                    <a:pt x="259008" y="23543"/>
                    <a:pt x="263782" y="28437"/>
                    <a:pt x="269746" y="28520"/>
                  </a:cubicBezTo>
                  <a:lnTo>
                    <a:pt x="270013" y="28520"/>
                  </a:lnTo>
                  <a:cubicBezTo>
                    <a:pt x="275903" y="28816"/>
                    <a:pt x="280914" y="24284"/>
                    <a:pt x="281214" y="18394"/>
                  </a:cubicBezTo>
                  <a:cubicBezTo>
                    <a:pt x="281214" y="18298"/>
                    <a:pt x="281214" y="18207"/>
                    <a:pt x="281214" y="18111"/>
                  </a:cubicBezTo>
                  <a:close/>
                  <a:moveTo>
                    <a:pt x="312988" y="17844"/>
                  </a:moveTo>
                  <a:cubicBezTo>
                    <a:pt x="313051" y="11879"/>
                    <a:pt x="308277" y="6985"/>
                    <a:pt x="302312" y="6902"/>
                  </a:cubicBezTo>
                  <a:cubicBezTo>
                    <a:pt x="296347" y="6839"/>
                    <a:pt x="291453" y="11613"/>
                    <a:pt x="291369" y="17578"/>
                  </a:cubicBezTo>
                  <a:cubicBezTo>
                    <a:pt x="291307" y="23543"/>
                    <a:pt x="296080" y="28437"/>
                    <a:pt x="302045" y="28520"/>
                  </a:cubicBezTo>
                  <a:lnTo>
                    <a:pt x="302179" y="28520"/>
                  </a:lnTo>
                  <a:cubicBezTo>
                    <a:pt x="308139" y="28808"/>
                    <a:pt x="313209" y="24222"/>
                    <a:pt x="313517" y="18265"/>
                  </a:cubicBezTo>
                  <a:cubicBezTo>
                    <a:pt x="313517" y="18215"/>
                    <a:pt x="313517" y="18161"/>
                    <a:pt x="313517" y="18111"/>
                  </a:cubicBezTo>
                  <a:close/>
                  <a:moveTo>
                    <a:pt x="345154" y="17844"/>
                  </a:moveTo>
                  <a:cubicBezTo>
                    <a:pt x="345216" y="11879"/>
                    <a:pt x="340443" y="6985"/>
                    <a:pt x="334478" y="6902"/>
                  </a:cubicBezTo>
                  <a:cubicBezTo>
                    <a:pt x="328509" y="6827"/>
                    <a:pt x="323610" y="11600"/>
                    <a:pt x="323535" y="17569"/>
                  </a:cubicBezTo>
                  <a:cubicBezTo>
                    <a:pt x="323535" y="17569"/>
                    <a:pt x="323535" y="17574"/>
                    <a:pt x="323535" y="17578"/>
                  </a:cubicBezTo>
                  <a:cubicBezTo>
                    <a:pt x="323473" y="23543"/>
                    <a:pt x="328246" y="28437"/>
                    <a:pt x="334211" y="28520"/>
                  </a:cubicBezTo>
                  <a:lnTo>
                    <a:pt x="334478" y="28520"/>
                  </a:lnTo>
                  <a:cubicBezTo>
                    <a:pt x="340368" y="28816"/>
                    <a:pt x="345379" y="24284"/>
                    <a:pt x="345679" y="18394"/>
                  </a:cubicBezTo>
                  <a:cubicBezTo>
                    <a:pt x="345679" y="18298"/>
                    <a:pt x="345679" y="18207"/>
                    <a:pt x="345679" y="18111"/>
                  </a:cubicBezTo>
                  <a:close/>
                  <a:moveTo>
                    <a:pt x="377453" y="17844"/>
                  </a:moveTo>
                  <a:cubicBezTo>
                    <a:pt x="377515" y="11879"/>
                    <a:pt x="372742" y="6985"/>
                    <a:pt x="366777" y="6902"/>
                  </a:cubicBezTo>
                  <a:cubicBezTo>
                    <a:pt x="360812" y="6839"/>
                    <a:pt x="355917" y="11613"/>
                    <a:pt x="355834" y="17578"/>
                  </a:cubicBezTo>
                  <a:cubicBezTo>
                    <a:pt x="355772" y="23543"/>
                    <a:pt x="360545" y="28437"/>
                    <a:pt x="366510" y="28520"/>
                  </a:cubicBezTo>
                  <a:lnTo>
                    <a:pt x="366643" y="28520"/>
                  </a:lnTo>
                  <a:cubicBezTo>
                    <a:pt x="372604" y="28808"/>
                    <a:pt x="377673" y="24222"/>
                    <a:pt x="377982" y="18265"/>
                  </a:cubicBezTo>
                  <a:cubicBezTo>
                    <a:pt x="377982" y="18215"/>
                    <a:pt x="377982" y="18161"/>
                    <a:pt x="377982" y="18111"/>
                  </a:cubicBezTo>
                  <a:close/>
                  <a:moveTo>
                    <a:pt x="409752" y="17844"/>
                  </a:moveTo>
                  <a:cubicBezTo>
                    <a:pt x="409814" y="11879"/>
                    <a:pt x="405040" y="6985"/>
                    <a:pt x="399076" y="6902"/>
                  </a:cubicBezTo>
                  <a:cubicBezTo>
                    <a:pt x="393111" y="6839"/>
                    <a:pt x="388216" y="11613"/>
                    <a:pt x="388133" y="17578"/>
                  </a:cubicBezTo>
                  <a:cubicBezTo>
                    <a:pt x="388070" y="23543"/>
                    <a:pt x="392844" y="28437"/>
                    <a:pt x="398809" y="28520"/>
                  </a:cubicBezTo>
                  <a:lnTo>
                    <a:pt x="398942" y="28520"/>
                  </a:lnTo>
                  <a:cubicBezTo>
                    <a:pt x="404903" y="28808"/>
                    <a:pt x="409972" y="24222"/>
                    <a:pt x="410281" y="18265"/>
                  </a:cubicBezTo>
                  <a:cubicBezTo>
                    <a:pt x="410281" y="18215"/>
                    <a:pt x="410281" y="18161"/>
                    <a:pt x="410281" y="18111"/>
                  </a:cubicBezTo>
                  <a:close/>
                  <a:moveTo>
                    <a:pt x="248523" y="103798"/>
                  </a:moveTo>
                  <a:cubicBezTo>
                    <a:pt x="248590" y="97829"/>
                    <a:pt x="243812" y="92935"/>
                    <a:pt x="237847" y="92852"/>
                  </a:cubicBezTo>
                  <a:cubicBezTo>
                    <a:pt x="231882" y="92789"/>
                    <a:pt x="226988" y="97563"/>
                    <a:pt x="226905" y="103528"/>
                  </a:cubicBezTo>
                  <a:cubicBezTo>
                    <a:pt x="226838" y="109497"/>
                    <a:pt x="231616" y="114391"/>
                    <a:pt x="237581" y="114475"/>
                  </a:cubicBezTo>
                  <a:lnTo>
                    <a:pt x="237714" y="114475"/>
                  </a:lnTo>
                  <a:cubicBezTo>
                    <a:pt x="243675" y="114762"/>
                    <a:pt x="248744" y="110176"/>
                    <a:pt x="249052" y="104219"/>
                  </a:cubicBezTo>
                  <a:cubicBezTo>
                    <a:pt x="249052" y="104165"/>
                    <a:pt x="249052" y="104115"/>
                    <a:pt x="249052" y="104065"/>
                  </a:cubicBezTo>
                  <a:close/>
                  <a:moveTo>
                    <a:pt x="280689" y="103798"/>
                  </a:moveTo>
                  <a:cubicBezTo>
                    <a:pt x="280764" y="97829"/>
                    <a:pt x="275991" y="92931"/>
                    <a:pt x="270021" y="92856"/>
                  </a:cubicBezTo>
                  <a:cubicBezTo>
                    <a:pt x="270021" y="92856"/>
                    <a:pt x="270017" y="92856"/>
                    <a:pt x="270013" y="92856"/>
                  </a:cubicBezTo>
                  <a:cubicBezTo>
                    <a:pt x="264044" y="92781"/>
                    <a:pt x="259145" y="97555"/>
                    <a:pt x="259070" y="103524"/>
                  </a:cubicBezTo>
                  <a:cubicBezTo>
                    <a:pt x="259070" y="103524"/>
                    <a:pt x="259070" y="103528"/>
                    <a:pt x="259070" y="103532"/>
                  </a:cubicBezTo>
                  <a:cubicBezTo>
                    <a:pt x="259008" y="109497"/>
                    <a:pt x="263782" y="114391"/>
                    <a:pt x="269746" y="114475"/>
                  </a:cubicBezTo>
                  <a:lnTo>
                    <a:pt x="270013" y="114475"/>
                  </a:lnTo>
                  <a:cubicBezTo>
                    <a:pt x="275903" y="114770"/>
                    <a:pt x="280914" y="110238"/>
                    <a:pt x="281214" y="104348"/>
                  </a:cubicBezTo>
                  <a:cubicBezTo>
                    <a:pt x="281214" y="104253"/>
                    <a:pt x="281214" y="104157"/>
                    <a:pt x="281214" y="104065"/>
                  </a:cubicBezTo>
                  <a:close/>
                  <a:moveTo>
                    <a:pt x="312988" y="103798"/>
                  </a:moveTo>
                  <a:cubicBezTo>
                    <a:pt x="313055" y="97829"/>
                    <a:pt x="308277" y="92935"/>
                    <a:pt x="302312" y="92852"/>
                  </a:cubicBezTo>
                  <a:cubicBezTo>
                    <a:pt x="296347" y="92789"/>
                    <a:pt x="291453" y="97563"/>
                    <a:pt x="291369" y="103528"/>
                  </a:cubicBezTo>
                  <a:cubicBezTo>
                    <a:pt x="291303" y="109497"/>
                    <a:pt x="296080" y="114391"/>
                    <a:pt x="302045" y="114475"/>
                  </a:cubicBezTo>
                  <a:lnTo>
                    <a:pt x="302179" y="114475"/>
                  </a:lnTo>
                  <a:cubicBezTo>
                    <a:pt x="308139" y="114762"/>
                    <a:pt x="313209" y="110176"/>
                    <a:pt x="313517" y="104219"/>
                  </a:cubicBezTo>
                  <a:cubicBezTo>
                    <a:pt x="313517" y="104165"/>
                    <a:pt x="313517" y="104115"/>
                    <a:pt x="313517" y="104065"/>
                  </a:cubicBezTo>
                  <a:close/>
                  <a:moveTo>
                    <a:pt x="345154" y="103798"/>
                  </a:moveTo>
                  <a:cubicBezTo>
                    <a:pt x="345229" y="97829"/>
                    <a:pt x="340455" y="92931"/>
                    <a:pt x="334486" y="92856"/>
                  </a:cubicBezTo>
                  <a:cubicBezTo>
                    <a:pt x="334486" y="92856"/>
                    <a:pt x="334482" y="92856"/>
                    <a:pt x="334478" y="92856"/>
                  </a:cubicBezTo>
                  <a:cubicBezTo>
                    <a:pt x="328509" y="92781"/>
                    <a:pt x="323610" y="97555"/>
                    <a:pt x="323535" y="103524"/>
                  </a:cubicBezTo>
                  <a:cubicBezTo>
                    <a:pt x="323535" y="103524"/>
                    <a:pt x="323535" y="103528"/>
                    <a:pt x="323535" y="103532"/>
                  </a:cubicBezTo>
                  <a:cubicBezTo>
                    <a:pt x="323473" y="109497"/>
                    <a:pt x="328246" y="114391"/>
                    <a:pt x="334211" y="114475"/>
                  </a:cubicBezTo>
                  <a:lnTo>
                    <a:pt x="334478" y="114475"/>
                  </a:lnTo>
                  <a:cubicBezTo>
                    <a:pt x="340368" y="114770"/>
                    <a:pt x="345379" y="110238"/>
                    <a:pt x="345679" y="104348"/>
                  </a:cubicBezTo>
                  <a:cubicBezTo>
                    <a:pt x="345679" y="104253"/>
                    <a:pt x="345679" y="104157"/>
                    <a:pt x="345679" y="104065"/>
                  </a:cubicBezTo>
                  <a:close/>
                  <a:moveTo>
                    <a:pt x="377453" y="103798"/>
                  </a:moveTo>
                  <a:cubicBezTo>
                    <a:pt x="377519" y="97829"/>
                    <a:pt x="372742" y="92935"/>
                    <a:pt x="366777" y="92852"/>
                  </a:cubicBezTo>
                  <a:cubicBezTo>
                    <a:pt x="360812" y="92789"/>
                    <a:pt x="355917" y="97563"/>
                    <a:pt x="355834" y="103528"/>
                  </a:cubicBezTo>
                  <a:cubicBezTo>
                    <a:pt x="355767" y="109497"/>
                    <a:pt x="360545" y="114391"/>
                    <a:pt x="366510" y="114475"/>
                  </a:cubicBezTo>
                  <a:lnTo>
                    <a:pt x="366643" y="114475"/>
                  </a:lnTo>
                  <a:cubicBezTo>
                    <a:pt x="372604" y="114762"/>
                    <a:pt x="377673" y="110176"/>
                    <a:pt x="377982" y="104219"/>
                  </a:cubicBezTo>
                  <a:cubicBezTo>
                    <a:pt x="377982" y="104165"/>
                    <a:pt x="377982" y="104115"/>
                    <a:pt x="377982" y="104065"/>
                  </a:cubicBezTo>
                  <a:close/>
                  <a:moveTo>
                    <a:pt x="409752" y="103798"/>
                  </a:moveTo>
                  <a:cubicBezTo>
                    <a:pt x="409818" y="97829"/>
                    <a:pt x="405040" y="92935"/>
                    <a:pt x="399076" y="92852"/>
                  </a:cubicBezTo>
                  <a:cubicBezTo>
                    <a:pt x="393111" y="92789"/>
                    <a:pt x="388216" y="97563"/>
                    <a:pt x="388133" y="103528"/>
                  </a:cubicBezTo>
                  <a:cubicBezTo>
                    <a:pt x="388066" y="109497"/>
                    <a:pt x="392844" y="114391"/>
                    <a:pt x="398809" y="114475"/>
                  </a:cubicBezTo>
                  <a:lnTo>
                    <a:pt x="398942" y="114475"/>
                  </a:lnTo>
                  <a:cubicBezTo>
                    <a:pt x="404903" y="114762"/>
                    <a:pt x="409972" y="110176"/>
                    <a:pt x="410281" y="104219"/>
                  </a:cubicBezTo>
                  <a:cubicBezTo>
                    <a:pt x="410281" y="104165"/>
                    <a:pt x="410281" y="104115"/>
                    <a:pt x="410281" y="104065"/>
                  </a:cubicBezTo>
                  <a:close/>
                  <a:moveTo>
                    <a:pt x="358633" y="227388"/>
                  </a:moveTo>
                  <a:cubicBezTo>
                    <a:pt x="358696" y="221423"/>
                    <a:pt x="353922" y="216528"/>
                    <a:pt x="347957" y="216445"/>
                  </a:cubicBezTo>
                  <a:cubicBezTo>
                    <a:pt x="341992" y="216383"/>
                    <a:pt x="337098" y="221156"/>
                    <a:pt x="337014" y="227121"/>
                  </a:cubicBezTo>
                  <a:cubicBezTo>
                    <a:pt x="336952" y="233086"/>
                    <a:pt x="341726" y="237980"/>
                    <a:pt x="347691" y="238064"/>
                  </a:cubicBezTo>
                  <a:lnTo>
                    <a:pt x="347824" y="238064"/>
                  </a:lnTo>
                  <a:cubicBezTo>
                    <a:pt x="353785" y="238351"/>
                    <a:pt x="358854" y="233765"/>
                    <a:pt x="359162" y="227808"/>
                  </a:cubicBezTo>
                  <a:cubicBezTo>
                    <a:pt x="359162" y="227758"/>
                    <a:pt x="359162" y="227704"/>
                    <a:pt x="359162" y="227654"/>
                  </a:cubicBezTo>
                  <a:close/>
                  <a:moveTo>
                    <a:pt x="390932" y="227388"/>
                  </a:moveTo>
                  <a:cubicBezTo>
                    <a:pt x="390995" y="221423"/>
                    <a:pt x="386221" y="216528"/>
                    <a:pt x="380256" y="216445"/>
                  </a:cubicBezTo>
                  <a:cubicBezTo>
                    <a:pt x="374291" y="216383"/>
                    <a:pt x="369397" y="221156"/>
                    <a:pt x="369313" y="227121"/>
                  </a:cubicBezTo>
                  <a:cubicBezTo>
                    <a:pt x="369251" y="233086"/>
                    <a:pt x="374025" y="237980"/>
                    <a:pt x="379989" y="238064"/>
                  </a:cubicBezTo>
                  <a:lnTo>
                    <a:pt x="380123" y="238064"/>
                  </a:lnTo>
                  <a:cubicBezTo>
                    <a:pt x="386083" y="238351"/>
                    <a:pt x="391153" y="233765"/>
                    <a:pt x="391461" y="227808"/>
                  </a:cubicBezTo>
                  <a:cubicBezTo>
                    <a:pt x="391461" y="227758"/>
                    <a:pt x="391461" y="227704"/>
                    <a:pt x="391461" y="227654"/>
                  </a:cubicBezTo>
                  <a:close/>
                  <a:moveTo>
                    <a:pt x="423098" y="227388"/>
                  </a:moveTo>
                  <a:cubicBezTo>
                    <a:pt x="423160" y="221423"/>
                    <a:pt x="418387" y="216528"/>
                    <a:pt x="412422" y="216445"/>
                  </a:cubicBezTo>
                  <a:cubicBezTo>
                    <a:pt x="406457" y="216383"/>
                    <a:pt x="401562" y="221156"/>
                    <a:pt x="401479" y="227121"/>
                  </a:cubicBezTo>
                  <a:cubicBezTo>
                    <a:pt x="401417" y="233086"/>
                    <a:pt x="406190" y="237980"/>
                    <a:pt x="412155" y="238064"/>
                  </a:cubicBezTo>
                  <a:lnTo>
                    <a:pt x="412422" y="238064"/>
                  </a:lnTo>
                  <a:cubicBezTo>
                    <a:pt x="418312" y="238359"/>
                    <a:pt x="423327" y="233827"/>
                    <a:pt x="423623" y="227937"/>
                  </a:cubicBezTo>
                  <a:cubicBezTo>
                    <a:pt x="423623" y="227937"/>
                    <a:pt x="423623" y="227937"/>
                    <a:pt x="423623" y="227937"/>
                  </a:cubicBezTo>
                  <a:cubicBezTo>
                    <a:pt x="423623" y="227842"/>
                    <a:pt x="423623" y="227750"/>
                    <a:pt x="423623" y="227654"/>
                  </a:cubicBezTo>
                  <a:close/>
                  <a:moveTo>
                    <a:pt x="455397" y="227388"/>
                  </a:moveTo>
                  <a:cubicBezTo>
                    <a:pt x="455459" y="221423"/>
                    <a:pt x="450686" y="216528"/>
                    <a:pt x="444721" y="216445"/>
                  </a:cubicBezTo>
                  <a:cubicBezTo>
                    <a:pt x="438756" y="216383"/>
                    <a:pt x="433861" y="221156"/>
                    <a:pt x="433778" y="227121"/>
                  </a:cubicBezTo>
                  <a:cubicBezTo>
                    <a:pt x="433716" y="233086"/>
                    <a:pt x="438489" y="237980"/>
                    <a:pt x="444454" y="238064"/>
                  </a:cubicBezTo>
                  <a:lnTo>
                    <a:pt x="444587" y="238064"/>
                  </a:lnTo>
                  <a:cubicBezTo>
                    <a:pt x="450548" y="238351"/>
                    <a:pt x="455617" y="233765"/>
                    <a:pt x="455926" y="227808"/>
                  </a:cubicBezTo>
                  <a:cubicBezTo>
                    <a:pt x="455926" y="227758"/>
                    <a:pt x="455926" y="227704"/>
                    <a:pt x="455926" y="227654"/>
                  </a:cubicBezTo>
                  <a:close/>
                  <a:moveTo>
                    <a:pt x="487562" y="227388"/>
                  </a:moveTo>
                  <a:cubicBezTo>
                    <a:pt x="487625" y="221423"/>
                    <a:pt x="482851" y="216528"/>
                    <a:pt x="476886" y="216445"/>
                  </a:cubicBezTo>
                  <a:cubicBezTo>
                    <a:pt x="470921" y="216383"/>
                    <a:pt x="466027" y="221156"/>
                    <a:pt x="465944" y="227121"/>
                  </a:cubicBezTo>
                  <a:cubicBezTo>
                    <a:pt x="465881" y="233086"/>
                    <a:pt x="470655" y="237980"/>
                    <a:pt x="476620" y="238064"/>
                  </a:cubicBezTo>
                  <a:lnTo>
                    <a:pt x="476886" y="238064"/>
                  </a:lnTo>
                  <a:cubicBezTo>
                    <a:pt x="482776" y="238359"/>
                    <a:pt x="487791" y="233827"/>
                    <a:pt x="488087" y="227937"/>
                  </a:cubicBezTo>
                  <a:cubicBezTo>
                    <a:pt x="488087" y="227937"/>
                    <a:pt x="488087" y="227937"/>
                    <a:pt x="488087" y="227937"/>
                  </a:cubicBezTo>
                  <a:cubicBezTo>
                    <a:pt x="488087" y="227842"/>
                    <a:pt x="488087" y="227750"/>
                    <a:pt x="488087" y="227654"/>
                  </a:cubicBezTo>
                  <a:close/>
                  <a:moveTo>
                    <a:pt x="519861" y="227388"/>
                  </a:moveTo>
                  <a:cubicBezTo>
                    <a:pt x="519924" y="221423"/>
                    <a:pt x="515150" y="216528"/>
                    <a:pt x="509185" y="216445"/>
                  </a:cubicBezTo>
                  <a:cubicBezTo>
                    <a:pt x="503220" y="216383"/>
                    <a:pt x="498326" y="221156"/>
                    <a:pt x="498243" y="227121"/>
                  </a:cubicBezTo>
                  <a:cubicBezTo>
                    <a:pt x="498180" y="233086"/>
                    <a:pt x="502954" y="237980"/>
                    <a:pt x="508919" y="238064"/>
                  </a:cubicBezTo>
                  <a:lnTo>
                    <a:pt x="509052" y="238064"/>
                  </a:lnTo>
                  <a:cubicBezTo>
                    <a:pt x="515013" y="238351"/>
                    <a:pt x="520082" y="233765"/>
                    <a:pt x="520390" y="227808"/>
                  </a:cubicBezTo>
                  <a:cubicBezTo>
                    <a:pt x="520390" y="227758"/>
                    <a:pt x="520390" y="227704"/>
                    <a:pt x="520390" y="227654"/>
                  </a:cubicBezTo>
                  <a:close/>
                  <a:moveTo>
                    <a:pt x="358633" y="316008"/>
                  </a:moveTo>
                  <a:cubicBezTo>
                    <a:pt x="358633" y="310026"/>
                    <a:pt x="353785" y="305178"/>
                    <a:pt x="347803" y="305178"/>
                  </a:cubicBezTo>
                  <a:cubicBezTo>
                    <a:pt x="341821" y="305178"/>
                    <a:pt x="336973" y="310026"/>
                    <a:pt x="336973" y="316008"/>
                  </a:cubicBezTo>
                  <a:cubicBezTo>
                    <a:pt x="336973" y="321989"/>
                    <a:pt x="341821" y="326838"/>
                    <a:pt x="347803" y="326838"/>
                  </a:cubicBezTo>
                  <a:lnTo>
                    <a:pt x="347803" y="326838"/>
                  </a:lnTo>
                  <a:cubicBezTo>
                    <a:pt x="353689" y="327204"/>
                    <a:pt x="358758" y="322735"/>
                    <a:pt x="359125" y="316849"/>
                  </a:cubicBezTo>
                  <a:cubicBezTo>
                    <a:pt x="359125" y="316845"/>
                    <a:pt x="359125" y="316845"/>
                    <a:pt x="359125" y="316841"/>
                  </a:cubicBezTo>
                  <a:cubicBezTo>
                    <a:pt x="359125" y="316653"/>
                    <a:pt x="359125" y="316470"/>
                    <a:pt x="359125" y="316283"/>
                  </a:cubicBezTo>
                  <a:close/>
                  <a:moveTo>
                    <a:pt x="390932" y="316008"/>
                  </a:moveTo>
                  <a:cubicBezTo>
                    <a:pt x="390932" y="310026"/>
                    <a:pt x="386083" y="305178"/>
                    <a:pt x="380102" y="305178"/>
                  </a:cubicBezTo>
                  <a:cubicBezTo>
                    <a:pt x="374129" y="305190"/>
                    <a:pt x="369293" y="310035"/>
                    <a:pt x="369293" y="316008"/>
                  </a:cubicBezTo>
                  <a:cubicBezTo>
                    <a:pt x="369293" y="321981"/>
                    <a:pt x="374129" y="326825"/>
                    <a:pt x="380102" y="326838"/>
                  </a:cubicBezTo>
                  <a:lnTo>
                    <a:pt x="380102" y="326838"/>
                  </a:lnTo>
                  <a:cubicBezTo>
                    <a:pt x="385988" y="327204"/>
                    <a:pt x="391057" y="322735"/>
                    <a:pt x="391424" y="316849"/>
                  </a:cubicBezTo>
                  <a:cubicBezTo>
                    <a:pt x="391424" y="316845"/>
                    <a:pt x="391424" y="316845"/>
                    <a:pt x="391424" y="316841"/>
                  </a:cubicBezTo>
                  <a:cubicBezTo>
                    <a:pt x="391424" y="316653"/>
                    <a:pt x="391424" y="316470"/>
                    <a:pt x="391424" y="316283"/>
                  </a:cubicBezTo>
                  <a:close/>
                  <a:moveTo>
                    <a:pt x="423098" y="316008"/>
                  </a:moveTo>
                  <a:cubicBezTo>
                    <a:pt x="423098" y="310026"/>
                    <a:pt x="418249" y="305178"/>
                    <a:pt x="412268" y="305178"/>
                  </a:cubicBezTo>
                  <a:cubicBezTo>
                    <a:pt x="406286" y="305178"/>
                    <a:pt x="401437" y="310026"/>
                    <a:pt x="401437" y="316008"/>
                  </a:cubicBezTo>
                  <a:cubicBezTo>
                    <a:pt x="401437" y="321989"/>
                    <a:pt x="406286" y="326838"/>
                    <a:pt x="412268" y="326838"/>
                  </a:cubicBezTo>
                  <a:lnTo>
                    <a:pt x="412401" y="326838"/>
                  </a:lnTo>
                  <a:cubicBezTo>
                    <a:pt x="418291" y="327129"/>
                    <a:pt x="423302" y="322597"/>
                    <a:pt x="423598" y="316708"/>
                  </a:cubicBezTo>
                  <a:cubicBezTo>
                    <a:pt x="423598" y="316570"/>
                    <a:pt x="423598" y="316428"/>
                    <a:pt x="423598" y="316291"/>
                  </a:cubicBezTo>
                  <a:close/>
                  <a:moveTo>
                    <a:pt x="455397" y="316008"/>
                  </a:moveTo>
                  <a:cubicBezTo>
                    <a:pt x="455397" y="310026"/>
                    <a:pt x="450548" y="305178"/>
                    <a:pt x="444567" y="305178"/>
                  </a:cubicBezTo>
                  <a:cubicBezTo>
                    <a:pt x="438593" y="305190"/>
                    <a:pt x="433757" y="310035"/>
                    <a:pt x="433757" y="316008"/>
                  </a:cubicBezTo>
                  <a:cubicBezTo>
                    <a:pt x="433757" y="321981"/>
                    <a:pt x="438593" y="326825"/>
                    <a:pt x="444567" y="326838"/>
                  </a:cubicBezTo>
                  <a:lnTo>
                    <a:pt x="444567" y="326838"/>
                  </a:lnTo>
                  <a:cubicBezTo>
                    <a:pt x="450452" y="327204"/>
                    <a:pt x="455522" y="322735"/>
                    <a:pt x="455888" y="316849"/>
                  </a:cubicBezTo>
                  <a:cubicBezTo>
                    <a:pt x="455888" y="316845"/>
                    <a:pt x="455888" y="316845"/>
                    <a:pt x="455888" y="316841"/>
                  </a:cubicBezTo>
                  <a:cubicBezTo>
                    <a:pt x="455888" y="316653"/>
                    <a:pt x="455888" y="316470"/>
                    <a:pt x="455888" y="316283"/>
                  </a:cubicBezTo>
                  <a:close/>
                  <a:moveTo>
                    <a:pt x="487562" y="316008"/>
                  </a:moveTo>
                  <a:cubicBezTo>
                    <a:pt x="487562" y="310026"/>
                    <a:pt x="482714" y="305178"/>
                    <a:pt x="476732" y="305178"/>
                  </a:cubicBezTo>
                  <a:cubicBezTo>
                    <a:pt x="470763" y="305165"/>
                    <a:pt x="465914" y="309989"/>
                    <a:pt x="465902" y="315958"/>
                  </a:cubicBezTo>
                  <a:cubicBezTo>
                    <a:pt x="465902" y="315974"/>
                    <a:pt x="465902" y="315991"/>
                    <a:pt x="465902" y="316008"/>
                  </a:cubicBezTo>
                  <a:cubicBezTo>
                    <a:pt x="465902" y="321989"/>
                    <a:pt x="470751" y="326838"/>
                    <a:pt x="476732" y="326838"/>
                  </a:cubicBezTo>
                  <a:lnTo>
                    <a:pt x="476865" y="326838"/>
                  </a:lnTo>
                  <a:cubicBezTo>
                    <a:pt x="482755" y="327129"/>
                    <a:pt x="487766" y="322597"/>
                    <a:pt x="488062" y="316708"/>
                  </a:cubicBezTo>
                  <a:cubicBezTo>
                    <a:pt x="488062" y="316570"/>
                    <a:pt x="488062" y="316428"/>
                    <a:pt x="488062" y="316291"/>
                  </a:cubicBezTo>
                  <a:close/>
                  <a:moveTo>
                    <a:pt x="519861" y="316008"/>
                  </a:moveTo>
                  <a:cubicBezTo>
                    <a:pt x="519861" y="310026"/>
                    <a:pt x="515013" y="305178"/>
                    <a:pt x="509031" y="305178"/>
                  </a:cubicBezTo>
                  <a:cubicBezTo>
                    <a:pt x="503058" y="305190"/>
                    <a:pt x="498222" y="310035"/>
                    <a:pt x="498222" y="316008"/>
                  </a:cubicBezTo>
                  <a:cubicBezTo>
                    <a:pt x="498222" y="321981"/>
                    <a:pt x="503058" y="326825"/>
                    <a:pt x="509031" y="326838"/>
                  </a:cubicBezTo>
                  <a:lnTo>
                    <a:pt x="509031" y="326838"/>
                  </a:lnTo>
                  <a:cubicBezTo>
                    <a:pt x="514917" y="327204"/>
                    <a:pt x="519986" y="322735"/>
                    <a:pt x="520353" y="316849"/>
                  </a:cubicBezTo>
                  <a:cubicBezTo>
                    <a:pt x="520353" y="316845"/>
                    <a:pt x="520353" y="316845"/>
                    <a:pt x="520353" y="316841"/>
                  </a:cubicBezTo>
                  <a:cubicBezTo>
                    <a:pt x="520353" y="316653"/>
                    <a:pt x="520353" y="316470"/>
                    <a:pt x="520353" y="31628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29"/>
            <p:cNvSpPr/>
            <p:nvPr/>
          </p:nvSpPr>
          <p:spPr>
            <a:xfrm>
              <a:off x="6558043" y="1140084"/>
              <a:ext cx="298995" cy="187752"/>
            </a:xfrm>
            <a:custGeom>
              <a:avLst/>
              <a:gdLst/>
              <a:ahLst/>
              <a:cxnLst/>
              <a:rect l="l" t="t" r="r" b="b"/>
              <a:pathLst>
                <a:path w="511277" h="321054" extrusionOk="0">
                  <a:moveTo>
                    <a:pt x="55064" y="26787"/>
                  </a:moveTo>
                  <a:lnTo>
                    <a:pt x="17429" y="26787"/>
                  </a:lnTo>
                  <a:cubicBezTo>
                    <a:pt x="12306" y="26170"/>
                    <a:pt x="8653" y="21517"/>
                    <a:pt x="9265" y="16394"/>
                  </a:cubicBezTo>
                  <a:cubicBezTo>
                    <a:pt x="9782" y="12120"/>
                    <a:pt x="13156" y="8750"/>
                    <a:pt x="17429" y="8234"/>
                  </a:cubicBezTo>
                  <a:lnTo>
                    <a:pt x="55064" y="8234"/>
                  </a:lnTo>
                  <a:cubicBezTo>
                    <a:pt x="60188" y="7609"/>
                    <a:pt x="64849" y="11254"/>
                    <a:pt x="65478" y="16377"/>
                  </a:cubicBezTo>
                  <a:cubicBezTo>
                    <a:pt x="65478" y="16386"/>
                    <a:pt x="65478" y="16390"/>
                    <a:pt x="65478" y="16394"/>
                  </a:cubicBezTo>
                  <a:cubicBezTo>
                    <a:pt x="66090" y="21517"/>
                    <a:pt x="62437" y="26170"/>
                    <a:pt x="57314" y="26787"/>
                  </a:cubicBezTo>
                  <a:cubicBezTo>
                    <a:pt x="56568" y="26874"/>
                    <a:pt x="55810" y="26874"/>
                    <a:pt x="55064" y="26787"/>
                  </a:cubicBezTo>
                  <a:close/>
                  <a:moveTo>
                    <a:pt x="64407" y="60419"/>
                  </a:moveTo>
                  <a:cubicBezTo>
                    <a:pt x="64411" y="55333"/>
                    <a:pt x="60292" y="51213"/>
                    <a:pt x="55206" y="51209"/>
                  </a:cubicBezTo>
                  <a:cubicBezTo>
                    <a:pt x="55206" y="51209"/>
                    <a:pt x="55202" y="51209"/>
                    <a:pt x="55202" y="51209"/>
                  </a:cubicBezTo>
                  <a:lnTo>
                    <a:pt x="17429" y="51209"/>
                  </a:lnTo>
                  <a:cubicBezTo>
                    <a:pt x="12306" y="51821"/>
                    <a:pt x="8653" y="56474"/>
                    <a:pt x="9265" y="61598"/>
                  </a:cubicBezTo>
                  <a:cubicBezTo>
                    <a:pt x="9782" y="65876"/>
                    <a:pt x="13151" y="69245"/>
                    <a:pt x="17429" y="69758"/>
                  </a:cubicBezTo>
                  <a:lnTo>
                    <a:pt x="55064" y="69758"/>
                  </a:lnTo>
                  <a:cubicBezTo>
                    <a:pt x="60017" y="69479"/>
                    <a:pt x="63882" y="65376"/>
                    <a:pt x="63874" y="60414"/>
                  </a:cubicBezTo>
                  <a:close/>
                  <a:moveTo>
                    <a:pt x="64407" y="103398"/>
                  </a:moveTo>
                  <a:cubicBezTo>
                    <a:pt x="64411" y="98312"/>
                    <a:pt x="60292" y="94192"/>
                    <a:pt x="55206" y="94188"/>
                  </a:cubicBezTo>
                  <a:cubicBezTo>
                    <a:pt x="55206" y="94188"/>
                    <a:pt x="55202" y="94188"/>
                    <a:pt x="55202" y="94188"/>
                  </a:cubicBezTo>
                  <a:lnTo>
                    <a:pt x="17429" y="94188"/>
                  </a:lnTo>
                  <a:cubicBezTo>
                    <a:pt x="12306" y="94804"/>
                    <a:pt x="8653" y="99453"/>
                    <a:pt x="9265" y="104577"/>
                  </a:cubicBezTo>
                  <a:cubicBezTo>
                    <a:pt x="9782" y="108855"/>
                    <a:pt x="13151" y="112224"/>
                    <a:pt x="17429" y="112741"/>
                  </a:cubicBezTo>
                  <a:lnTo>
                    <a:pt x="55064" y="112741"/>
                  </a:lnTo>
                  <a:cubicBezTo>
                    <a:pt x="60017" y="112458"/>
                    <a:pt x="63882" y="108355"/>
                    <a:pt x="63874" y="103398"/>
                  </a:cubicBezTo>
                  <a:close/>
                  <a:moveTo>
                    <a:pt x="64407" y="146373"/>
                  </a:moveTo>
                  <a:cubicBezTo>
                    <a:pt x="64411" y="141287"/>
                    <a:pt x="60292" y="137167"/>
                    <a:pt x="55206" y="137163"/>
                  </a:cubicBezTo>
                  <a:cubicBezTo>
                    <a:pt x="55206" y="137163"/>
                    <a:pt x="55202" y="137163"/>
                    <a:pt x="55202" y="137163"/>
                  </a:cubicBezTo>
                  <a:lnTo>
                    <a:pt x="17429" y="137163"/>
                  </a:lnTo>
                  <a:cubicBezTo>
                    <a:pt x="12306" y="137779"/>
                    <a:pt x="8653" y="142432"/>
                    <a:pt x="9265" y="147556"/>
                  </a:cubicBezTo>
                  <a:cubicBezTo>
                    <a:pt x="9782" y="151834"/>
                    <a:pt x="13151" y="155204"/>
                    <a:pt x="17429" y="155716"/>
                  </a:cubicBezTo>
                  <a:lnTo>
                    <a:pt x="55064" y="155716"/>
                  </a:lnTo>
                  <a:cubicBezTo>
                    <a:pt x="60017" y="155433"/>
                    <a:pt x="63882" y="151330"/>
                    <a:pt x="63874" y="146373"/>
                  </a:cubicBezTo>
                  <a:close/>
                  <a:moveTo>
                    <a:pt x="64407" y="189348"/>
                  </a:moveTo>
                  <a:cubicBezTo>
                    <a:pt x="64411" y="184262"/>
                    <a:pt x="60292" y="180142"/>
                    <a:pt x="55206" y="180138"/>
                  </a:cubicBezTo>
                  <a:cubicBezTo>
                    <a:pt x="55206" y="180138"/>
                    <a:pt x="55202" y="180138"/>
                    <a:pt x="55202" y="180138"/>
                  </a:cubicBezTo>
                  <a:lnTo>
                    <a:pt x="17429" y="180138"/>
                  </a:lnTo>
                  <a:cubicBezTo>
                    <a:pt x="12306" y="180754"/>
                    <a:pt x="8653" y="185407"/>
                    <a:pt x="9265" y="190531"/>
                  </a:cubicBezTo>
                  <a:cubicBezTo>
                    <a:pt x="9782" y="194809"/>
                    <a:pt x="13151" y="198179"/>
                    <a:pt x="17429" y="198691"/>
                  </a:cubicBezTo>
                  <a:lnTo>
                    <a:pt x="55064" y="198691"/>
                  </a:lnTo>
                  <a:cubicBezTo>
                    <a:pt x="60017" y="198412"/>
                    <a:pt x="63882" y="194309"/>
                    <a:pt x="63874" y="189348"/>
                  </a:cubicBezTo>
                  <a:close/>
                  <a:moveTo>
                    <a:pt x="63874" y="232727"/>
                  </a:moveTo>
                  <a:cubicBezTo>
                    <a:pt x="63874" y="227566"/>
                    <a:pt x="59692" y="223384"/>
                    <a:pt x="54531" y="223384"/>
                  </a:cubicBezTo>
                  <a:lnTo>
                    <a:pt x="16892" y="223384"/>
                  </a:lnTo>
                  <a:cubicBezTo>
                    <a:pt x="11768" y="224000"/>
                    <a:pt x="8119" y="228649"/>
                    <a:pt x="8732" y="233772"/>
                  </a:cubicBezTo>
                  <a:cubicBezTo>
                    <a:pt x="9248" y="238050"/>
                    <a:pt x="12618" y="241420"/>
                    <a:pt x="16892" y="241937"/>
                  </a:cubicBezTo>
                  <a:lnTo>
                    <a:pt x="54531" y="241937"/>
                  </a:lnTo>
                  <a:cubicBezTo>
                    <a:pt x="59617" y="242008"/>
                    <a:pt x="63799" y="237946"/>
                    <a:pt x="63874" y="232860"/>
                  </a:cubicBezTo>
                  <a:close/>
                  <a:moveTo>
                    <a:pt x="63874" y="275702"/>
                  </a:moveTo>
                  <a:cubicBezTo>
                    <a:pt x="63874" y="270541"/>
                    <a:pt x="59692" y="266359"/>
                    <a:pt x="54531" y="266359"/>
                  </a:cubicBezTo>
                  <a:lnTo>
                    <a:pt x="16892" y="266359"/>
                  </a:lnTo>
                  <a:cubicBezTo>
                    <a:pt x="11768" y="266975"/>
                    <a:pt x="8119" y="271628"/>
                    <a:pt x="8732" y="276752"/>
                  </a:cubicBezTo>
                  <a:cubicBezTo>
                    <a:pt x="9248" y="281025"/>
                    <a:pt x="12618" y="284395"/>
                    <a:pt x="16892" y="284912"/>
                  </a:cubicBezTo>
                  <a:lnTo>
                    <a:pt x="54531" y="284912"/>
                  </a:lnTo>
                  <a:cubicBezTo>
                    <a:pt x="59617" y="284987"/>
                    <a:pt x="63803" y="280925"/>
                    <a:pt x="63878" y="275844"/>
                  </a:cubicBezTo>
                  <a:cubicBezTo>
                    <a:pt x="63878" y="275839"/>
                    <a:pt x="63878" y="275839"/>
                    <a:pt x="63878" y="275839"/>
                  </a:cubicBezTo>
                  <a:cubicBezTo>
                    <a:pt x="63878" y="275706"/>
                    <a:pt x="63878" y="275569"/>
                    <a:pt x="63878" y="275423"/>
                  </a:cubicBezTo>
                  <a:close/>
                  <a:moveTo>
                    <a:pt x="63874" y="318677"/>
                  </a:moveTo>
                  <a:cubicBezTo>
                    <a:pt x="63874" y="313520"/>
                    <a:pt x="59692" y="309338"/>
                    <a:pt x="54535" y="309338"/>
                  </a:cubicBezTo>
                  <a:cubicBezTo>
                    <a:pt x="54535" y="309338"/>
                    <a:pt x="54531" y="309338"/>
                    <a:pt x="54531" y="309338"/>
                  </a:cubicBezTo>
                  <a:lnTo>
                    <a:pt x="16892" y="309338"/>
                  </a:lnTo>
                  <a:cubicBezTo>
                    <a:pt x="11773" y="309950"/>
                    <a:pt x="8115" y="314603"/>
                    <a:pt x="8732" y="319722"/>
                  </a:cubicBezTo>
                  <a:cubicBezTo>
                    <a:pt x="8732" y="319722"/>
                    <a:pt x="8732" y="319727"/>
                    <a:pt x="8732" y="319727"/>
                  </a:cubicBezTo>
                  <a:cubicBezTo>
                    <a:pt x="9244" y="324000"/>
                    <a:pt x="12618" y="327374"/>
                    <a:pt x="16892" y="327887"/>
                  </a:cubicBezTo>
                  <a:lnTo>
                    <a:pt x="54531" y="327887"/>
                  </a:lnTo>
                  <a:cubicBezTo>
                    <a:pt x="59617" y="327962"/>
                    <a:pt x="63799" y="323905"/>
                    <a:pt x="63878" y="318819"/>
                  </a:cubicBezTo>
                  <a:cubicBezTo>
                    <a:pt x="63878" y="318681"/>
                    <a:pt x="63878" y="318548"/>
                    <a:pt x="63878" y="318402"/>
                  </a:cubicBezTo>
                  <a:close/>
                  <a:moveTo>
                    <a:pt x="204571" y="17710"/>
                  </a:moveTo>
                  <a:cubicBezTo>
                    <a:pt x="204571" y="12624"/>
                    <a:pt x="200447" y="8500"/>
                    <a:pt x="195361" y="8500"/>
                  </a:cubicBezTo>
                  <a:lnTo>
                    <a:pt x="96594" y="8500"/>
                  </a:lnTo>
                  <a:cubicBezTo>
                    <a:pt x="91474" y="7884"/>
                    <a:pt x="86822" y="11537"/>
                    <a:pt x="86205" y="16656"/>
                  </a:cubicBezTo>
                  <a:cubicBezTo>
                    <a:pt x="86205" y="16660"/>
                    <a:pt x="86205" y="16660"/>
                    <a:pt x="86205" y="16665"/>
                  </a:cubicBezTo>
                  <a:cubicBezTo>
                    <a:pt x="85593" y="21788"/>
                    <a:pt x="89246" y="26437"/>
                    <a:pt x="94365" y="27053"/>
                  </a:cubicBezTo>
                  <a:cubicBezTo>
                    <a:pt x="95107" y="27141"/>
                    <a:pt x="95852" y="27141"/>
                    <a:pt x="96594" y="27053"/>
                  </a:cubicBezTo>
                  <a:lnTo>
                    <a:pt x="195361" y="27053"/>
                  </a:lnTo>
                  <a:cubicBezTo>
                    <a:pt x="200439" y="27353"/>
                    <a:pt x="204796" y="23479"/>
                    <a:pt x="205096" y="18402"/>
                  </a:cubicBezTo>
                  <a:cubicBezTo>
                    <a:pt x="205112" y="18081"/>
                    <a:pt x="205112" y="17764"/>
                    <a:pt x="205096" y="17444"/>
                  </a:cubicBezTo>
                  <a:close/>
                  <a:moveTo>
                    <a:pt x="204571" y="60685"/>
                  </a:moveTo>
                  <a:cubicBezTo>
                    <a:pt x="204571" y="55599"/>
                    <a:pt x="200451" y="51480"/>
                    <a:pt x="195365" y="51480"/>
                  </a:cubicBezTo>
                  <a:cubicBezTo>
                    <a:pt x="195365" y="51480"/>
                    <a:pt x="195361" y="51480"/>
                    <a:pt x="195361" y="51480"/>
                  </a:cubicBezTo>
                  <a:lnTo>
                    <a:pt x="96594" y="51480"/>
                  </a:lnTo>
                  <a:cubicBezTo>
                    <a:pt x="91474" y="50863"/>
                    <a:pt x="86826" y="54508"/>
                    <a:pt x="86205" y="59627"/>
                  </a:cubicBezTo>
                  <a:cubicBezTo>
                    <a:pt x="86205" y="59631"/>
                    <a:pt x="86205" y="59635"/>
                    <a:pt x="86205" y="59640"/>
                  </a:cubicBezTo>
                  <a:cubicBezTo>
                    <a:pt x="85589" y="64759"/>
                    <a:pt x="89233" y="69408"/>
                    <a:pt x="94353" y="70028"/>
                  </a:cubicBezTo>
                  <a:cubicBezTo>
                    <a:pt x="94357" y="70028"/>
                    <a:pt x="94361" y="70028"/>
                    <a:pt x="94365" y="70028"/>
                  </a:cubicBezTo>
                  <a:cubicBezTo>
                    <a:pt x="95107" y="70120"/>
                    <a:pt x="95852" y="70120"/>
                    <a:pt x="96594" y="70028"/>
                  </a:cubicBezTo>
                  <a:lnTo>
                    <a:pt x="195361" y="70028"/>
                  </a:lnTo>
                  <a:cubicBezTo>
                    <a:pt x="200434" y="70328"/>
                    <a:pt x="204796" y="66459"/>
                    <a:pt x="205096" y="61385"/>
                  </a:cubicBezTo>
                  <a:cubicBezTo>
                    <a:pt x="205096" y="61381"/>
                    <a:pt x="205096" y="61381"/>
                    <a:pt x="205096" y="61381"/>
                  </a:cubicBezTo>
                  <a:cubicBezTo>
                    <a:pt x="205112" y="61060"/>
                    <a:pt x="205112" y="60739"/>
                    <a:pt x="205096" y="60419"/>
                  </a:cubicBezTo>
                  <a:close/>
                  <a:moveTo>
                    <a:pt x="204571" y="103664"/>
                  </a:moveTo>
                  <a:cubicBezTo>
                    <a:pt x="204571" y="98578"/>
                    <a:pt x="200447" y="94455"/>
                    <a:pt x="195361" y="94455"/>
                  </a:cubicBezTo>
                  <a:lnTo>
                    <a:pt x="96594" y="94455"/>
                  </a:lnTo>
                  <a:cubicBezTo>
                    <a:pt x="91474" y="93838"/>
                    <a:pt x="86826" y="97483"/>
                    <a:pt x="86205" y="102602"/>
                  </a:cubicBezTo>
                  <a:cubicBezTo>
                    <a:pt x="86205" y="102606"/>
                    <a:pt x="86205" y="102611"/>
                    <a:pt x="86205" y="102615"/>
                  </a:cubicBezTo>
                  <a:cubicBezTo>
                    <a:pt x="85576" y="107738"/>
                    <a:pt x="89221" y="112399"/>
                    <a:pt x="94340" y="113024"/>
                  </a:cubicBezTo>
                  <a:cubicBezTo>
                    <a:pt x="94349" y="113028"/>
                    <a:pt x="94357" y="113028"/>
                    <a:pt x="94365" y="113028"/>
                  </a:cubicBezTo>
                  <a:cubicBezTo>
                    <a:pt x="95107" y="113116"/>
                    <a:pt x="95852" y="113116"/>
                    <a:pt x="96594" y="113028"/>
                  </a:cubicBezTo>
                  <a:lnTo>
                    <a:pt x="195361" y="113028"/>
                  </a:lnTo>
                  <a:cubicBezTo>
                    <a:pt x="200439" y="113328"/>
                    <a:pt x="204796" y="109454"/>
                    <a:pt x="205096" y="104377"/>
                  </a:cubicBezTo>
                  <a:cubicBezTo>
                    <a:pt x="205112" y="104056"/>
                    <a:pt x="205112" y="103739"/>
                    <a:pt x="205096" y="103419"/>
                  </a:cubicBezTo>
                  <a:close/>
                  <a:moveTo>
                    <a:pt x="204571" y="146639"/>
                  </a:moveTo>
                  <a:cubicBezTo>
                    <a:pt x="204571" y="141553"/>
                    <a:pt x="200447" y="137430"/>
                    <a:pt x="195361" y="137430"/>
                  </a:cubicBezTo>
                  <a:lnTo>
                    <a:pt x="96594" y="137430"/>
                  </a:lnTo>
                  <a:cubicBezTo>
                    <a:pt x="91474" y="136813"/>
                    <a:pt x="86822" y="140466"/>
                    <a:pt x="86205" y="145586"/>
                  </a:cubicBezTo>
                  <a:cubicBezTo>
                    <a:pt x="86205" y="145590"/>
                    <a:pt x="86205" y="145590"/>
                    <a:pt x="86205" y="145594"/>
                  </a:cubicBezTo>
                  <a:cubicBezTo>
                    <a:pt x="85593" y="150717"/>
                    <a:pt x="89246" y="155366"/>
                    <a:pt x="94365" y="155983"/>
                  </a:cubicBezTo>
                  <a:cubicBezTo>
                    <a:pt x="95107" y="156070"/>
                    <a:pt x="95852" y="156070"/>
                    <a:pt x="96594" y="155983"/>
                  </a:cubicBezTo>
                  <a:lnTo>
                    <a:pt x="195361" y="155983"/>
                  </a:lnTo>
                  <a:cubicBezTo>
                    <a:pt x="200439" y="156282"/>
                    <a:pt x="204796" y="152409"/>
                    <a:pt x="205096" y="147331"/>
                  </a:cubicBezTo>
                  <a:cubicBezTo>
                    <a:pt x="205112" y="147010"/>
                    <a:pt x="205112" y="146694"/>
                    <a:pt x="205096" y="146373"/>
                  </a:cubicBezTo>
                  <a:close/>
                  <a:moveTo>
                    <a:pt x="204571" y="189614"/>
                  </a:moveTo>
                  <a:cubicBezTo>
                    <a:pt x="204571" y="184528"/>
                    <a:pt x="200451" y="180409"/>
                    <a:pt x="195365" y="180409"/>
                  </a:cubicBezTo>
                  <a:cubicBezTo>
                    <a:pt x="195365" y="180409"/>
                    <a:pt x="195361" y="180409"/>
                    <a:pt x="195361" y="180409"/>
                  </a:cubicBezTo>
                  <a:lnTo>
                    <a:pt x="96594" y="180409"/>
                  </a:lnTo>
                  <a:cubicBezTo>
                    <a:pt x="91474" y="179792"/>
                    <a:pt x="86826" y="183437"/>
                    <a:pt x="86205" y="188556"/>
                  </a:cubicBezTo>
                  <a:cubicBezTo>
                    <a:pt x="86205" y="188561"/>
                    <a:pt x="86205" y="188565"/>
                    <a:pt x="86205" y="188569"/>
                  </a:cubicBezTo>
                  <a:cubicBezTo>
                    <a:pt x="85589" y="193688"/>
                    <a:pt x="89233" y="198337"/>
                    <a:pt x="94353" y="198958"/>
                  </a:cubicBezTo>
                  <a:cubicBezTo>
                    <a:pt x="94357" y="198958"/>
                    <a:pt x="94361" y="198958"/>
                    <a:pt x="94365" y="198958"/>
                  </a:cubicBezTo>
                  <a:cubicBezTo>
                    <a:pt x="95107" y="199049"/>
                    <a:pt x="95852" y="199049"/>
                    <a:pt x="96594" y="198958"/>
                  </a:cubicBezTo>
                  <a:lnTo>
                    <a:pt x="195361" y="198958"/>
                  </a:lnTo>
                  <a:cubicBezTo>
                    <a:pt x="200434" y="199258"/>
                    <a:pt x="204796" y="195388"/>
                    <a:pt x="205096" y="190314"/>
                  </a:cubicBezTo>
                  <a:cubicBezTo>
                    <a:pt x="205096" y="190310"/>
                    <a:pt x="205096" y="190310"/>
                    <a:pt x="205096" y="190310"/>
                  </a:cubicBezTo>
                  <a:cubicBezTo>
                    <a:pt x="205112" y="189989"/>
                    <a:pt x="205112" y="189669"/>
                    <a:pt x="205096" y="189348"/>
                  </a:cubicBezTo>
                  <a:close/>
                  <a:moveTo>
                    <a:pt x="323353" y="232727"/>
                  </a:moveTo>
                  <a:cubicBezTo>
                    <a:pt x="323357" y="227570"/>
                    <a:pt x="319175" y="223388"/>
                    <a:pt x="314018" y="223384"/>
                  </a:cubicBezTo>
                  <a:cubicBezTo>
                    <a:pt x="314018" y="223384"/>
                    <a:pt x="314014" y="223384"/>
                    <a:pt x="314014" y="223384"/>
                  </a:cubicBezTo>
                  <a:lnTo>
                    <a:pt x="215359" y="223384"/>
                  </a:lnTo>
                  <a:cubicBezTo>
                    <a:pt x="210236" y="222755"/>
                    <a:pt x="205575" y="226400"/>
                    <a:pt x="204950" y="231519"/>
                  </a:cubicBezTo>
                  <a:cubicBezTo>
                    <a:pt x="204946" y="231527"/>
                    <a:pt x="204946" y="231536"/>
                    <a:pt x="204946" y="231544"/>
                  </a:cubicBezTo>
                  <a:cubicBezTo>
                    <a:pt x="204333" y="236667"/>
                    <a:pt x="207986" y="241320"/>
                    <a:pt x="213110" y="241937"/>
                  </a:cubicBezTo>
                  <a:cubicBezTo>
                    <a:pt x="213851" y="242024"/>
                    <a:pt x="214597" y="242024"/>
                    <a:pt x="215338" y="241937"/>
                  </a:cubicBezTo>
                  <a:lnTo>
                    <a:pt x="313972" y="241937"/>
                  </a:lnTo>
                  <a:cubicBezTo>
                    <a:pt x="319058" y="242008"/>
                    <a:pt x="323236" y="237946"/>
                    <a:pt x="323311" y="232860"/>
                  </a:cubicBezTo>
                  <a:close/>
                  <a:moveTo>
                    <a:pt x="323353" y="275702"/>
                  </a:moveTo>
                  <a:cubicBezTo>
                    <a:pt x="323357" y="270545"/>
                    <a:pt x="319175" y="266363"/>
                    <a:pt x="314018" y="266359"/>
                  </a:cubicBezTo>
                  <a:cubicBezTo>
                    <a:pt x="314018" y="266359"/>
                    <a:pt x="314014" y="266359"/>
                    <a:pt x="314014" y="266359"/>
                  </a:cubicBezTo>
                  <a:lnTo>
                    <a:pt x="215359" y="266359"/>
                  </a:lnTo>
                  <a:cubicBezTo>
                    <a:pt x="210236" y="265734"/>
                    <a:pt x="205575" y="269379"/>
                    <a:pt x="204946" y="274502"/>
                  </a:cubicBezTo>
                  <a:cubicBezTo>
                    <a:pt x="204946" y="274511"/>
                    <a:pt x="204946" y="274515"/>
                    <a:pt x="204946" y="274519"/>
                  </a:cubicBezTo>
                  <a:cubicBezTo>
                    <a:pt x="204333" y="279643"/>
                    <a:pt x="207986" y="284295"/>
                    <a:pt x="213110" y="284912"/>
                  </a:cubicBezTo>
                  <a:cubicBezTo>
                    <a:pt x="213851" y="284999"/>
                    <a:pt x="214597" y="284999"/>
                    <a:pt x="215338" y="284912"/>
                  </a:cubicBezTo>
                  <a:lnTo>
                    <a:pt x="313972" y="284912"/>
                  </a:lnTo>
                  <a:cubicBezTo>
                    <a:pt x="319058" y="284987"/>
                    <a:pt x="323240" y="280925"/>
                    <a:pt x="323315" y="275839"/>
                  </a:cubicBezTo>
                  <a:cubicBezTo>
                    <a:pt x="323315" y="275706"/>
                    <a:pt x="323315" y="275569"/>
                    <a:pt x="323315" y="275423"/>
                  </a:cubicBezTo>
                  <a:close/>
                  <a:moveTo>
                    <a:pt x="323353" y="318677"/>
                  </a:moveTo>
                  <a:cubicBezTo>
                    <a:pt x="323353" y="313520"/>
                    <a:pt x="319171" y="309338"/>
                    <a:pt x="314014" y="309338"/>
                  </a:cubicBezTo>
                  <a:lnTo>
                    <a:pt x="215359" y="309338"/>
                  </a:lnTo>
                  <a:cubicBezTo>
                    <a:pt x="210236" y="308709"/>
                    <a:pt x="205575" y="312354"/>
                    <a:pt x="204950" y="317473"/>
                  </a:cubicBezTo>
                  <a:cubicBezTo>
                    <a:pt x="204946" y="317481"/>
                    <a:pt x="204946" y="317490"/>
                    <a:pt x="204946" y="317498"/>
                  </a:cubicBezTo>
                  <a:cubicBezTo>
                    <a:pt x="204333" y="322622"/>
                    <a:pt x="207986" y="327274"/>
                    <a:pt x="213110" y="327887"/>
                  </a:cubicBezTo>
                  <a:cubicBezTo>
                    <a:pt x="213851" y="327979"/>
                    <a:pt x="214597" y="327979"/>
                    <a:pt x="215338" y="327887"/>
                  </a:cubicBezTo>
                  <a:lnTo>
                    <a:pt x="313972" y="327887"/>
                  </a:lnTo>
                  <a:cubicBezTo>
                    <a:pt x="319054" y="327962"/>
                    <a:pt x="323240" y="323905"/>
                    <a:pt x="323315" y="318819"/>
                  </a:cubicBezTo>
                  <a:cubicBezTo>
                    <a:pt x="323315" y="318819"/>
                    <a:pt x="323315" y="318819"/>
                    <a:pt x="323315" y="318819"/>
                  </a:cubicBezTo>
                  <a:cubicBezTo>
                    <a:pt x="323315" y="318681"/>
                    <a:pt x="323315" y="318548"/>
                    <a:pt x="323315" y="318402"/>
                  </a:cubicBezTo>
                  <a:close/>
                  <a:moveTo>
                    <a:pt x="248612" y="17710"/>
                  </a:moveTo>
                  <a:cubicBezTo>
                    <a:pt x="248600" y="11737"/>
                    <a:pt x="243755" y="6901"/>
                    <a:pt x="237782" y="6901"/>
                  </a:cubicBezTo>
                  <a:cubicBezTo>
                    <a:pt x="231809" y="6901"/>
                    <a:pt x="226964" y="11737"/>
                    <a:pt x="226952" y="17710"/>
                  </a:cubicBezTo>
                  <a:cubicBezTo>
                    <a:pt x="226952" y="23692"/>
                    <a:pt x="231800" y="28540"/>
                    <a:pt x="237782" y="28540"/>
                  </a:cubicBezTo>
                  <a:lnTo>
                    <a:pt x="237782" y="28540"/>
                  </a:lnTo>
                  <a:cubicBezTo>
                    <a:pt x="243676" y="28628"/>
                    <a:pt x="248525" y="23917"/>
                    <a:pt x="248612" y="18019"/>
                  </a:cubicBezTo>
                  <a:cubicBezTo>
                    <a:pt x="248612" y="18014"/>
                    <a:pt x="248612" y="18010"/>
                    <a:pt x="248612" y="18006"/>
                  </a:cubicBezTo>
                  <a:cubicBezTo>
                    <a:pt x="248612" y="17827"/>
                    <a:pt x="248612" y="17644"/>
                    <a:pt x="248612" y="17464"/>
                  </a:cubicBezTo>
                  <a:close/>
                  <a:moveTo>
                    <a:pt x="280778" y="17710"/>
                  </a:moveTo>
                  <a:cubicBezTo>
                    <a:pt x="280765" y="11737"/>
                    <a:pt x="275921" y="6901"/>
                    <a:pt x="269948" y="6901"/>
                  </a:cubicBezTo>
                  <a:cubicBezTo>
                    <a:pt x="263978" y="6888"/>
                    <a:pt x="259130" y="11712"/>
                    <a:pt x="259117" y="17681"/>
                  </a:cubicBezTo>
                  <a:cubicBezTo>
                    <a:pt x="259117" y="17698"/>
                    <a:pt x="259117" y="17714"/>
                    <a:pt x="259117" y="17731"/>
                  </a:cubicBezTo>
                  <a:cubicBezTo>
                    <a:pt x="259130" y="23704"/>
                    <a:pt x="263974" y="28540"/>
                    <a:pt x="269948" y="28540"/>
                  </a:cubicBezTo>
                  <a:lnTo>
                    <a:pt x="270081" y="28540"/>
                  </a:lnTo>
                  <a:cubicBezTo>
                    <a:pt x="275975" y="28549"/>
                    <a:pt x="280757" y="23775"/>
                    <a:pt x="280765" y="17881"/>
                  </a:cubicBezTo>
                  <a:cubicBezTo>
                    <a:pt x="280765" y="17877"/>
                    <a:pt x="280765" y="17877"/>
                    <a:pt x="280765" y="17873"/>
                  </a:cubicBezTo>
                  <a:cubicBezTo>
                    <a:pt x="280765" y="17735"/>
                    <a:pt x="280765" y="17602"/>
                    <a:pt x="280765" y="17456"/>
                  </a:cubicBezTo>
                  <a:close/>
                  <a:moveTo>
                    <a:pt x="313077" y="17710"/>
                  </a:moveTo>
                  <a:cubicBezTo>
                    <a:pt x="313064" y="11737"/>
                    <a:pt x="308220" y="6901"/>
                    <a:pt x="302247" y="6901"/>
                  </a:cubicBezTo>
                  <a:cubicBezTo>
                    <a:pt x="296273" y="6901"/>
                    <a:pt x="291429" y="11737"/>
                    <a:pt x="291416" y="17710"/>
                  </a:cubicBezTo>
                  <a:cubicBezTo>
                    <a:pt x="291404" y="23679"/>
                    <a:pt x="296227" y="28528"/>
                    <a:pt x="302197" y="28540"/>
                  </a:cubicBezTo>
                  <a:cubicBezTo>
                    <a:pt x="302213" y="28540"/>
                    <a:pt x="302230" y="28540"/>
                    <a:pt x="302247" y="28540"/>
                  </a:cubicBezTo>
                  <a:lnTo>
                    <a:pt x="302247" y="28540"/>
                  </a:lnTo>
                  <a:cubicBezTo>
                    <a:pt x="308141" y="28628"/>
                    <a:pt x="312989" y="23917"/>
                    <a:pt x="313077" y="18019"/>
                  </a:cubicBezTo>
                  <a:cubicBezTo>
                    <a:pt x="313077" y="18014"/>
                    <a:pt x="313077" y="18010"/>
                    <a:pt x="313077" y="18006"/>
                  </a:cubicBezTo>
                  <a:cubicBezTo>
                    <a:pt x="313077" y="17827"/>
                    <a:pt x="313077" y="17644"/>
                    <a:pt x="313077" y="17464"/>
                  </a:cubicBezTo>
                  <a:close/>
                  <a:moveTo>
                    <a:pt x="345242" y="17710"/>
                  </a:moveTo>
                  <a:cubicBezTo>
                    <a:pt x="345230" y="11737"/>
                    <a:pt x="340385" y="6901"/>
                    <a:pt x="334412" y="6901"/>
                  </a:cubicBezTo>
                  <a:cubicBezTo>
                    <a:pt x="328443" y="6888"/>
                    <a:pt x="323594" y="11712"/>
                    <a:pt x="323582" y="17681"/>
                  </a:cubicBezTo>
                  <a:cubicBezTo>
                    <a:pt x="323582" y="17698"/>
                    <a:pt x="323582" y="17714"/>
                    <a:pt x="323582" y="17731"/>
                  </a:cubicBezTo>
                  <a:cubicBezTo>
                    <a:pt x="323594" y="23704"/>
                    <a:pt x="328439" y="28540"/>
                    <a:pt x="334412" y="28540"/>
                  </a:cubicBezTo>
                  <a:lnTo>
                    <a:pt x="334545" y="28540"/>
                  </a:lnTo>
                  <a:cubicBezTo>
                    <a:pt x="340440" y="28549"/>
                    <a:pt x="345222" y="23775"/>
                    <a:pt x="345230" y="17881"/>
                  </a:cubicBezTo>
                  <a:cubicBezTo>
                    <a:pt x="345230" y="17877"/>
                    <a:pt x="345230" y="17877"/>
                    <a:pt x="345230" y="17873"/>
                  </a:cubicBezTo>
                  <a:cubicBezTo>
                    <a:pt x="345230" y="17735"/>
                    <a:pt x="345230" y="17602"/>
                    <a:pt x="345230" y="17456"/>
                  </a:cubicBezTo>
                  <a:close/>
                  <a:moveTo>
                    <a:pt x="377541" y="17710"/>
                  </a:moveTo>
                  <a:cubicBezTo>
                    <a:pt x="377529" y="11737"/>
                    <a:pt x="372684" y="6901"/>
                    <a:pt x="366711" y="6901"/>
                  </a:cubicBezTo>
                  <a:cubicBezTo>
                    <a:pt x="360738" y="6901"/>
                    <a:pt x="355893" y="11737"/>
                    <a:pt x="355881" y="17710"/>
                  </a:cubicBezTo>
                  <a:cubicBezTo>
                    <a:pt x="355868" y="23679"/>
                    <a:pt x="360692" y="28528"/>
                    <a:pt x="366661" y="28540"/>
                  </a:cubicBezTo>
                  <a:cubicBezTo>
                    <a:pt x="366678" y="28540"/>
                    <a:pt x="366694" y="28540"/>
                    <a:pt x="366711" y="28540"/>
                  </a:cubicBezTo>
                  <a:lnTo>
                    <a:pt x="366711" y="28540"/>
                  </a:lnTo>
                  <a:cubicBezTo>
                    <a:pt x="372605" y="28628"/>
                    <a:pt x="377454" y="23917"/>
                    <a:pt x="377541" y="18019"/>
                  </a:cubicBezTo>
                  <a:cubicBezTo>
                    <a:pt x="377541" y="18014"/>
                    <a:pt x="377541" y="18010"/>
                    <a:pt x="377541" y="18006"/>
                  </a:cubicBezTo>
                  <a:cubicBezTo>
                    <a:pt x="377541" y="17827"/>
                    <a:pt x="377541" y="17644"/>
                    <a:pt x="377541" y="17464"/>
                  </a:cubicBezTo>
                  <a:close/>
                  <a:moveTo>
                    <a:pt x="409840" y="17710"/>
                  </a:moveTo>
                  <a:cubicBezTo>
                    <a:pt x="409828" y="11737"/>
                    <a:pt x="404983" y="6901"/>
                    <a:pt x="399010" y="6901"/>
                  </a:cubicBezTo>
                  <a:cubicBezTo>
                    <a:pt x="393037" y="6901"/>
                    <a:pt x="388192" y="11737"/>
                    <a:pt x="388180" y="17710"/>
                  </a:cubicBezTo>
                  <a:cubicBezTo>
                    <a:pt x="388167" y="23679"/>
                    <a:pt x="392991" y="28528"/>
                    <a:pt x="398960" y="28540"/>
                  </a:cubicBezTo>
                  <a:cubicBezTo>
                    <a:pt x="398977" y="28540"/>
                    <a:pt x="398993" y="28540"/>
                    <a:pt x="399010" y="28540"/>
                  </a:cubicBezTo>
                  <a:lnTo>
                    <a:pt x="399010" y="28540"/>
                  </a:lnTo>
                  <a:cubicBezTo>
                    <a:pt x="404983" y="28540"/>
                    <a:pt x="409828" y="23708"/>
                    <a:pt x="409840" y="17735"/>
                  </a:cubicBezTo>
                  <a:cubicBezTo>
                    <a:pt x="409840" y="17644"/>
                    <a:pt x="409840" y="17556"/>
                    <a:pt x="409840" y="17464"/>
                  </a:cubicBezTo>
                  <a:close/>
                  <a:moveTo>
                    <a:pt x="248612" y="103664"/>
                  </a:moveTo>
                  <a:cubicBezTo>
                    <a:pt x="248612" y="97683"/>
                    <a:pt x="243764" y="92834"/>
                    <a:pt x="237782" y="92834"/>
                  </a:cubicBezTo>
                  <a:cubicBezTo>
                    <a:pt x="231800" y="92834"/>
                    <a:pt x="226952" y="97683"/>
                    <a:pt x="226952" y="103664"/>
                  </a:cubicBezTo>
                  <a:cubicBezTo>
                    <a:pt x="226964" y="109638"/>
                    <a:pt x="231809" y="114474"/>
                    <a:pt x="237782" y="114474"/>
                  </a:cubicBezTo>
                  <a:lnTo>
                    <a:pt x="237782" y="114474"/>
                  </a:lnTo>
                  <a:cubicBezTo>
                    <a:pt x="243680" y="114557"/>
                    <a:pt x="248529" y="109842"/>
                    <a:pt x="248612" y="103948"/>
                  </a:cubicBezTo>
                  <a:cubicBezTo>
                    <a:pt x="248612" y="103943"/>
                    <a:pt x="248612" y="103943"/>
                    <a:pt x="248612" y="103939"/>
                  </a:cubicBezTo>
                  <a:cubicBezTo>
                    <a:pt x="248612" y="103756"/>
                    <a:pt x="248612" y="103577"/>
                    <a:pt x="248612" y="103398"/>
                  </a:cubicBezTo>
                  <a:close/>
                  <a:moveTo>
                    <a:pt x="280778" y="103664"/>
                  </a:moveTo>
                  <a:cubicBezTo>
                    <a:pt x="280765" y="97691"/>
                    <a:pt x="275921" y="92855"/>
                    <a:pt x="269948" y="92855"/>
                  </a:cubicBezTo>
                  <a:cubicBezTo>
                    <a:pt x="263978" y="92843"/>
                    <a:pt x="259130" y="97666"/>
                    <a:pt x="259117" y="103635"/>
                  </a:cubicBezTo>
                  <a:cubicBezTo>
                    <a:pt x="259117" y="103644"/>
                    <a:pt x="259117" y="103656"/>
                    <a:pt x="259117" y="103664"/>
                  </a:cubicBezTo>
                  <a:cubicBezTo>
                    <a:pt x="259130" y="109638"/>
                    <a:pt x="263974" y="114474"/>
                    <a:pt x="269948" y="114474"/>
                  </a:cubicBezTo>
                  <a:lnTo>
                    <a:pt x="270081" y="114474"/>
                  </a:lnTo>
                  <a:cubicBezTo>
                    <a:pt x="275979" y="114478"/>
                    <a:pt x="280761" y="109704"/>
                    <a:pt x="280765" y="103806"/>
                  </a:cubicBezTo>
                  <a:cubicBezTo>
                    <a:pt x="280765" y="103669"/>
                    <a:pt x="280765" y="103531"/>
                    <a:pt x="280765" y="103389"/>
                  </a:cubicBezTo>
                  <a:close/>
                  <a:moveTo>
                    <a:pt x="313077" y="103664"/>
                  </a:moveTo>
                  <a:cubicBezTo>
                    <a:pt x="313077" y="97683"/>
                    <a:pt x="308228" y="92834"/>
                    <a:pt x="302247" y="92834"/>
                  </a:cubicBezTo>
                  <a:cubicBezTo>
                    <a:pt x="296265" y="92834"/>
                    <a:pt x="291416" y="97683"/>
                    <a:pt x="291416" y="103664"/>
                  </a:cubicBezTo>
                  <a:cubicBezTo>
                    <a:pt x="291429" y="109638"/>
                    <a:pt x="296273" y="114474"/>
                    <a:pt x="302247" y="114474"/>
                  </a:cubicBezTo>
                  <a:lnTo>
                    <a:pt x="302247" y="114474"/>
                  </a:lnTo>
                  <a:cubicBezTo>
                    <a:pt x="308145" y="114557"/>
                    <a:pt x="312993" y="109842"/>
                    <a:pt x="313077" y="103948"/>
                  </a:cubicBezTo>
                  <a:cubicBezTo>
                    <a:pt x="313077" y="103943"/>
                    <a:pt x="313077" y="103943"/>
                    <a:pt x="313077" y="103939"/>
                  </a:cubicBezTo>
                  <a:cubicBezTo>
                    <a:pt x="313077" y="103756"/>
                    <a:pt x="313077" y="103577"/>
                    <a:pt x="313077" y="103398"/>
                  </a:cubicBezTo>
                  <a:close/>
                  <a:moveTo>
                    <a:pt x="345242" y="103664"/>
                  </a:moveTo>
                  <a:cubicBezTo>
                    <a:pt x="345230" y="97691"/>
                    <a:pt x="340385" y="92855"/>
                    <a:pt x="334412" y="92855"/>
                  </a:cubicBezTo>
                  <a:cubicBezTo>
                    <a:pt x="328443" y="92843"/>
                    <a:pt x="323594" y="97666"/>
                    <a:pt x="323582" y="103635"/>
                  </a:cubicBezTo>
                  <a:cubicBezTo>
                    <a:pt x="323582" y="103644"/>
                    <a:pt x="323582" y="103656"/>
                    <a:pt x="323582" y="103664"/>
                  </a:cubicBezTo>
                  <a:cubicBezTo>
                    <a:pt x="323594" y="109638"/>
                    <a:pt x="328439" y="114474"/>
                    <a:pt x="334412" y="114474"/>
                  </a:cubicBezTo>
                  <a:lnTo>
                    <a:pt x="334545" y="114474"/>
                  </a:lnTo>
                  <a:cubicBezTo>
                    <a:pt x="340444" y="114478"/>
                    <a:pt x="345226" y="109704"/>
                    <a:pt x="345230" y="103806"/>
                  </a:cubicBezTo>
                  <a:cubicBezTo>
                    <a:pt x="345230" y="103669"/>
                    <a:pt x="345230" y="103531"/>
                    <a:pt x="345230" y="103389"/>
                  </a:cubicBezTo>
                  <a:close/>
                  <a:moveTo>
                    <a:pt x="377541" y="103664"/>
                  </a:moveTo>
                  <a:cubicBezTo>
                    <a:pt x="377541" y="97683"/>
                    <a:pt x="372693" y="92834"/>
                    <a:pt x="366711" y="92834"/>
                  </a:cubicBezTo>
                  <a:cubicBezTo>
                    <a:pt x="360730" y="92834"/>
                    <a:pt x="355881" y="97683"/>
                    <a:pt x="355881" y="103664"/>
                  </a:cubicBezTo>
                  <a:cubicBezTo>
                    <a:pt x="355893" y="109638"/>
                    <a:pt x="360738" y="114474"/>
                    <a:pt x="366711" y="114474"/>
                  </a:cubicBezTo>
                  <a:lnTo>
                    <a:pt x="366711" y="114474"/>
                  </a:lnTo>
                  <a:cubicBezTo>
                    <a:pt x="372609" y="114557"/>
                    <a:pt x="377458" y="109842"/>
                    <a:pt x="377541" y="103948"/>
                  </a:cubicBezTo>
                  <a:cubicBezTo>
                    <a:pt x="377541" y="103943"/>
                    <a:pt x="377541" y="103943"/>
                    <a:pt x="377541" y="103939"/>
                  </a:cubicBezTo>
                  <a:cubicBezTo>
                    <a:pt x="377541" y="103756"/>
                    <a:pt x="377541" y="103577"/>
                    <a:pt x="377541" y="103398"/>
                  </a:cubicBezTo>
                  <a:close/>
                  <a:moveTo>
                    <a:pt x="409840" y="103664"/>
                  </a:moveTo>
                  <a:cubicBezTo>
                    <a:pt x="409840" y="97683"/>
                    <a:pt x="404992" y="92834"/>
                    <a:pt x="399010" y="92834"/>
                  </a:cubicBezTo>
                  <a:cubicBezTo>
                    <a:pt x="393029" y="92834"/>
                    <a:pt x="388180" y="97683"/>
                    <a:pt x="388180" y="103664"/>
                  </a:cubicBezTo>
                  <a:cubicBezTo>
                    <a:pt x="388192" y="109638"/>
                    <a:pt x="393037" y="114474"/>
                    <a:pt x="399010" y="114474"/>
                  </a:cubicBezTo>
                  <a:lnTo>
                    <a:pt x="399010" y="114474"/>
                  </a:lnTo>
                  <a:cubicBezTo>
                    <a:pt x="404983" y="114474"/>
                    <a:pt x="409828" y="109642"/>
                    <a:pt x="409840" y="103669"/>
                  </a:cubicBezTo>
                  <a:cubicBezTo>
                    <a:pt x="409840" y="103577"/>
                    <a:pt x="409840" y="103485"/>
                    <a:pt x="409840" y="103398"/>
                  </a:cubicBezTo>
                  <a:close/>
                  <a:moveTo>
                    <a:pt x="358693" y="227254"/>
                  </a:moveTo>
                  <a:cubicBezTo>
                    <a:pt x="358680" y="221280"/>
                    <a:pt x="353836" y="216444"/>
                    <a:pt x="347862" y="216444"/>
                  </a:cubicBezTo>
                  <a:cubicBezTo>
                    <a:pt x="341889" y="216444"/>
                    <a:pt x="337045" y="221280"/>
                    <a:pt x="337032" y="227254"/>
                  </a:cubicBezTo>
                  <a:cubicBezTo>
                    <a:pt x="337045" y="233227"/>
                    <a:pt x="341889" y="238063"/>
                    <a:pt x="347862" y="238063"/>
                  </a:cubicBezTo>
                  <a:lnTo>
                    <a:pt x="347862" y="238063"/>
                  </a:lnTo>
                  <a:cubicBezTo>
                    <a:pt x="353757" y="238150"/>
                    <a:pt x="358605" y="233439"/>
                    <a:pt x="358693" y="227541"/>
                  </a:cubicBezTo>
                  <a:cubicBezTo>
                    <a:pt x="358693" y="227537"/>
                    <a:pt x="358693" y="227533"/>
                    <a:pt x="358693" y="227528"/>
                  </a:cubicBezTo>
                  <a:cubicBezTo>
                    <a:pt x="358693" y="227349"/>
                    <a:pt x="358693" y="227166"/>
                    <a:pt x="358693" y="226987"/>
                  </a:cubicBezTo>
                  <a:close/>
                  <a:moveTo>
                    <a:pt x="390992" y="227254"/>
                  </a:moveTo>
                  <a:cubicBezTo>
                    <a:pt x="390979" y="221280"/>
                    <a:pt x="386135" y="216444"/>
                    <a:pt x="380161" y="216444"/>
                  </a:cubicBezTo>
                  <a:cubicBezTo>
                    <a:pt x="374196" y="216457"/>
                    <a:pt x="369365" y="221289"/>
                    <a:pt x="369352" y="227254"/>
                  </a:cubicBezTo>
                  <a:cubicBezTo>
                    <a:pt x="369365" y="233218"/>
                    <a:pt x="374196" y="238050"/>
                    <a:pt x="380161" y="238063"/>
                  </a:cubicBezTo>
                  <a:lnTo>
                    <a:pt x="380161" y="238063"/>
                  </a:lnTo>
                  <a:cubicBezTo>
                    <a:pt x="386055" y="238150"/>
                    <a:pt x="390904" y="233439"/>
                    <a:pt x="390992" y="227541"/>
                  </a:cubicBezTo>
                  <a:cubicBezTo>
                    <a:pt x="390992" y="227537"/>
                    <a:pt x="390992" y="227533"/>
                    <a:pt x="390992" y="227528"/>
                  </a:cubicBezTo>
                  <a:cubicBezTo>
                    <a:pt x="390992" y="227349"/>
                    <a:pt x="390992" y="227166"/>
                    <a:pt x="390992" y="226987"/>
                  </a:cubicBezTo>
                  <a:close/>
                  <a:moveTo>
                    <a:pt x="423157" y="227254"/>
                  </a:moveTo>
                  <a:cubicBezTo>
                    <a:pt x="423145" y="221280"/>
                    <a:pt x="418300" y="216444"/>
                    <a:pt x="412327" y="216444"/>
                  </a:cubicBezTo>
                  <a:cubicBezTo>
                    <a:pt x="406362" y="216457"/>
                    <a:pt x="401530" y="221289"/>
                    <a:pt x="401518" y="227254"/>
                  </a:cubicBezTo>
                  <a:cubicBezTo>
                    <a:pt x="401518" y="233227"/>
                    <a:pt x="406354" y="238071"/>
                    <a:pt x="412327" y="238084"/>
                  </a:cubicBezTo>
                  <a:lnTo>
                    <a:pt x="412460" y="238084"/>
                  </a:lnTo>
                  <a:cubicBezTo>
                    <a:pt x="418354" y="238092"/>
                    <a:pt x="423136" y="233319"/>
                    <a:pt x="423145" y="227424"/>
                  </a:cubicBezTo>
                  <a:cubicBezTo>
                    <a:pt x="423145" y="227420"/>
                    <a:pt x="423145" y="227420"/>
                    <a:pt x="423145" y="227416"/>
                  </a:cubicBezTo>
                  <a:cubicBezTo>
                    <a:pt x="423145" y="227279"/>
                    <a:pt x="423145" y="227145"/>
                    <a:pt x="423145" y="226999"/>
                  </a:cubicBezTo>
                  <a:close/>
                  <a:moveTo>
                    <a:pt x="455456" y="227254"/>
                  </a:moveTo>
                  <a:cubicBezTo>
                    <a:pt x="455444" y="221280"/>
                    <a:pt x="450599" y="216444"/>
                    <a:pt x="444626" y="216444"/>
                  </a:cubicBezTo>
                  <a:cubicBezTo>
                    <a:pt x="438661" y="216457"/>
                    <a:pt x="433829" y="221289"/>
                    <a:pt x="433817" y="227254"/>
                  </a:cubicBezTo>
                  <a:cubicBezTo>
                    <a:pt x="433829" y="233218"/>
                    <a:pt x="438661" y="238050"/>
                    <a:pt x="444626" y="238063"/>
                  </a:cubicBezTo>
                  <a:lnTo>
                    <a:pt x="444626" y="238063"/>
                  </a:lnTo>
                  <a:cubicBezTo>
                    <a:pt x="450520" y="238150"/>
                    <a:pt x="455369" y="233439"/>
                    <a:pt x="455456" y="227541"/>
                  </a:cubicBezTo>
                  <a:cubicBezTo>
                    <a:pt x="455456" y="227537"/>
                    <a:pt x="455456" y="227533"/>
                    <a:pt x="455456" y="227528"/>
                  </a:cubicBezTo>
                  <a:cubicBezTo>
                    <a:pt x="455456" y="227349"/>
                    <a:pt x="455456" y="227166"/>
                    <a:pt x="455456" y="226987"/>
                  </a:cubicBezTo>
                  <a:close/>
                  <a:moveTo>
                    <a:pt x="487622" y="227254"/>
                  </a:moveTo>
                  <a:cubicBezTo>
                    <a:pt x="487609" y="221280"/>
                    <a:pt x="482765" y="216444"/>
                    <a:pt x="476792" y="216444"/>
                  </a:cubicBezTo>
                  <a:cubicBezTo>
                    <a:pt x="470827" y="216457"/>
                    <a:pt x="465995" y="221289"/>
                    <a:pt x="465982" y="227254"/>
                  </a:cubicBezTo>
                  <a:cubicBezTo>
                    <a:pt x="465982" y="233227"/>
                    <a:pt x="470818" y="238071"/>
                    <a:pt x="476792" y="238084"/>
                  </a:cubicBezTo>
                  <a:lnTo>
                    <a:pt x="476925" y="238084"/>
                  </a:lnTo>
                  <a:cubicBezTo>
                    <a:pt x="482819" y="238092"/>
                    <a:pt x="487601" y="233319"/>
                    <a:pt x="487609" y="227424"/>
                  </a:cubicBezTo>
                  <a:cubicBezTo>
                    <a:pt x="487609" y="227420"/>
                    <a:pt x="487609" y="227420"/>
                    <a:pt x="487609" y="227416"/>
                  </a:cubicBezTo>
                  <a:cubicBezTo>
                    <a:pt x="487609" y="227279"/>
                    <a:pt x="487609" y="227145"/>
                    <a:pt x="487609" y="226999"/>
                  </a:cubicBezTo>
                  <a:close/>
                  <a:moveTo>
                    <a:pt x="519921" y="227254"/>
                  </a:moveTo>
                  <a:cubicBezTo>
                    <a:pt x="519908" y="221289"/>
                    <a:pt x="515076" y="216457"/>
                    <a:pt x="509111" y="216444"/>
                  </a:cubicBezTo>
                  <a:cubicBezTo>
                    <a:pt x="503138" y="216444"/>
                    <a:pt x="498294" y="221280"/>
                    <a:pt x="498281" y="227254"/>
                  </a:cubicBezTo>
                  <a:cubicBezTo>
                    <a:pt x="498294" y="233227"/>
                    <a:pt x="503138" y="238063"/>
                    <a:pt x="509111" y="238063"/>
                  </a:cubicBezTo>
                  <a:lnTo>
                    <a:pt x="509111" y="238063"/>
                  </a:lnTo>
                  <a:cubicBezTo>
                    <a:pt x="515006" y="238150"/>
                    <a:pt x="519854" y="233439"/>
                    <a:pt x="519942" y="227541"/>
                  </a:cubicBezTo>
                  <a:cubicBezTo>
                    <a:pt x="519942" y="227537"/>
                    <a:pt x="519942" y="227533"/>
                    <a:pt x="519942" y="227528"/>
                  </a:cubicBezTo>
                  <a:cubicBezTo>
                    <a:pt x="519942" y="227349"/>
                    <a:pt x="519942" y="227166"/>
                    <a:pt x="519942" y="226987"/>
                  </a:cubicBezTo>
                  <a:close/>
                  <a:moveTo>
                    <a:pt x="358693" y="316011"/>
                  </a:moveTo>
                  <a:cubicBezTo>
                    <a:pt x="358759" y="310046"/>
                    <a:pt x="353981" y="305148"/>
                    <a:pt x="348017" y="305064"/>
                  </a:cubicBezTo>
                  <a:cubicBezTo>
                    <a:pt x="342052" y="305002"/>
                    <a:pt x="337157" y="309779"/>
                    <a:pt x="337074" y="315745"/>
                  </a:cubicBezTo>
                  <a:cubicBezTo>
                    <a:pt x="337011" y="321709"/>
                    <a:pt x="341785" y="326604"/>
                    <a:pt x="347750" y="326687"/>
                  </a:cubicBezTo>
                  <a:lnTo>
                    <a:pt x="347883" y="326687"/>
                  </a:lnTo>
                  <a:cubicBezTo>
                    <a:pt x="353857" y="326687"/>
                    <a:pt x="358701" y="321851"/>
                    <a:pt x="358713" y="315878"/>
                  </a:cubicBezTo>
                  <a:cubicBezTo>
                    <a:pt x="358713" y="315832"/>
                    <a:pt x="358713" y="315786"/>
                    <a:pt x="358713" y="315740"/>
                  </a:cubicBezTo>
                  <a:close/>
                  <a:moveTo>
                    <a:pt x="390992" y="316011"/>
                  </a:moveTo>
                  <a:cubicBezTo>
                    <a:pt x="391058" y="310046"/>
                    <a:pt x="386280" y="305148"/>
                    <a:pt x="380316" y="305064"/>
                  </a:cubicBezTo>
                  <a:cubicBezTo>
                    <a:pt x="374351" y="305002"/>
                    <a:pt x="369456" y="309779"/>
                    <a:pt x="369373" y="315745"/>
                  </a:cubicBezTo>
                  <a:cubicBezTo>
                    <a:pt x="369310" y="321709"/>
                    <a:pt x="374084" y="326604"/>
                    <a:pt x="380049" y="326687"/>
                  </a:cubicBezTo>
                  <a:lnTo>
                    <a:pt x="380182" y="326687"/>
                  </a:lnTo>
                  <a:cubicBezTo>
                    <a:pt x="386155" y="326687"/>
                    <a:pt x="391000" y="321851"/>
                    <a:pt x="391012" y="315878"/>
                  </a:cubicBezTo>
                  <a:cubicBezTo>
                    <a:pt x="391012" y="315832"/>
                    <a:pt x="391012" y="315786"/>
                    <a:pt x="391012" y="315740"/>
                  </a:cubicBezTo>
                  <a:close/>
                  <a:moveTo>
                    <a:pt x="423157" y="316011"/>
                  </a:moveTo>
                  <a:cubicBezTo>
                    <a:pt x="423232" y="310046"/>
                    <a:pt x="418459" y="305143"/>
                    <a:pt x="412489" y="305068"/>
                  </a:cubicBezTo>
                  <a:cubicBezTo>
                    <a:pt x="412489" y="305068"/>
                    <a:pt x="412485" y="305068"/>
                    <a:pt x="412481" y="305068"/>
                  </a:cubicBezTo>
                  <a:cubicBezTo>
                    <a:pt x="406516" y="305006"/>
                    <a:pt x="401622" y="309779"/>
                    <a:pt x="401538" y="315745"/>
                  </a:cubicBezTo>
                  <a:cubicBezTo>
                    <a:pt x="401476" y="321709"/>
                    <a:pt x="406250" y="326604"/>
                    <a:pt x="412215" y="326687"/>
                  </a:cubicBezTo>
                  <a:lnTo>
                    <a:pt x="412481" y="326687"/>
                  </a:lnTo>
                  <a:cubicBezTo>
                    <a:pt x="418379" y="326691"/>
                    <a:pt x="423157" y="321914"/>
                    <a:pt x="423161" y="316015"/>
                  </a:cubicBezTo>
                  <a:cubicBezTo>
                    <a:pt x="423161" y="316015"/>
                    <a:pt x="423161" y="316011"/>
                    <a:pt x="423161" y="316011"/>
                  </a:cubicBezTo>
                  <a:cubicBezTo>
                    <a:pt x="423161" y="315923"/>
                    <a:pt x="423161" y="315832"/>
                    <a:pt x="423161" y="315740"/>
                  </a:cubicBezTo>
                  <a:close/>
                  <a:moveTo>
                    <a:pt x="455456" y="316011"/>
                  </a:moveTo>
                  <a:cubicBezTo>
                    <a:pt x="455523" y="310046"/>
                    <a:pt x="450745" y="305148"/>
                    <a:pt x="444780" y="305064"/>
                  </a:cubicBezTo>
                  <a:cubicBezTo>
                    <a:pt x="438815" y="305002"/>
                    <a:pt x="433921" y="309779"/>
                    <a:pt x="433837" y="315745"/>
                  </a:cubicBezTo>
                  <a:cubicBezTo>
                    <a:pt x="433775" y="321709"/>
                    <a:pt x="438549" y="326604"/>
                    <a:pt x="444514" y="326687"/>
                  </a:cubicBezTo>
                  <a:lnTo>
                    <a:pt x="444647" y="326687"/>
                  </a:lnTo>
                  <a:cubicBezTo>
                    <a:pt x="450620" y="326687"/>
                    <a:pt x="455464" y="321851"/>
                    <a:pt x="455477" y="315878"/>
                  </a:cubicBezTo>
                  <a:cubicBezTo>
                    <a:pt x="455477" y="315832"/>
                    <a:pt x="455477" y="315786"/>
                    <a:pt x="455477" y="315740"/>
                  </a:cubicBezTo>
                  <a:close/>
                  <a:moveTo>
                    <a:pt x="487622" y="316011"/>
                  </a:moveTo>
                  <a:cubicBezTo>
                    <a:pt x="487697" y="310046"/>
                    <a:pt x="482923" y="305143"/>
                    <a:pt x="476954" y="305068"/>
                  </a:cubicBezTo>
                  <a:cubicBezTo>
                    <a:pt x="476954" y="305068"/>
                    <a:pt x="476950" y="305068"/>
                    <a:pt x="476946" y="305068"/>
                  </a:cubicBezTo>
                  <a:cubicBezTo>
                    <a:pt x="470981" y="305006"/>
                    <a:pt x="466086" y="309779"/>
                    <a:pt x="466003" y="315745"/>
                  </a:cubicBezTo>
                  <a:cubicBezTo>
                    <a:pt x="465941" y="321709"/>
                    <a:pt x="470714" y="326604"/>
                    <a:pt x="476679" y="326687"/>
                  </a:cubicBezTo>
                  <a:lnTo>
                    <a:pt x="476946" y="326687"/>
                  </a:lnTo>
                  <a:cubicBezTo>
                    <a:pt x="482844" y="326691"/>
                    <a:pt x="487622" y="321914"/>
                    <a:pt x="487626" y="316015"/>
                  </a:cubicBezTo>
                  <a:cubicBezTo>
                    <a:pt x="487626" y="316015"/>
                    <a:pt x="487626" y="316011"/>
                    <a:pt x="487626" y="316011"/>
                  </a:cubicBezTo>
                  <a:cubicBezTo>
                    <a:pt x="487626" y="315923"/>
                    <a:pt x="487626" y="315832"/>
                    <a:pt x="487626" y="315740"/>
                  </a:cubicBezTo>
                  <a:close/>
                  <a:moveTo>
                    <a:pt x="519921" y="316011"/>
                  </a:moveTo>
                  <a:cubicBezTo>
                    <a:pt x="519987" y="310046"/>
                    <a:pt x="515210" y="305148"/>
                    <a:pt x="509245" y="305064"/>
                  </a:cubicBezTo>
                  <a:cubicBezTo>
                    <a:pt x="503280" y="305002"/>
                    <a:pt x="498385" y="309779"/>
                    <a:pt x="498302" y="315745"/>
                  </a:cubicBezTo>
                  <a:cubicBezTo>
                    <a:pt x="498240" y="321709"/>
                    <a:pt x="503013" y="326604"/>
                    <a:pt x="508978" y="326687"/>
                  </a:cubicBezTo>
                  <a:lnTo>
                    <a:pt x="509111" y="326687"/>
                  </a:lnTo>
                  <a:cubicBezTo>
                    <a:pt x="515085" y="326687"/>
                    <a:pt x="519929" y="321851"/>
                    <a:pt x="519942" y="315878"/>
                  </a:cubicBezTo>
                  <a:cubicBezTo>
                    <a:pt x="519942" y="315832"/>
                    <a:pt x="519942" y="315786"/>
                    <a:pt x="519942" y="31574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29"/>
            <p:cNvSpPr/>
            <p:nvPr/>
          </p:nvSpPr>
          <p:spPr>
            <a:xfrm>
              <a:off x="7775853" y="1570238"/>
              <a:ext cx="299250" cy="187701"/>
            </a:xfrm>
            <a:custGeom>
              <a:avLst/>
              <a:gdLst/>
              <a:ahLst/>
              <a:cxnLst/>
              <a:rect l="l" t="t" r="r" b="b"/>
              <a:pathLst>
                <a:path w="511714" h="320966" extrusionOk="0">
                  <a:moveTo>
                    <a:pt x="55513" y="26787"/>
                  </a:moveTo>
                  <a:lnTo>
                    <a:pt x="17874" y="26787"/>
                  </a:lnTo>
                  <a:cubicBezTo>
                    <a:pt x="12750" y="26170"/>
                    <a:pt x="9097" y="21518"/>
                    <a:pt x="9714" y="16394"/>
                  </a:cubicBezTo>
                  <a:cubicBezTo>
                    <a:pt x="9714" y="16394"/>
                    <a:pt x="9714" y="16394"/>
                    <a:pt x="9714" y="16394"/>
                  </a:cubicBezTo>
                  <a:cubicBezTo>
                    <a:pt x="10226" y="12116"/>
                    <a:pt x="13596" y="8746"/>
                    <a:pt x="17874" y="8234"/>
                  </a:cubicBezTo>
                  <a:lnTo>
                    <a:pt x="55513" y="8234"/>
                  </a:lnTo>
                  <a:cubicBezTo>
                    <a:pt x="60628" y="7617"/>
                    <a:pt x="65277" y="11262"/>
                    <a:pt x="65902" y="16373"/>
                  </a:cubicBezTo>
                  <a:cubicBezTo>
                    <a:pt x="66518" y="21497"/>
                    <a:pt x="62865" y="26149"/>
                    <a:pt x="57741" y="26766"/>
                  </a:cubicBezTo>
                  <a:cubicBezTo>
                    <a:pt x="57741" y="26766"/>
                    <a:pt x="57741" y="26766"/>
                    <a:pt x="57741" y="26766"/>
                  </a:cubicBezTo>
                  <a:cubicBezTo>
                    <a:pt x="57000" y="26862"/>
                    <a:pt x="56254" y="26866"/>
                    <a:pt x="55513" y="26787"/>
                  </a:cubicBezTo>
                  <a:close/>
                  <a:moveTo>
                    <a:pt x="64852" y="60419"/>
                  </a:moveTo>
                  <a:cubicBezTo>
                    <a:pt x="64856" y="55333"/>
                    <a:pt x="60736" y="51213"/>
                    <a:pt x="55650" y="51209"/>
                  </a:cubicBezTo>
                  <a:cubicBezTo>
                    <a:pt x="55650" y="51209"/>
                    <a:pt x="55646" y="51209"/>
                    <a:pt x="55646" y="51209"/>
                  </a:cubicBezTo>
                  <a:lnTo>
                    <a:pt x="17874" y="51209"/>
                  </a:lnTo>
                  <a:cubicBezTo>
                    <a:pt x="12750" y="51825"/>
                    <a:pt x="9097" y="56474"/>
                    <a:pt x="9710" y="61598"/>
                  </a:cubicBezTo>
                  <a:cubicBezTo>
                    <a:pt x="9714" y="61606"/>
                    <a:pt x="9714" y="61614"/>
                    <a:pt x="9714" y="61622"/>
                  </a:cubicBezTo>
                  <a:cubicBezTo>
                    <a:pt x="10226" y="65900"/>
                    <a:pt x="13596" y="69270"/>
                    <a:pt x="17874" y="69783"/>
                  </a:cubicBezTo>
                  <a:lnTo>
                    <a:pt x="55513" y="69783"/>
                  </a:lnTo>
                  <a:cubicBezTo>
                    <a:pt x="60670" y="69783"/>
                    <a:pt x="64852" y="65601"/>
                    <a:pt x="64852" y="60444"/>
                  </a:cubicBezTo>
                  <a:cubicBezTo>
                    <a:pt x="64852" y="60444"/>
                    <a:pt x="64852" y="60440"/>
                    <a:pt x="64852" y="60440"/>
                  </a:cubicBezTo>
                  <a:close/>
                  <a:moveTo>
                    <a:pt x="64852" y="103531"/>
                  </a:moveTo>
                  <a:cubicBezTo>
                    <a:pt x="64856" y="98374"/>
                    <a:pt x="60674" y="94192"/>
                    <a:pt x="55517" y="94188"/>
                  </a:cubicBezTo>
                  <a:cubicBezTo>
                    <a:pt x="55517" y="94188"/>
                    <a:pt x="55513" y="94188"/>
                    <a:pt x="55513" y="94188"/>
                  </a:cubicBezTo>
                  <a:lnTo>
                    <a:pt x="17874" y="94188"/>
                  </a:lnTo>
                  <a:cubicBezTo>
                    <a:pt x="12755" y="94800"/>
                    <a:pt x="9101" y="99445"/>
                    <a:pt x="9714" y="104564"/>
                  </a:cubicBezTo>
                  <a:cubicBezTo>
                    <a:pt x="9714" y="104568"/>
                    <a:pt x="9714" y="104573"/>
                    <a:pt x="9714" y="104577"/>
                  </a:cubicBezTo>
                  <a:cubicBezTo>
                    <a:pt x="10226" y="108855"/>
                    <a:pt x="13596" y="112225"/>
                    <a:pt x="17874" y="112737"/>
                  </a:cubicBezTo>
                  <a:lnTo>
                    <a:pt x="55513" y="112737"/>
                  </a:lnTo>
                  <a:cubicBezTo>
                    <a:pt x="60595" y="112812"/>
                    <a:pt x="64777" y="108751"/>
                    <a:pt x="64852" y="103664"/>
                  </a:cubicBezTo>
                  <a:cubicBezTo>
                    <a:pt x="64852" y="103664"/>
                    <a:pt x="64852" y="103664"/>
                    <a:pt x="64852" y="103664"/>
                  </a:cubicBezTo>
                  <a:close/>
                  <a:moveTo>
                    <a:pt x="64852" y="146506"/>
                  </a:moveTo>
                  <a:cubicBezTo>
                    <a:pt x="64856" y="141349"/>
                    <a:pt x="60674" y="137167"/>
                    <a:pt x="55517" y="137163"/>
                  </a:cubicBezTo>
                  <a:cubicBezTo>
                    <a:pt x="55517" y="137163"/>
                    <a:pt x="55513" y="137163"/>
                    <a:pt x="55513" y="137163"/>
                  </a:cubicBezTo>
                  <a:lnTo>
                    <a:pt x="17874" y="137163"/>
                  </a:lnTo>
                  <a:cubicBezTo>
                    <a:pt x="12750" y="137780"/>
                    <a:pt x="9101" y="142428"/>
                    <a:pt x="9714" y="147552"/>
                  </a:cubicBezTo>
                  <a:cubicBezTo>
                    <a:pt x="10226" y="151830"/>
                    <a:pt x="13596" y="155200"/>
                    <a:pt x="17874" y="155716"/>
                  </a:cubicBezTo>
                  <a:lnTo>
                    <a:pt x="55513" y="155716"/>
                  </a:lnTo>
                  <a:cubicBezTo>
                    <a:pt x="60599" y="155787"/>
                    <a:pt x="64777" y="151725"/>
                    <a:pt x="64852" y="146639"/>
                  </a:cubicBezTo>
                  <a:close/>
                  <a:moveTo>
                    <a:pt x="64852" y="189481"/>
                  </a:moveTo>
                  <a:cubicBezTo>
                    <a:pt x="64856" y="184324"/>
                    <a:pt x="60674" y="180142"/>
                    <a:pt x="55517" y="180138"/>
                  </a:cubicBezTo>
                  <a:cubicBezTo>
                    <a:pt x="55517" y="180138"/>
                    <a:pt x="55513" y="180138"/>
                    <a:pt x="55513" y="180138"/>
                  </a:cubicBezTo>
                  <a:lnTo>
                    <a:pt x="17874" y="180138"/>
                  </a:lnTo>
                  <a:cubicBezTo>
                    <a:pt x="12750" y="180755"/>
                    <a:pt x="9097" y="185403"/>
                    <a:pt x="9710" y="190527"/>
                  </a:cubicBezTo>
                  <a:cubicBezTo>
                    <a:pt x="9714" y="190535"/>
                    <a:pt x="9714" y="190543"/>
                    <a:pt x="9714" y="190552"/>
                  </a:cubicBezTo>
                  <a:cubicBezTo>
                    <a:pt x="10226" y="194830"/>
                    <a:pt x="13596" y="198200"/>
                    <a:pt x="17874" y="198712"/>
                  </a:cubicBezTo>
                  <a:lnTo>
                    <a:pt x="55513" y="198712"/>
                  </a:lnTo>
                  <a:cubicBezTo>
                    <a:pt x="60595" y="198783"/>
                    <a:pt x="64777" y="194721"/>
                    <a:pt x="64852" y="189639"/>
                  </a:cubicBezTo>
                  <a:close/>
                  <a:moveTo>
                    <a:pt x="64852" y="232460"/>
                  </a:moveTo>
                  <a:cubicBezTo>
                    <a:pt x="64856" y="227303"/>
                    <a:pt x="60674" y="223121"/>
                    <a:pt x="55517" y="223117"/>
                  </a:cubicBezTo>
                  <a:cubicBezTo>
                    <a:pt x="55517" y="223117"/>
                    <a:pt x="55513" y="223117"/>
                    <a:pt x="55513" y="223117"/>
                  </a:cubicBezTo>
                  <a:lnTo>
                    <a:pt x="17874" y="223117"/>
                  </a:lnTo>
                  <a:cubicBezTo>
                    <a:pt x="12755" y="223730"/>
                    <a:pt x="9101" y="228374"/>
                    <a:pt x="9714" y="233493"/>
                  </a:cubicBezTo>
                  <a:cubicBezTo>
                    <a:pt x="9714" y="233498"/>
                    <a:pt x="9714" y="233502"/>
                    <a:pt x="9714" y="233506"/>
                  </a:cubicBezTo>
                  <a:cubicBezTo>
                    <a:pt x="10226" y="237784"/>
                    <a:pt x="13596" y="241154"/>
                    <a:pt x="17874" y="241666"/>
                  </a:cubicBezTo>
                  <a:lnTo>
                    <a:pt x="55513" y="241666"/>
                  </a:lnTo>
                  <a:cubicBezTo>
                    <a:pt x="60595" y="241741"/>
                    <a:pt x="64777" y="237680"/>
                    <a:pt x="64852" y="232594"/>
                  </a:cubicBezTo>
                  <a:cubicBezTo>
                    <a:pt x="64852" y="232594"/>
                    <a:pt x="64852" y="232594"/>
                    <a:pt x="64852" y="232594"/>
                  </a:cubicBezTo>
                  <a:close/>
                  <a:moveTo>
                    <a:pt x="64852" y="275435"/>
                  </a:moveTo>
                  <a:cubicBezTo>
                    <a:pt x="64856" y="270279"/>
                    <a:pt x="60674" y="266096"/>
                    <a:pt x="55517" y="266092"/>
                  </a:cubicBezTo>
                  <a:cubicBezTo>
                    <a:pt x="55517" y="266092"/>
                    <a:pt x="55513" y="266092"/>
                    <a:pt x="55513" y="266092"/>
                  </a:cubicBezTo>
                  <a:lnTo>
                    <a:pt x="17874" y="266092"/>
                  </a:lnTo>
                  <a:cubicBezTo>
                    <a:pt x="12750" y="266709"/>
                    <a:pt x="9101" y="271357"/>
                    <a:pt x="9714" y="276481"/>
                  </a:cubicBezTo>
                  <a:cubicBezTo>
                    <a:pt x="10226" y="280759"/>
                    <a:pt x="13596" y="284129"/>
                    <a:pt x="17874" y="284645"/>
                  </a:cubicBezTo>
                  <a:lnTo>
                    <a:pt x="55513" y="284645"/>
                  </a:lnTo>
                  <a:cubicBezTo>
                    <a:pt x="60599" y="284716"/>
                    <a:pt x="64777" y="280655"/>
                    <a:pt x="64852" y="275569"/>
                  </a:cubicBezTo>
                  <a:close/>
                  <a:moveTo>
                    <a:pt x="64852" y="318410"/>
                  </a:moveTo>
                  <a:cubicBezTo>
                    <a:pt x="64856" y="313254"/>
                    <a:pt x="60674" y="309071"/>
                    <a:pt x="55517" y="309067"/>
                  </a:cubicBezTo>
                  <a:cubicBezTo>
                    <a:pt x="55517" y="309067"/>
                    <a:pt x="55513" y="309067"/>
                    <a:pt x="55513" y="309067"/>
                  </a:cubicBezTo>
                  <a:lnTo>
                    <a:pt x="17874" y="309067"/>
                  </a:lnTo>
                  <a:cubicBezTo>
                    <a:pt x="12767" y="309142"/>
                    <a:pt x="8664" y="313304"/>
                    <a:pt x="8664" y="318410"/>
                  </a:cubicBezTo>
                  <a:cubicBezTo>
                    <a:pt x="8664" y="323496"/>
                    <a:pt x="12788" y="327620"/>
                    <a:pt x="17874" y="327620"/>
                  </a:cubicBezTo>
                  <a:lnTo>
                    <a:pt x="55513" y="327620"/>
                  </a:lnTo>
                  <a:cubicBezTo>
                    <a:pt x="60599" y="327691"/>
                    <a:pt x="64777" y="323630"/>
                    <a:pt x="64852" y="318544"/>
                  </a:cubicBezTo>
                  <a:close/>
                  <a:moveTo>
                    <a:pt x="205528" y="17710"/>
                  </a:moveTo>
                  <a:cubicBezTo>
                    <a:pt x="205528" y="12624"/>
                    <a:pt x="201404" y="8501"/>
                    <a:pt x="196318" y="8501"/>
                  </a:cubicBezTo>
                  <a:lnTo>
                    <a:pt x="97555" y="8501"/>
                  </a:lnTo>
                  <a:cubicBezTo>
                    <a:pt x="92431" y="7888"/>
                    <a:pt x="87779" y="11537"/>
                    <a:pt x="87162" y="16661"/>
                  </a:cubicBezTo>
                  <a:cubicBezTo>
                    <a:pt x="86537" y="21784"/>
                    <a:pt x="90182" y="26445"/>
                    <a:pt x="95306" y="27074"/>
                  </a:cubicBezTo>
                  <a:cubicBezTo>
                    <a:pt x="95314" y="27074"/>
                    <a:pt x="95318" y="27074"/>
                    <a:pt x="95322" y="27074"/>
                  </a:cubicBezTo>
                  <a:cubicBezTo>
                    <a:pt x="96064" y="27162"/>
                    <a:pt x="96813" y="27162"/>
                    <a:pt x="97555" y="27074"/>
                  </a:cubicBezTo>
                  <a:lnTo>
                    <a:pt x="196984" y="27074"/>
                  </a:lnTo>
                  <a:cubicBezTo>
                    <a:pt x="201879" y="26720"/>
                    <a:pt x="205632" y="22592"/>
                    <a:pt x="205528" y="17689"/>
                  </a:cubicBezTo>
                  <a:close/>
                  <a:moveTo>
                    <a:pt x="205528" y="60685"/>
                  </a:moveTo>
                  <a:cubicBezTo>
                    <a:pt x="205528" y="55599"/>
                    <a:pt x="201404" y="51475"/>
                    <a:pt x="196318" y="51475"/>
                  </a:cubicBezTo>
                  <a:lnTo>
                    <a:pt x="97555" y="51475"/>
                  </a:lnTo>
                  <a:cubicBezTo>
                    <a:pt x="92431" y="50863"/>
                    <a:pt x="87779" y="54516"/>
                    <a:pt x="87162" y="59640"/>
                  </a:cubicBezTo>
                  <a:cubicBezTo>
                    <a:pt x="86550" y="64763"/>
                    <a:pt x="90199" y="69412"/>
                    <a:pt x="95322" y="70028"/>
                  </a:cubicBezTo>
                  <a:cubicBezTo>
                    <a:pt x="96064" y="70120"/>
                    <a:pt x="96813" y="70120"/>
                    <a:pt x="97555" y="70028"/>
                  </a:cubicBezTo>
                  <a:lnTo>
                    <a:pt x="196984" y="70028"/>
                  </a:lnTo>
                  <a:cubicBezTo>
                    <a:pt x="201966" y="69670"/>
                    <a:pt x="205757" y="65409"/>
                    <a:pt x="205528" y="60419"/>
                  </a:cubicBezTo>
                  <a:close/>
                  <a:moveTo>
                    <a:pt x="205528" y="103798"/>
                  </a:moveTo>
                  <a:cubicBezTo>
                    <a:pt x="205603" y="98712"/>
                    <a:pt x="201537" y="94530"/>
                    <a:pt x="196451" y="94455"/>
                  </a:cubicBezTo>
                  <a:cubicBezTo>
                    <a:pt x="196451" y="94455"/>
                    <a:pt x="196451" y="94455"/>
                    <a:pt x="196451" y="94455"/>
                  </a:cubicBezTo>
                  <a:lnTo>
                    <a:pt x="97555" y="94455"/>
                  </a:lnTo>
                  <a:cubicBezTo>
                    <a:pt x="92431" y="93838"/>
                    <a:pt x="87779" y="97491"/>
                    <a:pt x="87162" y="102615"/>
                  </a:cubicBezTo>
                  <a:cubicBezTo>
                    <a:pt x="87162" y="102615"/>
                    <a:pt x="87162" y="102615"/>
                    <a:pt x="87162" y="102615"/>
                  </a:cubicBezTo>
                  <a:cubicBezTo>
                    <a:pt x="86537" y="107738"/>
                    <a:pt x="90182" y="112399"/>
                    <a:pt x="95306" y="113028"/>
                  </a:cubicBezTo>
                  <a:cubicBezTo>
                    <a:pt x="95314" y="113028"/>
                    <a:pt x="95318" y="113028"/>
                    <a:pt x="95322" y="113028"/>
                  </a:cubicBezTo>
                  <a:cubicBezTo>
                    <a:pt x="96064" y="113116"/>
                    <a:pt x="96813" y="113116"/>
                    <a:pt x="97555" y="113028"/>
                  </a:cubicBezTo>
                  <a:lnTo>
                    <a:pt x="196984" y="113028"/>
                  </a:lnTo>
                  <a:cubicBezTo>
                    <a:pt x="201912" y="112674"/>
                    <a:pt x="205682" y="108492"/>
                    <a:pt x="205528" y="103552"/>
                  </a:cubicBezTo>
                  <a:close/>
                  <a:moveTo>
                    <a:pt x="205528" y="146773"/>
                  </a:moveTo>
                  <a:cubicBezTo>
                    <a:pt x="205603" y="141687"/>
                    <a:pt x="201537" y="137505"/>
                    <a:pt x="196451" y="137430"/>
                  </a:cubicBezTo>
                  <a:cubicBezTo>
                    <a:pt x="196451" y="137430"/>
                    <a:pt x="196451" y="137430"/>
                    <a:pt x="196451" y="137430"/>
                  </a:cubicBezTo>
                  <a:lnTo>
                    <a:pt x="97555" y="137430"/>
                  </a:lnTo>
                  <a:cubicBezTo>
                    <a:pt x="92431" y="136817"/>
                    <a:pt x="87779" y="140466"/>
                    <a:pt x="87162" y="145590"/>
                  </a:cubicBezTo>
                  <a:cubicBezTo>
                    <a:pt x="86537" y="150713"/>
                    <a:pt x="90182" y="155374"/>
                    <a:pt x="95306" y="156003"/>
                  </a:cubicBezTo>
                  <a:cubicBezTo>
                    <a:pt x="95314" y="156003"/>
                    <a:pt x="95318" y="156003"/>
                    <a:pt x="95322" y="156003"/>
                  </a:cubicBezTo>
                  <a:cubicBezTo>
                    <a:pt x="96064" y="156091"/>
                    <a:pt x="96813" y="156091"/>
                    <a:pt x="97555" y="156003"/>
                  </a:cubicBezTo>
                  <a:lnTo>
                    <a:pt x="196984" y="156003"/>
                  </a:lnTo>
                  <a:cubicBezTo>
                    <a:pt x="201916" y="155649"/>
                    <a:pt x="205686" y="151467"/>
                    <a:pt x="205528" y="146527"/>
                  </a:cubicBezTo>
                  <a:close/>
                  <a:moveTo>
                    <a:pt x="205528" y="189748"/>
                  </a:moveTo>
                  <a:cubicBezTo>
                    <a:pt x="205603" y="184666"/>
                    <a:pt x="201541" y="180484"/>
                    <a:pt x="196455" y="180409"/>
                  </a:cubicBezTo>
                  <a:cubicBezTo>
                    <a:pt x="196455" y="180409"/>
                    <a:pt x="196451" y="180409"/>
                    <a:pt x="196451" y="180409"/>
                  </a:cubicBezTo>
                  <a:lnTo>
                    <a:pt x="97555" y="180409"/>
                  </a:lnTo>
                  <a:cubicBezTo>
                    <a:pt x="92431" y="179797"/>
                    <a:pt x="87779" y="183450"/>
                    <a:pt x="87162" y="188573"/>
                  </a:cubicBezTo>
                  <a:cubicBezTo>
                    <a:pt x="86550" y="193697"/>
                    <a:pt x="90199" y="198345"/>
                    <a:pt x="95322" y="198962"/>
                  </a:cubicBezTo>
                  <a:cubicBezTo>
                    <a:pt x="96064" y="199053"/>
                    <a:pt x="96813" y="199053"/>
                    <a:pt x="97555" y="198962"/>
                  </a:cubicBezTo>
                  <a:lnTo>
                    <a:pt x="196984" y="198962"/>
                  </a:lnTo>
                  <a:cubicBezTo>
                    <a:pt x="201916" y="198608"/>
                    <a:pt x="205686" y="194426"/>
                    <a:pt x="205528" y="189485"/>
                  </a:cubicBezTo>
                  <a:close/>
                  <a:moveTo>
                    <a:pt x="323781" y="232727"/>
                  </a:moveTo>
                  <a:cubicBezTo>
                    <a:pt x="323781" y="227566"/>
                    <a:pt x="319599" y="223384"/>
                    <a:pt x="314438" y="223384"/>
                  </a:cubicBezTo>
                  <a:lnTo>
                    <a:pt x="215804" y="223384"/>
                  </a:lnTo>
                  <a:cubicBezTo>
                    <a:pt x="210685" y="222767"/>
                    <a:pt x="206036" y="226412"/>
                    <a:pt x="205415" y="231531"/>
                  </a:cubicBezTo>
                  <a:cubicBezTo>
                    <a:pt x="205415" y="231536"/>
                    <a:pt x="205415" y="231540"/>
                    <a:pt x="205415" y="231544"/>
                  </a:cubicBezTo>
                  <a:cubicBezTo>
                    <a:pt x="204799" y="236663"/>
                    <a:pt x="208444" y="241312"/>
                    <a:pt x="213563" y="241933"/>
                  </a:cubicBezTo>
                  <a:cubicBezTo>
                    <a:pt x="213567" y="241933"/>
                    <a:pt x="213571" y="241933"/>
                    <a:pt x="213575" y="241933"/>
                  </a:cubicBezTo>
                  <a:cubicBezTo>
                    <a:pt x="214317" y="242024"/>
                    <a:pt x="215062" y="242024"/>
                    <a:pt x="215804" y="241933"/>
                  </a:cubicBezTo>
                  <a:lnTo>
                    <a:pt x="314438" y="241933"/>
                  </a:lnTo>
                  <a:cubicBezTo>
                    <a:pt x="319520" y="242012"/>
                    <a:pt x="323702" y="237955"/>
                    <a:pt x="323781" y="232873"/>
                  </a:cubicBezTo>
                  <a:cubicBezTo>
                    <a:pt x="323781" y="232873"/>
                    <a:pt x="323781" y="232869"/>
                    <a:pt x="323781" y="232864"/>
                  </a:cubicBezTo>
                  <a:cubicBezTo>
                    <a:pt x="323781" y="232727"/>
                    <a:pt x="323781" y="232594"/>
                    <a:pt x="323781" y="232448"/>
                  </a:cubicBezTo>
                  <a:close/>
                  <a:moveTo>
                    <a:pt x="323781" y="275702"/>
                  </a:moveTo>
                  <a:cubicBezTo>
                    <a:pt x="323781" y="270541"/>
                    <a:pt x="319599" y="266359"/>
                    <a:pt x="314438" y="266359"/>
                  </a:cubicBezTo>
                  <a:lnTo>
                    <a:pt x="215804" y="266359"/>
                  </a:lnTo>
                  <a:cubicBezTo>
                    <a:pt x="210685" y="265742"/>
                    <a:pt x="206036" y="269387"/>
                    <a:pt x="205415" y="274506"/>
                  </a:cubicBezTo>
                  <a:cubicBezTo>
                    <a:pt x="205415" y="274511"/>
                    <a:pt x="205415" y="274515"/>
                    <a:pt x="205415" y="274519"/>
                  </a:cubicBezTo>
                  <a:cubicBezTo>
                    <a:pt x="204786" y="279643"/>
                    <a:pt x="208431" y="284304"/>
                    <a:pt x="213550" y="284928"/>
                  </a:cubicBezTo>
                  <a:cubicBezTo>
                    <a:pt x="213559" y="284933"/>
                    <a:pt x="213567" y="284933"/>
                    <a:pt x="213575" y="284933"/>
                  </a:cubicBezTo>
                  <a:cubicBezTo>
                    <a:pt x="214317" y="285020"/>
                    <a:pt x="215062" y="285020"/>
                    <a:pt x="215804" y="284933"/>
                  </a:cubicBezTo>
                  <a:lnTo>
                    <a:pt x="314438" y="284933"/>
                  </a:lnTo>
                  <a:cubicBezTo>
                    <a:pt x="319524" y="285008"/>
                    <a:pt x="323706" y="280946"/>
                    <a:pt x="323781" y="275860"/>
                  </a:cubicBezTo>
                  <a:cubicBezTo>
                    <a:pt x="323781" y="275727"/>
                    <a:pt x="323781" y="275590"/>
                    <a:pt x="323781" y="275444"/>
                  </a:cubicBezTo>
                  <a:close/>
                  <a:moveTo>
                    <a:pt x="323781" y="318677"/>
                  </a:moveTo>
                  <a:cubicBezTo>
                    <a:pt x="323777" y="313516"/>
                    <a:pt x="319599" y="309338"/>
                    <a:pt x="314438" y="309334"/>
                  </a:cubicBezTo>
                  <a:lnTo>
                    <a:pt x="215804" y="309334"/>
                  </a:lnTo>
                  <a:cubicBezTo>
                    <a:pt x="210643" y="309334"/>
                    <a:pt x="206461" y="313516"/>
                    <a:pt x="206461" y="318677"/>
                  </a:cubicBezTo>
                  <a:lnTo>
                    <a:pt x="206461" y="318677"/>
                  </a:lnTo>
                  <a:cubicBezTo>
                    <a:pt x="206473" y="323763"/>
                    <a:pt x="210605" y="327879"/>
                    <a:pt x="215691" y="327866"/>
                  </a:cubicBezTo>
                  <a:lnTo>
                    <a:pt x="314459" y="327866"/>
                  </a:lnTo>
                  <a:cubicBezTo>
                    <a:pt x="319540" y="327941"/>
                    <a:pt x="323727" y="323884"/>
                    <a:pt x="323802" y="318798"/>
                  </a:cubicBezTo>
                  <a:cubicBezTo>
                    <a:pt x="323802" y="318798"/>
                    <a:pt x="323802" y="318798"/>
                    <a:pt x="323802" y="318798"/>
                  </a:cubicBezTo>
                  <a:cubicBezTo>
                    <a:pt x="323802" y="318660"/>
                    <a:pt x="323802" y="318527"/>
                    <a:pt x="323802" y="318381"/>
                  </a:cubicBezTo>
                  <a:close/>
                  <a:moveTo>
                    <a:pt x="249036" y="17710"/>
                  </a:moveTo>
                  <a:cubicBezTo>
                    <a:pt x="249023" y="11737"/>
                    <a:pt x="244179" y="6901"/>
                    <a:pt x="238206" y="6901"/>
                  </a:cubicBezTo>
                  <a:cubicBezTo>
                    <a:pt x="232241" y="6913"/>
                    <a:pt x="227409" y="11745"/>
                    <a:pt x="227396" y="17710"/>
                  </a:cubicBezTo>
                  <a:cubicBezTo>
                    <a:pt x="227396" y="23684"/>
                    <a:pt x="232232" y="28528"/>
                    <a:pt x="238206" y="28540"/>
                  </a:cubicBezTo>
                  <a:lnTo>
                    <a:pt x="238206" y="28540"/>
                  </a:lnTo>
                  <a:cubicBezTo>
                    <a:pt x="244100" y="28628"/>
                    <a:pt x="248948" y="23921"/>
                    <a:pt x="249036" y="18027"/>
                  </a:cubicBezTo>
                  <a:cubicBezTo>
                    <a:pt x="249036" y="18019"/>
                    <a:pt x="249036" y="18006"/>
                    <a:pt x="249036" y="17998"/>
                  </a:cubicBezTo>
                  <a:cubicBezTo>
                    <a:pt x="249040" y="17869"/>
                    <a:pt x="249040" y="17777"/>
                    <a:pt x="249036" y="17689"/>
                  </a:cubicBezTo>
                  <a:close/>
                  <a:moveTo>
                    <a:pt x="281202" y="17710"/>
                  </a:moveTo>
                  <a:cubicBezTo>
                    <a:pt x="281189" y="11745"/>
                    <a:pt x="276357" y="6913"/>
                    <a:pt x="270392" y="6901"/>
                  </a:cubicBezTo>
                  <a:cubicBezTo>
                    <a:pt x="264419" y="6901"/>
                    <a:pt x="259575" y="11737"/>
                    <a:pt x="259562" y="17710"/>
                  </a:cubicBezTo>
                  <a:cubicBezTo>
                    <a:pt x="259562" y="23692"/>
                    <a:pt x="264411" y="28540"/>
                    <a:pt x="270392" y="28540"/>
                  </a:cubicBezTo>
                  <a:lnTo>
                    <a:pt x="270525" y="28540"/>
                  </a:lnTo>
                  <a:cubicBezTo>
                    <a:pt x="276420" y="28545"/>
                    <a:pt x="281202" y="23767"/>
                    <a:pt x="281206" y="17869"/>
                  </a:cubicBezTo>
                  <a:cubicBezTo>
                    <a:pt x="281206" y="17869"/>
                    <a:pt x="281206" y="17864"/>
                    <a:pt x="281206" y="17864"/>
                  </a:cubicBezTo>
                  <a:cubicBezTo>
                    <a:pt x="281206" y="17777"/>
                    <a:pt x="281206" y="17735"/>
                    <a:pt x="281202" y="17689"/>
                  </a:cubicBezTo>
                  <a:close/>
                  <a:moveTo>
                    <a:pt x="313505" y="17710"/>
                  </a:moveTo>
                  <a:cubicBezTo>
                    <a:pt x="313492" y="11737"/>
                    <a:pt x="308648" y="6901"/>
                    <a:pt x="302674" y="6901"/>
                  </a:cubicBezTo>
                  <a:cubicBezTo>
                    <a:pt x="296701" y="6901"/>
                    <a:pt x="291857" y="11737"/>
                    <a:pt x="291844" y="17710"/>
                  </a:cubicBezTo>
                  <a:cubicBezTo>
                    <a:pt x="291844" y="23692"/>
                    <a:pt x="296693" y="28540"/>
                    <a:pt x="302674" y="28540"/>
                  </a:cubicBezTo>
                  <a:lnTo>
                    <a:pt x="302674" y="28540"/>
                  </a:lnTo>
                  <a:cubicBezTo>
                    <a:pt x="308569" y="28628"/>
                    <a:pt x="313417" y="23917"/>
                    <a:pt x="313505" y="18019"/>
                  </a:cubicBezTo>
                  <a:cubicBezTo>
                    <a:pt x="313505" y="18014"/>
                    <a:pt x="313505" y="18006"/>
                    <a:pt x="313505" y="17998"/>
                  </a:cubicBezTo>
                  <a:close/>
                  <a:moveTo>
                    <a:pt x="345666" y="17710"/>
                  </a:moveTo>
                  <a:cubicBezTo>
                    <a:pt x="345654" y="11737"/>
                    <a:pt x="340809" y="6901"/>
                    <a:pt x="334836" y="6901"/>
                  </a:cubicBezTo>
                  <a:cubicBezTo>
                    <a:pt x="328871" y="6913"/>
                    <a:pt x="324039" y="11745"/>
                    <a:pt x="324027" y="17710"/>
                  </a:cubicBezTo>
                  <a:cubicBezTo>
                    <a:pt x="324027" y="23684"/>
                    <a:pt x="328863" y="28528"/>
                    <a:pt x="334836" y="28540"/>
                  </a:cubicBezTo>
                  <a:lnTo>
                    <a:pt x="334969" y="28540"/>
                  </a:lnTo>
                  <a:cubicBezTo>
                    <a:pt x="340868" y="28545"/>
                    <a:pt x="345645" y="23767"/>
                    <a:pt x="345649" y="17869"/>
                  </a:cubicBezTo>
                  <a:cubicBezTo>
                    <a:pt x="345649" y="17869"/>
                    <a:pt x="345649" y="17864"/>
                    <a:pt x="345649" y="17864"/>
                  </a:cubicBezTo>
                  <a:cubicBezTo>
                    <a:pt x="345654" y="17777"/>
                    <a:pt x="345654" y="17735"/>
                    <a:pt x="345654" y="17689"/>
                  </a:cubicBezTo>
                  <a:close/>
                  <a:moveTo>
                    <a:pt x="377969" y="17710"/>
                  </a:moveTo>
                  <a:cubicBezTo>
                    <a:pt x="377957" y="11737"/>
                    <a:pt x="373112" y="6901"/>
                    <a:pt x="367139" y="6901"/>
                  </a:cubicBezTo>
                  <a:cubicBezTo>
                    <a:pt x="361174" y="6913"/>
                    <a:pt x="356342" y="11745"/>
                    <a:pt x="356330" y="17710"/>
                  </a:cubicBezTo>
                  <a:cubicBezTo>
                    <a:pt x="356330" y="23684"/>
                    <a:pt x="361166" y="28528"/>
                    <a:pt x="367139" y="28540"/>
                  </a:cubicBezTo>
                  <a:lnTo>
                    <a:pt x="367139" y="28540"/>
                  </a:lnTo>
                  <a:cubicBezTo>
                    <a:pt x="373033" y="28628"/>
                    <a:pt x="377882" y="23921"/>
                    <a:pt x="377969" y="18027"/>
                  </a:cubicBezTo>
                  <a:cubicBezTo>
                    <a:pt x="377969" y="18019"/>
                    <a:pt x="377969" y="18006"/>
                    <a:pt x="377969" y="17998"/>
                  </a:cubicBezTo>
                  <a:cubicBezTo>
                    <a:pt x="377969" y="17910"/>
                    <a:pt x="377969" y="17819"/>
                    <a:pt x="377969" y="17731"/>
                  </a:cubicBezTo>
                  <a:close/>
                  <a:moveTo>
                    <a:pt x="410268" y="17710"/>
                  </a:moveTo>
                  <a:cubicBezTo>
                    <a:pt x="410256" y="11737"/>
                    <a:pt x="405411" y="6901"/>
                    <a:pt x="399438" y="6901"/>
                  </a:cubicBezTo>
                  <a:cubicBezTo>
                    <a:pt x="393473" y="6913"/>
                    <a:pt x="388641" y="11745"/>
                    <a:pt x="388629" y="17710"/>
                  </a:cubicBezTo>
                  <a:cubicBezTo>
                    <a:pt x="388629" y="23684"/>
                    <a:pt x="393465" y="28528"/>
                    <a:pt x="399438" y="28540"/>
                  </a:cubicBezTo>
                  <a:lnTo>
                    <a:pt x="399438" y="28540"/>
                  </a:lnTo>
                  <a:cubicBezTo>
                    <a:pt x="405403" y="28678"/>
                    <a:pt x="410356" y="23967"/>
                    <a:pt x="410514" y="18002"/>
                  </a:cubicBezTo>
                  <a:cubicBezTo>
                    <a:pt x="410514" y="17910"/>
                    <a:pt x="410514" y="17823"/>
                    <a:pt x="410514" y="17731"/>
                  </a:cubicBezTo>
                  <a:close/>
                  <a:moveTo>
                    <a:pt x="249040" y="103798"/>
                  </a:moveTo>
                  <a:cubicBezTo>
                    <a:pt x="249107" y="97829"/>
                    <a:pt x="244329" y="92934"/>
                    <a:pt x="238364" y="92851"/>
                  </a:cubicBezTo>
                  <a:cubicBezTo>
                    <a:pt x="232395" y="92784"/>
                    <a:pt x="227501" y="97562"/>
                    <a:pt x="227417" y="103531"/>
                  </a:cubicBezTo>
                  <a:cubicBezTo>
                    <a:pt x="227355" y="109496"/>
                    <a:pt x="232128" y="114391"/>
                    <a:pt x="238093" y="114474"/>
                  </a:cubicBezTo>
                  <a:lnTo>
                    <a:pt x="238227" y="114474"/>
                  </a:lnTo>
                  <a:cubicBezTo>
                    <a:pt x="244200" y="114474"/>
                    <a:pt x="249044" y="109638"/>
                    <a:pt x="249057" y="103664"/>
                  </a:cubicBezTo>
                  <a:cubicBezTo>
                    <a:pt x="249057" y="103619"/>
                    <a:pt x="249057" y="103573"/>
                    <a:pt x="249057" y="103531"/>
                  </a:cubicBezTo>
                  <a:close/>
                  <a:moveTo>
                    <a:pt x="281206" y="103798"/>
                  </a:moveTo>
                  <a:cubicBezTo>
                    <a:pt x="281268" y="97829"/>
                    <a:pt x="276490" y="92938"/>
                    <a:pt x="270525" y="92855"/>
                  </a:cubicBezTo>
                  <a:cubicBezTo>
                    <a:pt x="264561" y="92793"/>
                    <a:pt x="259666" y="97566"/>
                    <a:pt x="259583" y="103531"/>
                  </a:cubicBezTo>
                  <a:cubicBezTo>
                    <a:pt x="259520" y="109496"/>
                    <a:pt x="264298" y="114391"/>
                    <a:pt x="270263" y="114474"/>
                  </a:cubicBezTo>
                  <a:lnTo>
                    <a:pt x="270525" y="114474"/>
                  </a:lnTo>
                  <a:cubicBezTo>
                    <a:pt x="276420" y="114478"/>
                    <a:pt x="281202" y="109700"/>
                    <a:pt x="281206" y="103802"/>
                  </a:cubicBezTo>
                  <a:cubicBezTo>
                    <a:pt x="281206" y="103802"/>
                    <a:pt x="281206" y="103798"/>
                    <a:pt x="281206" y="103798"/>
                  </a:cubicBezTo>
                  <a:cubicBezTo>
                    <a:pt x="281206" y="103710"/>
                    <a:pt x="281206" y="103619"/>
                    <a:pt x="281206" y="103531"/>
                  </a:cubicBezTo>
                  <a:close/>
                  <a:moveTo>
                    <a:pt x="313505" y="103798"/>
                  </a:moveTo>
                  <a:cubicBezTo>
                    <a:pt x="313571" y="97829"/>
                    <a:pt x="308794" y="92934"/>
                    <a:pt x="302829" y="92851"/>
                  </a:cubicBezTo>
                  <a:cubicBezTo>
                    <a:pt x="296860" y="92784"/>
                    <a:pt x="291965" y="97562"/>
                    <a:pt x="291882" y="103531"/>
                  </a:cubicBezTo>
                  <a:cubicBezTo>
                    <a:pt x="291819" y="109496"/>
                    <a:pt x="296593" y="114391"/>
                    <a:pt x="302558" y="114474"/>
                  </a:cubicBezTo>
                  <a:lnTo>
                    <a:pt x="302691" y="114474"/>
                  </a:lnTo>
                  <a:cubicBezTo>
                    <a:pt x="308664" y="114474"/>
                    <a:pt x="313509" y="109638"/>
                    <a:pt x="313521" y="103664"/>
                  </a:cubicBezTo>
                  <a:lnTo>
                    <a:pt x="313521" y="103798"/>
                  </a:lnTo>
                  <a:close/>
                  <a:moveTo>
                    <a:pt x="345670" y="103798"/>
                  </a:moveTo>
                  <a:cubicBezTo>
                    <a:pt x="345733" y="97829"/>
                    <a:pt x="340955" y="92938"/>
                    <a:pt x="334990" y="92855"/>
                  </a:cubicBezTo>
                  <a:cubicBezTo>
                    <a:pt x="329025" y="92793"/>
                    <a:pt x="324131" y="97566"/>
                    <a:pt x="324047" y="103531"/>
                  </a:cubicBezTo>
                  <a:cubicBezTo>
                    <a:pt x="323985" y="109496"/>
                    <a:pt x="328763" y="114391"/>
                    <a:pt x="334728" y="114474"/>
                  </a:cubicBezTo>
                  <a:lnTo>
                    <a:pt x="334990" y="114474"/>
                  </a:lnTo>
                  <a:cubicBezTo>
                    <a:pt x="340884" y="114478"/>
                    <a:pt x="345666" y="109700"/>
                    <a:pt x="345670" y="103802"/>
                  </a:cubicBezTo>
                  <a:cubicBezTo>
                    <a:pt x="345670" y="103802"/>
                    <a:pt x="345670" y="103798"/>
                    <a:pt x="345670" y="103798"/>
                  </a:cubicBezTo>
                  <a:cubicBezTo>
                    <a:pt x="345670" y="103710"/>
                    <a:pt x="345670" y="103619"/>
                    <a:pt x="345670" y="103531"/>
                  </a:cubicBezTo>
                  <a:close/>
                  <a:moveTo>
                    <a:pt x="377969" y="103798"/>
                  </a:moveTo>
                  <a:cubicBezTo>
                    <a:pt x="378036" y="97829"/>
                    <a:pt x="373258" y="92934"/>
                    <a:pt x="367293" y="92851"/>
                  </a:cubicBezTo>
                  <a:cubicBezTo>
                    <a:pt x="361324" y="92784"/>
                    <a:pt x="356430" y="97562"/>
                    <a:pt x="356346" y="103531"/>
                  </a:cubicBezTo>
                  <a:cubicBezTo>
                    <a:pt x="356284" y="109496"/>
                    <a:pt x="361062" y="114391"/>
                    <a:pt x="367027" y="114474"/>
                  </a:cubicBezTo>
                  <a:lnTo>
                    <a:pt x="367156" y="114474"/>
                  </a:lnTo>
                  <a:cubicBezTo>
                    <a:pt x="373129" y="114474"/>
                    <a:pt x="377973" y="109638"/>
                    <a:pt x="377986" y="103664"/>
                  </a:cubicBezTo>
                  <a:cubicBezTo>
                    <a:pt x="377986" y="103619"/>
                    <a:pt x="377986" y="103573"/>
                    <a:pt x="377986" y="103531"/>
                  </a:cubicBezTo>
                  <a:close/>
                  <a:moveTo>
                    <a:pt x="410268" y="103798"/>
                  </a:moveTo>
                  <a:cubicBezTo>
                    <a:pt x="410335" y="97829"/>
                    <a:pt x="405557" y="92934"/>
                    <a:pt x="399592" y="92851"/>
                  </a:cubicBezTo>
                  <a:cubicBezTo>
                    <a:pt x="393623" y="92784"/>
                    <a:pt x="388729" y="97562"/>
                    <a:pt x="388645" y="103531"/>
                  </a:cubicBezTo>
                  <a:cubicBezTo>
                    <a:pt x="388583" y="109496"/>
                    <a:pt x="393361" y="114391"/>
                    <a:pt x="399326" y="114474"/>
                  </a:cubicBezTo>
                  <a:lnTo>
                    <a:pt x="399455" y="114474"/>
                  </a:lnTo>
                  <a:cubicBezTo>
                    <a:pt x="405420" y="114611"/>
                    <a:pt x="410372" y="109896"/>
                    <a:pt x="410531" y="103931"/>
                  </a:cubicBezTo>
                  <a:cubicBezTo>
                    <a:pt x="410531" y="103798"/>
                    <a:pt x="410531" y="103664"/>
                    <a:pt x="410531" y="103514"/>
                  </a:cubicBezTo>
                  <a:close/>
                  <a:moveTo>
                    <a:pt x="359150" y="227387"/>
                  </a:moveTo>
                  <a:cubicBezTo>
                    <a:pt x="359212" y="221422"/>
                    <a:pt x="354439" y="216528"/>
                    <a:pt x="348474" y="216444"/>
                  </a:cubicBezTo>
                  <a:cubicBezTo>
                    <a:pt x="342509" y="216382"/>
                    <a:pt x="337614" y="221155"/>
                    <a:pt x="337531" y="227120"/>
                  </a:cubicBezTo>
                  <a:cubicBezTo>
                    <a:pt x="337469" y="233085"/>
                    <a:pt x="342242" y="237980"/>
                    <a:pt x="348207" y="238063"/>
                  </a:cubicBezTo>
                  <a:lnTo>
                    <a:pt x="348340" y="238063"/>
                  </a:lnTo>
                  <a:cubicBezTo>
                    <a:pt x="354314" y="238063"/>
                    <a:pt x="359158" y="233227"/>
                    <a:pt x="359171" y="227254"/>
                  </a:cubicBezTo>
                  <a:lnTo>
                    <a:pt x="359171" y="227387"/>
                  </a:lnTo>
                  <a:close/>
                  <a:moveTo>
                    <a:pt x="391449" y="227387"/>
                  </a:moveTo>
                  <a:cubicBezTo>
                    <a:pt x="391511" y="221422"/>
                    <a:pt x="386737" y="216528"/>
                    <a:pt x="380773" y="216444"/>
                  </a:cubicBezTo>
                  <a:cubicBezTo>
                    <a:pt x="374808" y="216382"/>
                    <a:pt x="369913" y="221155"/>
                    <a:pt x="369830" y="227120"/>
                  </a:cubicBezTo>
                  <a:cubicBezTo>
                    <a:pt x="369767" y="233085"/>
                    <a:pt x="374541" y="237980"/>
                    <a:pt x="380506" y="238063"/>
                  </a:cubicBezTo>
                  <a:lnTo>
                    <a:pt x="380639" y="238063"/>
                  </a:lnTo>
                  <a:cubicBezTo>
                    <a:pt x="386613" y="238063"/>
                    <a:pt x="391457" y="233227"/>
                    <a:pt x="391469" y="227254"/>
                  </a:cubicBezTo>
                  <a:lnTo>
                    <a:pt x="391469" y="227387"/>
                  </a:lnTo>
                  <a:close/>
                  <a:moveTo>
                    <a:pt x="423614" y="227387"/>
                  </a:moveTo>
                  <a:cubicBezTo>
                    <a:pt x="423677" y="221422"/>
                    <a:pt x="418903" y="216528"/>
                    <a:pt x="412938" y="216444"/>
                  </a:cubicBezTo>
                  <a:cubicBezTo>
                    <a:pt x="406969" y="216369"/>
                    <a:pt x="402071" y="221143"/>
                    <a:pt x="401996" y="227112"/>
                  </a:cubicBezTo>
                  <a:cubicBezTo>
                    <a:pt x="401996" y="227112"/>
                    <a:pt x="401996" y="227116"/>
                    <a:pt x="401996" y="227120"/>
                  </a:cubicBezTo>
                  <a:cubicBezTo>
                    <a:pt x="401921" y="233089"/>
                    <a:pt x="406694" y="237988"/>
                    <a:pt x="412663" y="238063"/>
                  </a:cubicBezTo>
                  <a:cubicBezTo>
                    <a:pt x="412663" y="238063"/>
                    <a:pt x="412667" y="238063"/>
                    <a:pt x="412672" y="238063"/>
                  </a:cubicBezTo>
                  <a:cubicBezTo>
                    <a:pt x="412759" y="238063"/>
                    <a:pt x="412851" y="238063"/>
                    <a:pt x="412938" y="238063"/>
                  </a:cubicBezTo>
                  <a:cubicBezTo>
                    <a:pt x="418837" y="238209"/>
                    <a:pt x="423735" y="233548"/>
                    <a:pt x="423881" y="227653"/>
                  </a:cubicBezTo>
                  <a:cubicBezTo>
                    <a:pt x="423881" y="227649"/>
                    <a:pt x="423881" y="227649"/>
                    <a:pt x="423881" y="227649"/>
                  </a:cubicBezTo>
                  <a:cubicBezTo>
                    <a:pt x="423881" y="227470"/>
                    <a:pt x="423881" y="227291"/>
                    <a:pt x="423881" y="227112"/>
                  </a:cubicBezTo>
                  <a:close/>
                  <a:moveTo>
                    <a:pt x="455913" y="227387"/>
                  </a:moveTo>
                  <a:cubicBezTo>
                    <a:pt x="455976" y="221422"/>
                    <a:pt x="451202" y="216528"/>
                    <a:pt x="445237" y="216444"/>
                  </a:cubicBezTo>
                  <a:cubicBezTo>
                    <a:pt x="439272" y="216382"/>
                    <a:pt x="434378" y="221155"/>
                    <a:pt x="434295" y="227120"/>
                  </a:cubicBezTo>
                  <a:cubicBezTo>
                    <a:pt x="434232" y="233085"/>
                    <a:pt x="439006" y="237980"/>
                    <a:pt x="444971" y="238063"/>
                  </a:cubicBezTo>
                  <a:lnTo>
                    <a:pt x="445104" y="238063"/>
                  </a:lnTo>
                  <a:cubicBezTo>
                    <a:pt x="451069" y="238050"/>
                    <a:pt x="455901" y="233219"/>
                    <a:pt x="455913" y="227254"/>
                  </a:cubicBezTo>
                  <a:lnTo>
                    <a:pt x="455913" y="227387"/>
                  </a:lnTo>
                  <a:close/>
                  <a:moveTo>
                    <a:pt x="488079" y="227387"/>
                  </a:moveTo>
                  <a:cubicBezTo>
                    <a:pt x="488141" y="221422"/>
                    <a:pt x="483368" y="216528"/>
                    <a:pt x="477403" y="216444"/>
                  </a:cubicBezTo>
                  <a:cubicBezTo>
                    <a:pt x="471434" y="216369"/>
                    <a:pt x="466535" y="221143"/>
                    <a:pt x="466460" y="227112"/>
                  </a:cubicBezTo>
                  <a:cubicBezTo>
                    <a:pt x="466460" y="227112"/>
                    <a:pt x="466460" y="227116"/>
                    <a:pt x="466460" y="227120"/>
                  </a:cubicBezTo>
                  <a:cubicBezTo>
                    <a:pt x="466385" y="233089"/>
                    <a:pt x="471159" y="237988"/>
                    <a:pt x="477128" y="238063"/>
                  </a:cubicBezTo>
                  <a:cubicBezTo>
                    <a:pt x="477128" y="238063"/>
                    <a:pt x="477132" y="238063"/>
                    <a:pt x="477136" y="238063"/>
                  </a:cubicBezTo>
                  <a:cubicBezTo>
                    <a:pt x="477224" y="238063"/>
                    <a:pt x="477315" y="238063"/>
                    <a:pt x="477403" y="238063"/>
                  </a:cubicBezTo>
                  <a:cubicBezTo>
                    <a:pt x="483301" y="238063"/>
                    <a:pt x="488079" y="233285"/>
                    <a:pt x="488079" y="227387"/>
                  </a:cubicBezTo>
                  <a:lnTo>
                    <a:pt x="488079" y="227387"/>
                  </a:lnTo>
                  <a:close/>
                  <a:moveTo>
                    <a:pt x="520378" y="227387"/>
                  </a:moveTo>
                  <a:cubicBezTo>
                    <a:pt x="520440" y="221422"/>
                    <a:pt x="515667" y="216528"/>
                    <a:pt x="509702" y="216444"/>
                  </a:cubicBezTo>
                  <a:cubicBezTo>
                    <a:pt x="503737" y="216382"/>
                    <a:pt x="498842" y="221155"/>
                    <a:pt x="498759" y="227120"/>
                  </a:cubicBezTo>
                  <a:cubicBezTo>
                    <a:pt x="498697" y="233085"/>
                    <a:pt x="503470" y="237980"/>
                    <a:pt x="509435" y="238063"/>
                  </a:cubicBezTo>
                  <a:lnTo>
                    <a:pt x="509569" y="238063"/>
                  </a:lnTo>
                  <a:cubicBezTo>
                    <a:pt x="515533" y="238050"/>
                    <a:pt x="520365" y="233219"/>
                    <a:pt x="520378" y="227254"/>
                  </a:cubicBezTo>
                  <a:lnTo>
                    <a:pt x="520378" y="227387"/>
                  </a:lnTo>
                  <a:close/>
                  <a:moveTo>
                    <a:pt x="359150" y="315986"/>
                  </a:moveTo>
                  <a:cubicBezTo>
                    <a:pt x="359212" y="310021"/>
                    <a:pt x="354439" y="305127"/>
                    <a:pt x="348474" y="305043"/>
                  </a:cubicBezTo>
                  <a:cubicBezTo>
                    <a:pt x="342509" y="304981"/>
                    <a:pt x="337614" y="309755"/>
                    <a:pt x="337531" y="315719"/>
                  </a:cubicBezTo>
                  <a:cubicBezTo>
                    <a:pt x="337464" y="321684"/>
                    <a:pt x="342242" y="326583"/>
                    <a:pt x="348207" y="326666"/>
                  </a:cubicBezTo>
                  <a:lnTo>
                    <a:pt x="348340" y="326666"/>
                  </a:lnTo>
                  <a:cubicBezTo>
                    <a:pt x="354322" y="326666"/>
                    <a:pt x="359171" y="321818"/>
                    <a:pt x="359171" y="315836"/>
                  </a:cubicBezTo>
                  <a:lnTo>
                    <a:pt x="359171" y="315969"/>
                  </a:lnTo>
                  <a:close/>
                  <a:moveTo>
                    <a:pt x="391449" y="315986"/>
                  </a:moveTo>
                  <a:cubicBezTo>
                    <a:pt x="391511" y="310021"/>
                    <a:pt x="386737" y="305127"/>
                    <a:pt x="380773" y="305043"/>
                  </a:cubicBezTo>
                  <a:cubicBezTo>
                    <a:pt x="374808" y="304981"/>
                    <a:pt x="369913" y="309755"/>
                    <a:pt x="369830" y="315719"/>
                  </a:cubicBezTo>
                  <a:cubicBezTo>
                    <a:pt x="369763" y="321684"/>
                    <a:pt x="374541" y="326583"/>
                    <a:pt x="380506" y="326666"/>
                  </a:cubicBezTo>
                  <a:lnTo>
                    <a:pt x="380639" y="326666"/>
                  </a:lnTo>
                  <a:cubicBezTo>
                    <a:pt x="386621" y="326666"/>
                    <a:pt x="391469" y="321818"/>
                    <a:pt x="391469" y="315836"/>
                  </a:cubicBezTo>
                  <a:lnTo>
                    <a:pt x="391469" y="315969"/>
                  </a:lnTo>
                  <a:close/>
                  <a:moveTo>
                    <a:pt x="423614" y="315986"/>
                  </a:moveTo>
                  <a:cubicBezTo>
                    <a:pt x="423677" y="310021"/>
                    <a:pt x="418903" y="305127"/>
                    <a:pt x="412938" y="305043"/>
                  </a:cubicBezTo>
                  <a:cubicBezTo>
                    <a:pt x="406973" y="304981"/>
                    <a:pt x="402079" y="309759"/>
                    <a:pt x="401996" y="315724"/>
                  </a:cubicBezTo>
                  <a:cubicBezTo>
                    <a:pt x="401933" y="321689"/>
                    <a:pt x="406707" y="326583"/>
                    <a:pt x="412672" y="326666"/>
                  </a:cubicBezTo>
                  <a:lnTo>
                    <a:pt x="412938" y="326666"/>
                  </a:lnTo>
                  <a:cubicBezTo>
                    <a:pt x="418837" y="326812"/>
                    <a:pt x="423735" y="322151"/>
                    <a:pt x="423881" y="316257"/>
                  </a:cubicBezTo>
                  <a:cubicBezTo>
                    <a:pt x="423881" y="316253"/>
                    <a:pt x="423881" y="316253"/>
                    <a:pt x="423881" y="316253"/>
                  </a:cubicBezTo>
                  <a:cubicBezTo>
                    <a:pt x="423881" y="316074"/>
                    <a:pt x="423881" y="315894"/>
                    <a:pt x="423881" y="315715"/>
                  </a:cubicBezTo>
                  <a:close/>
                  <a:moveTo>
                    <a:pt x="455913" y="315986"/>
                  </a:moveTo>
                  <a:cubicBezTo>
                    <a:pt x="455976" y="310021"/>
                    <a:pt x="451202" y="305127"/>
                    <a:pt x="445237" y="305043"/>
                  </a:cubicBezTo>
                  <a:cubicBezTo>
                    <a:pt x="439272" y="304981"/>
                    <a:pt x="434378" y="309755"/>
                    <a:pt x="434295" y="315719"/>
                  </a:cubicBezTo>
                  <a:cubicBezTo>
                    <a:pt x="434228" y="321684"/>
                    <a:pt x="439006" y="326583"/>
                    <a:pt x="444971" y="326666"/>
                  </a:cubicBezTo>
                  <a:lnTo>
                    <a:pt x="445104" y="326666"/>
                  </a:lnTo>
                  <a:cubicBezTo>
                    <a:pt x="451077" y="326654"/>
                    <a:pt x="455913" y="321809"/>
                    <a:pt x="455913" y="315836"/>
                  </a:cubicBezTo>
                  <a:lnTo>
                    <a:pt x="455913" y="315969"/>
                  </a:lnTo>
                  <a:close/>
                  <a:moveTo>
                    <a:pt x="488079" y="315986"/>
                  </a:moveTo>
                  <a:cubicBezTo>
                    <a:pt x="488141" y="310021"/>
                    <a:pt x="483368" y="305127"/>
                    <a:pt x="477403" y="305043"/>
                  </a:cubicBezTo>
                  <a:cubicBezTo>
                    <a:pt x="471438" y="304981"/>
                    <a:pt x="466544" y="309759"/>
                    <a:pt x="466460" y="315724"/>
                  </a:cubicBezTo>
                  <a:cubicBezTo>
                    <a:pt x="466398" y="321689"/>
                    <a:pt x="471171" y="326583"/>
                    <a:pt x="477136" y="326666"/>
                  </a:cubicBezTo>
                  <a:lnTo>
                    <a:pt x="477403" y="326666"/>
                  </a:lnTo>
                  <a:cubicBezTo>
                    <a:pt x="483301" y="326666"/>
                    <a:pt x="488079" y="321889"/>
                    <a:pt x="488079" y="315990"/>
                  </a:cubicBezTo>
                  <a:cubicBezTo>
                    <a:pt x="488079" y="315990"/>
                    <a:pt x="488079" y="315986"/>
                    <a:pt x="488079" y="315986"/>
                  </a:cubicBezTo>
                  <a:lnTo>
                    <a:pt x="488079" y="315986"/>
                  </a:lnTo>
                  <a:close/>
                  <a:moveTo>
                    <a:pt x="520378" y="315986"/>
                  </a:moveTo>
                  <a:cubicBezTo>
                    <a:pt x="520440" y="310021"/>
                    <a:pt x="515667" y="305127"/>
                    <a:pt x="509702" y="305043"/>
                  </a:cubicBezTo>
                  <a:cubicBezTo>
                    <a:pt x="503737" y="304981"/>
                    <a:pt x="498842" y="309755"/>
                    <a:pt x="498759" y="315719"/>
                  </a:cubicBezTo>
                  <a:cubicBezTo>
                    <a:pt x="498692" y="321684"/>
                    <a:pt x="503470" y="326583"/>
                    <a:pt x="509435" y="326666"/>
                  </a:cubicBezTo>
                  <a:lnTo>
                    <a:pt x="509569" y="326666"/>
                  </a:lnTo>
                  <a:cubicBezTo>
                    <a:pt x="515542" y="326654"/>
                    <a:pt x="520378" y="321809"/>
                    <a:pt x="520378" y="315836"/>
                  </a:cubicBezTo>
                  <a:lnTo>
                    <a:pt x="520378" y="31596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29"/>
            <p:cNvSpPr/>
            <p:nvPr/>
          </p:nvSpPr>
          <p:spPr>
            <a:xfrm>
              <a:off x="7775853" y="1771207"/>
              <a:ext cx="299250" cy="187844"/>
            </a:xfrm>
            <a:custGeom>
              <a:avLst/>
              <a:gdLst/>
              <a:ahLst/>
              <a:cxnLst/>
              <a:rect l="l" t="t" r="r" b="b"/>
              <a:pathLst>
                <a:path w="511714" h="321210" extrusionOk="0">
                  <a:moveTo>
                    <a:pt x="55513" y="27054"/>
                  </a:moveTo>
                  <a:lnTo>
                    <a:pt x="17874" y="27054"/>
                  </a:lnTo>
                  <a:cubicBezTo>
                    <a:pt x="12755" y="26442"/>
                    <a:pt x="9101" y="21797"/>
                    <a:pt x="9714" y="16678"/>
                  </a:cubicBezTo>
                  <a:cubicBezTo>
                    <a:pt x="9714" y="16674"/>
                    <a:pt x="9714" y="16670"/>
                    <a:pt x="9714" y="16665"/>
                  </a:cubicBezTo>
                  <a:cubicBezTo>
                    <a:pt x="10226" y="12387"/>
                    <a:pt x="13596" y="9018"/>
                    <a:pt x="17874" y="8505"/>
                  </a:cubicBezTo>
                  <a:lnTo>
                    <a:pt x="55513" y="8505"/>
                  </a:lnTo>
                  <a:cubicBezTo>
                    <a:pt x="60636" y="7893"/>
                    <a:pt x="65285" y="11546"/>
                    <a:pt x="65902" y="16665"/>
                  </a:cubicBezTo>
                  <a:cubicBezTo>
                    <a:pt x="66518" y="21785"/>
                    <a:pt x="62873" y="26433"/>
                    <a:pt x="57754" y="27054"/>
                  </a:cubicBezTo>
                  <a:cubicBezTo>
                    <a:pt x="57750" y="27054"/>
                    <a:pt x="57746" y="27054"/>
                    <a:pt x="57741" y="27054"/>
                  </a:cubicBezTo>
                  <a:cubicBezTo>
                    <a:pt x="57000" y="27146"/>
                    <a:pt x="56254" y="27146"/>
                    <a:pt x="55513" y="27054"/>
                  </a:cubicBezTo>
                  <a:close/>
                  <a:moveTo>
                    <a:pt x="64852" y="60823"/>
                  </a:moveTo>
                  <a:cubicBezTo>
                    <a:pt x="64856" y="55667"/>
                    <a:pt x="60674" y="51485"/>
                    <a:pt x="55517" y="51480"/>
                  </a:cubicBezTo>
                  <a:cubicBezTo>
                    <a:pt x="55517" y="51480"/>
                    <a:pt x="55513" y="51480"/>
                    <a:pt x="55513" y="51480"/>
                  </a:cubicBezTo>
                  <a:lnTo>
                    <a:pt x="17874" y="51480"/>
                  </a:lnTo>
                  <a:cubicBezTo>
                    <a:pt x="12750" y="52097"/>
                    <a:pt x="9101" y="56745"/>
                    <a:pt x="9714" y="61869"/>
                  </a:cubicBezTo>
                  <a:cubicBezTo>
                    <a:pt x="10226" y="66147"/>
                    <a:pt x="13596" y="69517"/>
                    <a:pt x="17874" y="70033"/>
                  </a:cubicBezTo>
                  <a:lnTo>
                    <a:pt x="55513" y="70033"/>
                  </a:lnTo>
                  <a:cubicBezTo>
                    <a:pt x="60549" y="70104"/>
                    <a:pt x="64706" y="66122"/>
                    <a:pt x="64852" y="61090"/>
                  </a:cubicBezTo>
                  <a:close/>
                  <a:moveTo>
                    <a:pt x="64852" y="103798"/>
                  </a:moveTo>
                  <a:cubicBezTo>
                    <a:pt x="64856" y="98642"/>
                    <a:pt x="60674" y="94459"/>
                    <a:pt x="55517" y="94455"/>
                  </a:cubicBezTo>
                  <a:cubicBezTo>
                    <a:pt x="55517" y="94455"/>
                    <a:pt x="55513" y="94455"/>
                    <a:pt x="55513" y="94455"/>
                  </a:cubicBezTo>
                  <a:lnTo>
                    <a:pt x="17874" y="94455"/>
                  </a:lnTo>
                  <a:cubicBezTo>
                    <a:pt x="12750" y="95072"/>
                    <a:pt x="9097" y="99725"/>
                    <a:pt x="9714" y="104848"/>
                  </a:cubicBezTo>
                  <a:cubicBezTo>
                    <a:pt x="9714" y="104848"/>
                    <a:pt x="9714" y="104848"/>
                    <a:pt x="9714" y="104848"/>
                  </a:cubicBezTo>
                  <a:cubicBezTo>
                    <a:pt x="10226" y="109126"/>
                    <a:pt x="13596" y="112496"/>
                    <a:pt x="17874" y="113008"/>
                  </a:cubicBezTo>
                  <a:lnTo>
                    <a:pt x="55513" y="113008"/>
                  </a:lnTo>
                  <a:cubicBezTo>
                    <a:pt x="60599" y="113079"/>
                    <a:pt x="64777" y="109018"/>
                    <a:pt x="64852" y="103932"/>
                  </a:cubicBezTo>
                  <a:close/>
                  <a:moveTo>
                    <a:pt x="64852" y="146773"/>
                  </a:moveTo>
                  <a:cubicBezTo>
                    <a:pt x="64852" y="141617"/>
                    <a:pt x="60670" y="137434"/>
                    <a:pt x="55513" y="137434"/>
                  </a:cubicBezTo>
                  <a:lnTo>
                    <a:pt x="17874" y="137434"/>
                  </a:lnTo>
                  <a:cubicBezTo>
                    <a:pt x="12767" y="137505"/>
                    <a:pt x="8664" y="141667"/>
                    <a:pt x="8664" y="146773"/>
                  </a:cubicBezTo>
                  <a:cubicBezTo>
                    <a:pt x="8664" y="151859"/>
                    <a:pt x="12788" y="155983"/>
                    <a:pt x="17874" y="155983"/>
                  </a:cubicBezTo>
                  <a:lnTo>
                    <a:pt x="55513" y="155983"/>
                  </a:lnTo>
                  <a:cubicBezTo>
                    <a:pt x="60595" y="156058"/>
                    <a:pt x="64777" y="151997"/>
                    <a:pt x="64852" y="146911"/>
                  </a:cubicBezTo>
                  <a:cubicBezTo>
                    <a:pt x="64852" y="146911"/>
                    <a:pt x="64852" y="146911"/>
                    <a:pt x="64852" y="146911"/>
                  </a:cubicBezTo>
                  <a:close/>
                  <a:moveTo>
                    <a:pt x="64852" y="189753"/>
                  </a:moveTo>
                  <a:cubicBezTo>
                    <a:pt x="64856" y="184667"/>
                    <a:pt x="60736" y="180547"/>
                    <a:pt x="55650" y="180543"/>
                  </a:cubicBezTo>
                  <a:cubicBezTo>
                    <a:pt x="55650" y="180543"/>
                    <a:pt x="55646" y="180543"/>
                    <a:pt x="55646" y="180543"/>
                  </a:cubicBezTo>
                  <a:lnTo>
                    <a:pt x="17874" y="180543"/>
                  </a:lnTo>
                  <a:cubicBezTo>
                    <a:pt x="12788" y="180543"/>
                    <a:pt x="8664" y="184667"/>
                    <a:pt x="8664" y="189753"/>
                  </a:cubicBezTo>
                  <a:lnTo>
                    <a:pt x="8664" y="189753"/>
                  </a:lnTo>
                  <a:cubicBezTo>
                    <a:pt x="8664" y="194859"/>
                    <a:pt x="12767" y="199021"/>
                    <a:pt x="17874" y="199096"/>
                  </a:cubicBezTo>
                  <a:lnTo>
                    <a:pt x="55513" y="199096"/>
                  </a:lnTo>
                  <a:cubicBezTo>
                    <a:pt x="60670" y="199096"/>
                    <a:pt x="64852" y="194914"/>
                    <a:pt x="64852" y="189757"/>
                  </a:cubicBezTo>
                  <a:cubicBezTo>
                    <a:pt x="64852" y="189757"/>
                    <a:pt x="64852" y="189753"/>
                    <a:pt x="64852" y="189753"/>
                  </a:cubicBezTo>
                  <a:close/>
                  <a:moveTo>
                    <a:pt x="64852" y="232728"/>
                  </a:moveTo>
                  <a:cubicBezTo>
                    <a:pt x="64856" y="227642"/>
                    <a:pt x="60736" y="223522"/>
                    <a:pt x="55650" y="223518"/>
                  </a:cubicBezTo>
                  <a:cubicBezTo>
                    <a:pt x="55650" y="223518"/>
                    <a:pt x="55646" y="223518"/>
                    <a:pt x="55646" y="223518"/>
                  </a:cubicBezTo>
                  <a:lnTo>
                    <a:pt x="17874" y="223518"/>
                  </a:lnTo>
                  <a:cubicBezTo>
                    <a:pt x="12750" y="224134"/>
                    <a:pt x="9097" y="228787"/>
                    <a:pt x="9714" y="233911"/>
                  </a:cubicBezTo>
                  <a:cubicBezTo>
                    <a:pt x="9714" y="233911"/>
                    <a:pt x="9714" y="233911"/>
                    <a:pt x="9714" y="233911"/>
                  </a:cubicBezTo>
                  <a:cubicBezTo>
                    <a:pt x="10226" y="238189"/>
                    <a:pt x="13596" y="241558"/>
                    <a:pt x="17874" y="242071"/>
                  </a:cubicBezTo>
                  <a:lnTo>
                    <a:pt x="55513" y="242071"/>
                  </a:lnTo>
                  <a:cubicBezTo>
                    <a:pt x="60670" y="242071"/>
                    <a:pt x="64852" y="237889"/>
                    <a:pt x="64852" y="232732"/>
                  </a:cubicBezTo>
                  <a:cubicBezTo>
                    <a:pt x="64852" y="232732"/>
                    <a:pt x="64852" y="232728"/>
                    <a:pt x="64852" y="232728"/>
                  </a:cubicBezTo>
                  <a:close/>
                  <a:moveTo>
                    <a:pt x="64852" y="275703"/>
                  </a:moveTo>
                  <a:cubicBezTo>
                    <a:pt x="64856" y="270617"/>
                    <a:pt x="60736" y="266497"/>
                    <a:pt x="55650" y="266493"/>
                  </a:cubicBezTo>
                  <a:cubicBezTo>
                    <a:pt x="55650" y="266493"/>
                    <a:pt x="55646" y="266493"/>
                    <a:pt x="55646" y="266493"/>
                  </a:cubicBezTo>
                  <a:lnTo>
                    <a:pt x="17874" y="266493"/>
                  </a:lnTo>
                  <a:cubicBezTo>
                    <a:pt x="12755" y="267105"/>
                    <a:pt x="9101" y="271750"/>
                    <a:pt x="9714" y="276869"/>
                  </a:cubicBezTo>
                  <a:cubicBezTo>
                    <a:pt x="9714" y="276873"/>
                    <a:pt x="9714" y="276877"/>
                    <a:pt x="9714" y="276881"/>
                  </a:cubicBezTo>
                  <a:cubicBezTo>
                    <a:pt x="10226" y="281159"/>
                    <a:pt x="13596" y="284529"/>
                    <a:pt x="17874" y="285042"/>
                  </a:cubicBezTo>
                  <a:lnTo>
                    <a:pt x="55513" y="285042"/>
                  </a:lnTo>
                  <a:cubicBezTo>
                    <a:pt x="60670" y="285042"/>
                    <a:pt x="64852" y="280859"/>
                    <a:pt x="64852" y="275703"/>
                  </a:cubicBezTo>
                  <a:cubicBezTo>
                    <a:pt x="64852" y="275703"/>
                    <a:pt x="64852" y="275699"/>
                    <a:pt x="64852" y="275699"/>
                  </a:cubicBezTo>
                  <a:close/>
                  <a:moveTo>
                    <a:pt x="64852" y="318682"/>
                  </a:moveTo>
                  <a:cubicBezTo>
                    <a:pt x="64856" y="313596"/>
                    <a:pt x="60736" y="309476"/>
                    <a:pt x="55650" y="309472"/>
                  </a:cubicBezTo>
                  <a:cubicBezTo>
                    <a:pt x="55650" y="309472"/>
                    <a:pt x="55646" y="309472"/>
                    <a:pt x="55646" y="309472"/>
                  </a:cubicBezTo>
                  <a:lnTo>
                    <a:pt x="17874" y="309472"/>
                  </a:lnTo>
                  <a:cubicBezTo>
                    <a:pt x="12755" y="310084"/>
                    <a:pt x="9097" y="314737"/>
                    <a:pt x="9714" y="319857"/>
                  </a:cubicBezTo>
                  <a:cubicBezTo>
                    <a:pt x="9714" y="319857"/>
                    <a:pt x="9714" y="319861"/>
                    <a:pt x="9714" y="319861"/>
                  </a:cubicBezTo>
                  <a:cubicBezTo>
                    <a:pt x="10226" y="324139"/>
                    <a:pt x="13596" y="327508"/>
                    <a:pt x="17874" y="328025"/>
                  </a:cubicBezTo>
                  <a:lnTo>
                    <a:pt x="55513" y="328025"/>
                  </a:lnTo>
                  <a:cubicBezTo>
                    <a:pt x="60670" y="328021"/>
                    <a:pt x="64852" y="323839"/>
                    <a:pt x="64852" y="318682"/>
                  </a:cubicBezTo>
                  <a:close/>
                  <a:moveTo>
                    <a:pt x="205528" y="17848"/>
                  </a:moveTo>
                  <a:cubicBezTo>
                    <a:pt x="205603" y="12762"/>
                    <a:pt x="201537" y="8580"/>
                    <a:pt x="196451" y="8505"/>
                  </a:cubicBezTo>
                  <a:cubicBezTo>
                    <a:pt x="196451" y="8505"/>
                    <a:pt x="196451" y="8505"/>
                    <a:pt x="196451" y="8505"/>
                  </a:cubicBezTo>
                  <a:lnTo>
                    <a:pt x="97555" y="8505"/>
                  </a:lnTo>
                  <a:cubicBezTo>
                    <a:pt x="92431" y="7889"/>
                    <a:pt x="87779" y="11542"/>
                    <a:pt x="87162" y="16665"/>
                  </a:cubicBezTo>
                  <a:cubicBezTo>
                    <a:pt x="87162" y="16665"/>
                    <a:pt x="87162" y="16665"/>
                    <a:pt x="87162" y="16665"/>
                  </a:cubicBezTo>
                  <a:cubicBezTo>
                    <a:pt x="86546" y="21785"/>
                    <a:pt x="90199" y="26438"/>
                    <a:pt x="95318" y="27054"/>
                  </a:cubicBezTo>
                  <a:cubicBezTo>
                    <a:pt x="95318" y="27054"/>
                    <a:pt x="95322" y="27054"/>
                    <a:pt x="95322" y="27054"/>
                  </a:cubicBezTo>
                  <a:cubicBezTo>
                    <a:pt x="96064" y="27146"/>
                    <a:pt x="96813" y="27146"/>
                    <a:pt x="97555" y="27054"/>
                  </a:cubicBezTo>
                  <a:lnTo>
                    <a:pt x="196984" y="27054"/>
                  </a:lnTo>
                  <a:cubicBezTo>
                    <a:pt x="201808" y="26704"/>
                    <a:pt x="205540" y="22684"/>
                    <a:pt x="205528" y="17848"/>
                  </a:cubicBezTo>
                  <a:close/>
                  <a:moveTo>
                    <a:pt x="205528" y="60823"/>
                  </a:moveTo>
                  <a:cubicBezTo>
                    <a:pt x="205603" y="55737"/>
                    <a:pt x="201537" y="51555"/>
                    <a:pt x="196451" y="51480"/>
                  </a:cubicBezTo>
                  <a:cubicBezTo>
                    <a:pt x="196451" y="51480"/>
                    <a:pt x="196451" y="51480"/>
                    <a:pt x="196451" y="51480"/>
                  </a:cubicBezTo>
                  <a:lnTo>
                    <a:pt x="97555" y="51480"/>
                  </a:lnTo>
                  <a:cubicBezTo>
                    <a:pt x="92431" y="50864"/>
                    <a:pt x="87779" y="54517"/>
                    <a:pt x="87162" y="59640"/>
                  </a:cubicBezTo>
                  <a:cubicBezTo>
                    <a:pt x="87162" y="59640"/>
                    <a:pt x="87162" y="59640"/>
                    <a:pt x="87162" y="59640"/>
                  </a:cubicBezTo>
                  <a:cubicBezTo>
                    <a:pt x="86546" y="64764"/>
                    <a:pt x="90199" y="69417"/>
                    <a:pt x="95322" y="70033"/>
                  </a:cubicBezTo>
                  <a:cubicBezTo>
                    <a:pt x="96064" y="70121"/>
                    <a:pt x="96813" y="70121"/>
                    <a:pt x="97555" y="70033"/>
                  </a:cubicBezTo>
                  <a:lnTo>
                    <a:pt x="196984" y="70033"/>
                  </a:lnTo>
                  <a:cubicBezTo>
                    <a:pt x="201708" y="69692"/>
                    <a:pt x="205403" y="65822"/>
                    <a:pt x="205528" y="61090"/>
                  </a:cubicBezTo>
                  <a:close/>
                  <a:moveTo>
                    <a:pt x="205528" y="103798"/>
                  </a:moveTo>
                  <a:cubicBezTo>
                    <a:pt x="205603" y="98717"/>
                    <a:pt x="201541" y="94534"/>
                    <a:pt x="196455" y="94459"/>
                  </a:cubicBezTo>
                  <a:cubicBezTo>
                    <a:pt x="196455" y="94459"/>
                    <a:pt x="196451" y="94459"/>
                    <a:pt x="196451" y="94459"/>
                  </a:cubicBezTo>
                  <a:lnTo>
                    <a:pt x="97555" y="94459"/>
                  </a:lnTo>
                  <a:cubicBezTo>
                    <a:pt x="92431" y="93847"/>
                    <a:pt x="87779" y="97500"/>
                    <a:pt x="87162" y="102624"/>
                  </a:cubicBezTo>
                  <a:cubicBezTo>
                    <a:pt x="86550" y="107739"/>
                    <a:pt x="90195" y="112383"/>
                    <a:pt x="95310" y="113008"/>
                  </a:cubicBezTo>
                  <a:cubicBezTo>
                    <a:pt x="96051" y="113096"/>
                    <a:pt x="96801" y="113096"/>
                    <a:pt x="97542" y="113008"/>
                  </a:cubicBezTo>
                  <a:lnTo>
                    <a:pt x="196972" y="113008"/>
                  </a:lnTo>
                  <a:cubicBezTo>
                    <a:pt x="201795" y="112658"/>
                    <a:pt x="205528" y="108635"/>
                    <a:pt x="205515" y="103798"/>
                  </a:cubicBezTo>
                  <a:close/>
                  <a:moveTo>
                    <a:pt x="205528" y="146778"/>
                  </a:moveTo>
                  <a:cubicBezTo>
                    <a:pt x="205528" y="141671"/>
                    <a:pt x="201425" y="137505"/>
                    <a:pt x="196318" y="137434"/>
                  </a:cubicBezTo>
                  <a:lnTo>
                    <a:pt x="97555" y="137434"/>
                  </a:lnTo>
                  <a:cubicBezTo>
                    <a:pt x="92398" y="137430"/>
                    <a:pt x="88216" y="141612"/>
                    <a:pt x="88212" y="146769"/>
                  </a:cubicBezTo>
                  <a:cubicBezTo>
                    <a:pt x="88212" y="146769"/>
                    <a:pt x="88212" y="146773"/>
                    <a:pt x="88212" y="146773"/>
                  </a:cubicBezTo>
                  <a:lnTo>
                    <a:pt x="88212" y="146773"/>
                  </a:lnTo>
                  <a:cubicBezTo>
                    <a:pt x="88212" y="151859"/>
                    <a:pt x="92331" y="155979"/>
                    <a:pt x="97417" y="155983"/>
                  </a:cubicBezTo>
                  <a:lnTo>
                    <a:pt x="196972" y="155983"/>
                  </a:lnTo>
                  <a:cubicBezTo>
                    <a:pt x="201795" y="155633"/>
                    <a:pt x="205532" y="151610"/>
                    <a:pt x="205515" y="146773"/>
                  </a:cubicBezTo>
                  <a:close/>
                  <a:moveTo>
                    <a:pt x="205528" y="189753"/>
                  </a:moveTo>
                  <a:cubicBezTo>
                    <a:pt x="205207" y="185175"/>
                    <a:pt x="201562" y="181530"/>
                    <a:pt x="196984" y="181209"/>
                  </a:cubicBezTo>
                  <a:lnTo>
                    <a:pt x="98226" y="181209"/>
                  </a:lnTo>
                  <a:cubicBezTo>
                    <a:pt x="93140" y="181134"/>
                    <a:pt x="88957" y="185200"/>
                    <a:pt x="88882" y="190286"/>
                  </a:cubicBezTo>
                  <a:cubicBezTo>
                    <a:pt x="88882" y="190286"/>
                    <a:pt x="88882" y="190286"/>
                    <a:pt x="88882" y="190286"/>
                  </a:cubicBezTo>
                  <a:lnTo>
                    <a:pt x="88882" y="190419"/>
                  </a:lnTo>
                  <a:cubicBezTo>
                    <a:pt x="88882" y="195580"/>
                    <a:pt x="93065" y="199762"/>
                    <a:pt x="98226" y="199762"/>
                  </a:cubicBezTo>
                  <a:lnTo>
                    <a:pt x="196989" y="199762"/>
                  </a:lnTo>
                  <a:cubicBezTo>
                    <a:pt x="202095" y="199337"/>
                    <a:pt x="205907" y="194876"/>
                    <a:pt x="205532" y="189765"/>
                  </a:cubicBezTo>
                  <a:close/>
                  <a:moveTo>
                    <a:pt x="323781" y="232728"/>
                  </a:moveTo>
                  <a:cubicBezTo>
                    <a:pt x="323781" y="227642"/>
                    <a:pt x="319657" y="223518"/>
                    <a:pt x="314571" y="223518"/>
                  </a:cubicBezTo>
                  <a:lnTo>
                    <a:pt x="215804" y="223518"/>
                  </a:lnTo>
                  <a:cubicBezTo>
                    <a:pt x="210685" y="222901"/>
                    <a:pt x="206032" y="226554"/>
                    <a:pt x="205415" y="231674"/>
                  </a:cubicBezTo>
                  <a:cubicBezTo>
                    <a:pt x="205415" y="231678"/>
                    <a:pt x="205415" y="231678"/>
                    <a:pt x="205415" y="231682"/>
                  </a:cubicBezTo>
                  <a:cubicBezTo>
                    <a:pt x="204803" y="236806"/>
                    <a:pt x="208452" y="241454"/>
                    <a:pt x="213575" y="242071"/>
                  </a:cubicBezTo>
                  <a:cubicBezTo>
                    <a:pt x="214317" y="242158"/>
                    <a:pt x="215062" y="242158"/>
                    <a:pt x="215804" y="242071"/>
                  </a:cubicBezTo>
                  <a:lnTo>
                    <a:pt x="314438" y="242071"/>
                  </a:lnTo>
                  <a:cubicBezTo>
                    <a:pt x="319599" y="242071"/>
                    <a:pt x="323781" y="237889"/>
                    <a:pt x="323781" y="232728"/>
                  </a:cubicBezTo>
                  <a:close/>
                  <a:moveTo>
                    <a:pt x="323781" y="275703"/>
                  </a:moveTo>
                  <a:cubicBezTo>
                    <a:pt x="323781" y="270617"/>
                    <a:pt x="319657" y="266493"/>
                    <a:pt x="314571" y="266493"/>
                  </a:cubicBezTo>
                  <a:lnTo>
                    <a:pt x="215804" y="266493"/>
                  </a:lnTo>
                  <a:cubicBezTo>
                    <a:pt x="210685" y="265876"/>
                    <a:pt x="206036" y="269521"/>
                    <a:pt x="205415" y="274640"/>
                  </a:cubicBezTo>
                  <a:cubicBezTo>
                    <a:pt x="205415" y="274645"/>
                    <a:pt x="205415" y="274649"/>
                    <a:pt x="205415" y="274653"/>
                  </a:cubicBezTo>
                  <a:cubicBezTo>
                    <a:pt x="204799" y="279772"/>
                    <a:pt x="208444" y="284421"/>
                    <a:pt x="213563" y="285042"/>
                  </a:cubicBezTo>
                  <a:cubicBezTo>
                    <a:pt x="213567" y="285042"/>
                    <a:pt x="213571" y="285042"/>
                    <a:pt x="213575" y="285042"/>
                  </a:cubicBezTo>
                  <a:cubicBezTo>
                    <a:pt x="214317" y="285133"/>
                    <a:pt x="215062" y="285133"/>
                    <a:pt x="215804" y="285042"/>
                  </a:cubicBezTo>
                  <a:lnTo>
                    <a:pt x="314438" y="285042"/>
                  </a:lnTo>
                  <a:cubicBezTo>
                    <a:pt x="319595" y="285042"/>
                    <a:pt x="323777" y="280859"/>
                    <a:pt x="323781" y="275703"/>
                  </a:cubicBezTo>
                  <a:close/>
                  <a:moveTo>
                    <a:pt x="323781" y="318682"/>
                  </a:moveTo>
                  <a:cubicBezTo>
                    <a:pt x="323781" y="313596"/>
                    <a:pt x="319657" y="309472"/>
                    <a:pt x="314571" y="309472"/>
                  </a:cubicBezTo>
                  <a:lnTo>
                    <a:pt x="215804" y="309472"/>
                  </a:lnTo>
                  <a:cubicBezTo>
                    <a:pt x="210685" y="308855"/>
                    <a:pt x="206036" y="312500"/>
                    <a:pt x="205415" y="317620"/>
                  </a:cubicBezTo>
                  <a:cubicBezTo>
                    <a:pt x="205415" y="317624"/>
                    <a:pt x="205415" y="317628"/>
                    <a:pt x="205415" y="317632"/>
                  </a:cubicBezTo>
                  <a:cubicBezTo>
                    <a:pt x="204786" y="322756"/>
                    <a:pt x="208431" y="327417"/>
                    <a:pt x="213550" y="328042"/>
                  </a:cubicBezTo>
                  <a:cubicBezTo>
                    <a:pt x="213559" y="328046"/>
                    <a:pt x="213567" y="328046"/>
                    <a:pt x="213575" y="328046"/>
                  </a:cubicBezTo>
                  <a:cubicBezTo>
                    <a:pt x="214317" y="328133"/>
                    <a:pt x="215062" y="328133"/>
                    <a:pt x="215804" y="328046"/>
                  </a:cubicBezTo>
                  <a:lnTo>
                    <a:pt x="314438" y="328046"/>
                  </a:lnTo>
                  <a:cubicBezTo>
                    <a:pt x="319599" y="328046"/>
                    <a:pt x="323781" y="323864"/>
                    <a:pt x="323781" y="318703"/>
                  </a:cubicBezTo>
                  <a:close/>
                  <a:moveTo>
                    <a:pt x="249036" y="17848"/>
                  </a:moveTo>
                  <a:cubicBezTo>
                    <a:pt x="249103" y="11883"/>
                    <a:pt x="244325" y="6985"/>
                    <a:pt x="238360" y="6902"/>
                  </a:cubicBezTo>
                  <a:cubicBezTo>
                    <a:pt x="232395" y="6839"/>
                    <a:pt x="227501" y="11617"/>
                    <a:pt x="227417" y="17582"/>
                  </a:cubicBezTo>
                  <a:cubicBezTo>
                    <a:pt x="227355" y="23547"/>
                    <a:pt x="232128" y="28441"/>
                    <a:pt x="238093" y="28524"/>
                  </a:cubicBezTo>
                  <a:lnTo>
                    <a:pt x="238227" y="28524"/>
                  </a:lnTo>
                  <a:cubicBezTo>
                    <a:pt x="244150" y="28524"/>
                    <a:pt x="248973" y="23768"/>
                    <a:pt x="249057" y="17848"/>
                  </a:cubicBezTo>
                  <a:close/>
                  <a:moveTo>
                    <a:pt x="281202" y="17848"/>
                  </a:moveTo>
                  <a:cubicBezTo>
                    <a:pt x="281277" y="11879"/>
                    <a:pt x="276503" y="6981"/>
                    <a:pt x="270534" y="6906"/>
                  </a:cubicBezTo>
                  <a:cubicBezTo>
                    <a:pt x="270534" y="6906"/>
                    <a:pt x="270530" y="6906"/>
                    <a:pt x="270525" y="6906"/>
                  </a:cubicBezTo>
                  <a:cubicBezTo>
                    <a:pt x="264561" y="6843"/>
                    <a:pt x="259666" y="11617"/>
                    <a:pt x="259583" y="17582"/>
                  </a:cubicBezTo>
                  <a:cubicBezTo>
                    <a:pt x="259520" y="23547"/>
                    <a:pt x="264294" y="28441"/>
                    <a:pt x="270259" y="28524"/>
                  </a:cubicBezTo>
                  <a:lnTo>
                    <a:pt x="270525" y="28524"/>
                  </a:lnTo>
                  <a:cubicBezTo>
                    <a:pt x="276420" y="28524"/>
                    <a:pt x="281202" y="23747"/>
                    <a:pt x="281202" y="17848"/>
                  </a:cubicBezTo>
                  <a:close/>
                  <a:moveTo>
                    <a:pt x="313505" y="17848"/>
                  </a:moveTo>
                  <a:cubicBezTo>
                    <a:pt x="313571" y="11879"/>
                    <a:pt x="308794" y="6985"/>
                    <a:pt x="302824" y="6902"/>
                  </a:cubicBezTo>
                  <a:cubicBezTo>
                    <a:pt x="296860" y="6839"/>
                    <a:pt x="291965" y="11617"/>
                    <a:pt x="291882" y="17582"/>
                  </a:cubicBezTo>
                  <a:cubicBezTo>
                    <a:pt x="291819" y="23547"/>
                    <a:pt x="296593" y="28441"/>
                    <a:pt x="302558" y="28524"/>
                  </a:cubicBezTo>
                  <a:lnTo>
                    <a:pt x="302691" y="28524"/>
                  </a:lnTo>
                  <a:cubicBezTo>
                    <a:pt x="308614" y="28524"/>
                    <a:pt x="313438" y="23768"/>
                    <a:pt x="313521" y="17848"/>
                  </a:cubicBezTo>
                  <a:close/>
                  <a:moveTo>
                    <a:pt x="345666" y="17848"/>
                  </a:moveTo>
                  <a:cubicBezTo>
                    <a:pt x="345741" y="11879"/>
                    <a:pt x="340968" y="6981"/>
                    <a:pt x="334998" y="6906"/>
                  </a:cubicBezTo>
                  <a:cubicBezTo>
                    <a:pt x="334998" y="6906"/>
                    <a:pt x="334994" y="6906"/>
                    <a:pt x="334990" y="6906"/>
                  </a:cubicBezTo>
                  <a:cubicBezTo>
                    <a:pt x="329025" y="6843"/>
                    <a:pt x="324131" y="11617"/>
                    <a:pt x="324047" y="17582"/>
                  </a:cubicBezTo>
                  <a:cubicBezTo>
                    <a:pt x="323985" y="23547"/>
                    <a:pt x="328759" y="28441"/>
                    <a:pt x="334723" y="28524"/>
                  </a:cubicBezTo>
                  <a:lnTo>
                    <a:pt x="334990" y="28524"/>
                  </a:lnTo>
                  <a:cubicBezTo>
                    <a:pt x="340884" y="28524"/>
                    <a:pt x="345666" y="23747"/>
                    <a:pt x="345666" y="17848"/>
                  </a:cubicBezTo>
                  <a:close/>
                  <a:moveTo>
                    <a:pt x="377969" y="17848"/>
                  </a:moveTo>
                  <a:cubicBezTo>
                    <a:pt x="378036" y="11879"/>
                    <a:pt x="373258" y="6985"/>
                    <a:pt x="367289" y="6902"/>
                  </a:cubicBezTo>
                  <a:cubicBezTo>
                    <a:pt x="361324" y="6839"/>
                    <a:pt x="356430" y="11617"/>
                    <a:pt x="356346" y="17582"/>
                  </a:cubicBezTo>
                  <a:cubicBezTo>
                    <a:pt x="356284" y="23547"/>
                    <a:pt x="361057" y="28441"/>
                    <a:pt x="367022" y="28524"/>
                  </a:cubicBezTo>
                  <a:lnTo>
                    <a:pt x="367156" y="28524"/>
                  </a:lnTo>
                  <a:cubicBezTo>
                    <a:pt x="373079" y="28524"/>
                    <a:pt x="377903" y="23768"/>
                    <a:pt x="377986" y="17848"/>
                  </a:cubicBezTo>
                  <a:close/>
                  <a:moveTo>
                    <a:pt x="410268" y="17848"/>
                  </a:moveTo>
                  <a:cubicBezTo>
                    <a:pt x="410335" y="11883"/>
                    <a:pt x="405557" y="6985"/>
                    <a:pt x="399592" y="6902"/>
                  </a:cubicBezTo>
                  <a:cubicBezTo>
                    <a:pt x="393623" y="6835"/>
                    <a:pt x="388729" y="11613"/>
                    <a:pt x="388645" y="17582"/>
                  </a:cubicBezTo>
                  <a:cubicBezTo>
                    <a:pt x="388583" y="23547"/>
                    <a:pt x="393356" y="28441"/>
                    <a:pt x="399321" y="28524"/>
                  </a:cubicBezTo>
                  <a:lnTo>
                    <a:pt x="399455" y="28524"/>
                  </a:lnTo>
                  <a:cubicBezTo>
                    <a:pt x="405420" y="28662"/>
                    <a:pt x="410372" y="23947"/>
                    <a:pt x="410531" y="17982"/>
                  </a:cubicBezTo>
                  <a:cubicBezTo>
                    <a:pt x="410531" y="17936"/>
                    <a:pt x="410531" y="17894"/>
                    <a:pt x="410531" y="17848"/>
                  </a:cubicBezTo>
                  <a:close/>
                  <a:moveTo>
                    <a:pt x="249036" y="103798"/>
                  </a:moveTo>
                  <a:cubicBezTo>
                    <a:pt x="249098" y="97834"/>
                    <a:pt x="244325" y="92939"/>
                    <a:pt x="238360" y="92856"/>
                  </a:cubicBezTo>
                  <a:cubicBezTo>
                    <a:pt x="232395" y="92793"/>
                    <a:pt x="227501" y="97567"/>
                    <a:pt x="227417" y="103532"/>
                  </a:cubicBezTo>
                  <a:cubicBezTo>
                    <a:pt x="227355" y="109497"/>
                    <a:pt x="232128" y="114391"/>
                    <a:pt x="238093" y="114475"/>
                  </a:cubicBezTo>
                  <a:lnTo>
                    <a:pt x="238227" y="114475"/>
                  </a:lnTo>
                  <a:cubicBezTo>
                    <a:pt x="244146" y="114479"/>
                    <a:pt x="248965" y="109718"/>
                    <a:pt x="249036" y="103798"/>
                  </a:cubicBezTo>
                  <a:close/>
                  <a:moveTo>
                    <a:pt x="281202" y="103798"/>
                  </a:moveTo>
                  <a:cubicBezTo>
                    <a:pt x="281264" y="97834"/>
                    <a:pt x="276490" y="92939"/>
                    <a:pt x="270525" y="92856"/>
                  </a:cubicBezTo>
                  <a:cubicBezTo>
                    <a:pt x="264561" y="92793"/>
                    <a:pt x="259666" y="97567"/>
                    <a:pt x="259583" y="103532"/>
                  </a:cubicBezTo>
                  <a:cubicBezTo>
                    <a:pt x="259520" y="109497"/>
                    <a:pt x="264294" y="114391"/>
                    <a:pt x="270259" y="114475"/>
                  </a:cubicBezTo>
                  <a:cubicBezTo>
                    <a:pt x="270351" y="114475"/>
                    <a:pt x="270438" y="114475"/>
                    <a:pt x="270525" y="114475"/>
                  </a:cubicBezTo>
                  <a:cubicBezTo>
                    <a:pt x="276420" y="114479"/>
                    <a:pt x="281197" y="109701"/>
                    <a:pt x="281202" y="103807"/>
                  </a:cubicBezTo>
                  <a:cubicBezTo>
                    <a:pt x="281202" y="103803"/>
                    <a:pt x="281202" y="103803"/>
                    <a:pt x="281202" y="103798"/>
                  </a:cubicBezTo>
                  <a:close/>
                  <a:moveTo>
                    <a:pt x="313505" y="103798"/>
                  </a:moveTo>
                  <a:cubicBezTo>
                    <a:pt x="313567" y="97829"/>
                    <a:pt x="308789" y="92939"/>
                    <a:pt x="302824" y="92856"/>
                  </a:cubicBezTo>
                  <a:cubicBezTo>
                    <a:pt x="296860" y="92793"/>
                    <a:pt x="291965" y="97567"/>
                    <a:pt x="291882" y="103532"/>
                  </a:cubicBezTo>
                  <a:cubicBezTo>
                    <a:pt x="291819" y="109497"/>
                    <a:pt x="296593" y="114391"/>
                    <a:pt x="302558" y="114475"/>
                  </a:cubicBezTo>
                  <a:lnTo>
                    <a:pt x="302691" y="114475"/>
                  </a:lnTo>
                  <a:cubicBezTo>
                    <a:pt x="308606" y="114466"/>
                    <a:pt x="313421" y="109713"/>
                    <a:pt x="313505" y="103798"/>
                  </a:cubicBezTo>
                  <a:close/>
                  <a:moveTo>
                    <a:pt x="345666" y="103798"/>
                  </a:moveTo>
                  <a:cubicBezTo>
                    <a:pt x="345729" y="97834"/>
                    <a:pt x="340955" y="92939"/>
                    <a:pt x="334990" y="92856"/>
                  </a:cubicBezTo>
                  <a:cubicBezTo>
                    <a:pt x="329025" y="92793"/>
                    <a:pt x="324131" y="97567"/>
                    <a:pt x="324047" y="103532"/>
                  </a:cubicBezTo>
                  <a:cubicBezTo>
                    <a:pt x="323985" y="109497"/>
                    <a:pt x="328759" y="114391"/>
                    <a:pt x="334723" y="114475"/>
                  </a:cubicBezTo>
                  <a:cubicBezTo>
                    <a:pt x="334815" y="114475"/>
                    <a:pt x="334903" y="114475"/>
                    <a:pt x="334990" y="114475"/>
                  </a:cubicBezTo>
                  <a:cubicBezTo>
                    <a:pt x="340884" y="114470"/>
                    <a:pt x="345658" y="109693"/>
                    <a:pt x="345654" y="103798"/>
                  </a:cubicBezTo>
                  <a:close/>
                  <a:moveTo>
                    <a:pt x="377969" y="103798"/>
                  </a:moveTo>
                  <a:cubicBezTo>
                    <a:pt x="378032" y="97829"/>
                    <a:pt x="373254" y="92939"/>
                    <a:pt x="367289" y="92856"/>
                  </a:cubicBezTo>
                  <a:cubicBezTo>
                    <a:pt x="361324" y="92793"/>
                    <a:pt x="356430" y="97567"/>
                    <a:pt x="356346" y="103532"/>
                  </a:cubicBezTo>
                  <a:cubicBezTo>
                    <a:pt x="356284" y="109497"/>
                    <a:pt x="361057" y="114391"/>
                    <a:pt x="367022" y="114475"/>
                  </a:cubicBezTo>
                  <a:lnTo>
                    <a:pt x="367156" y="114475"/>
                  </a:lnTo>
                  <a:cubicBezTo>
                    <a:pt x="373083" y="114487"/>
                    <a:pt x="377915" y="109726"/>
                    <a:pt x="377986" y="103798"/>
                  </a:cubicBezTo>
                  <a:close/>
                  <a:moveTo>
                    <a:pt x="410268" y="103798"/>
                  </a:moveTo>
                  <a:cubicBezTo>
                    <a:pt x="410331" y="97834"/>
                    <a:pt x="405557" y="92939"/>
                    <a:pt x="399592" y="92856"/>
                  </a:cubicBezTo>
                  <a:cubicBezTo>
                    <a:pt x="393627" y="92789"/>
                    <a:pt x="388729" y="97567"/>
                    <a:pt x="388645" y="103532"/>
                  </a:cubicBezTo>
                  <a:cubicBezTo>
                    <a:pt x="388583" y="109497"/>
                    <a:pt x="393356" y="114391"/>
                    <a:pt x="399321" y="114475"/>
                  </a:cubicBezTo>
                  <a:lnTo>
                    <a:pt x="399455" y="114475"/>
                  </a:lnTo>
                  <a:cubicBezTo>
                    <a:pt x="405420" y="114612"/>
                    <a:pt x="410372" y="109901"/>
                    <a:pt x="410531" y="103936"/>
                  </a:cubicBezTo>
                  <a:cubicBezTo>
                    <a:pt x="410531" y="103890"/>
                    <a:pt x="410531" y="103844"/>
                    <a:pt x="410531" y="103798"/>
                  </a:cubicBezTo>
                  <a:close/>
                  <a:moveTo>
                    <a:pt x="359150" y="227388"/>
                  </a:moveTo>
                  <a:cubicBezTo>
                    <a:pt x="359212" y="221423"/>
                    <a:pt x="354439" y="216528"/>
                    <a:pt x="348474" y="216445"/>
                  </a:cubicBezTo>
                  <a:cubicBezTo>
                    <a:pt x="342500" y="216382"/>
                    <a:pt x="337606" y="221168"/>
                    <a:pt x="337531" y="227142"/>
                  </a:cubicBezTo>
                  <a:cubicBezTo>
                    <a:pt x="337464" y="233107"/>
                    <a:pt x="342242" y="238005"/>
                    <a:pt x="348207" y="238089"/>
                  </a:cubicBezTo>
                  <a:lnTo>
                    <a:pt x="348336" y="238089"/>
                  </a:lnTo>
                  <a:cubicBezTo>
                    <a:pt x="354259" y="238089"/>
                    <a:pt x="359083" y="233332"/>
                    <a:pt x="359166" y="227408"/>
                  </a:cubicBezTo>
                  <a:close/>
                  <a:moveTo>
                    <a:pt x="391449" y="227388"/>
                  </a:moveTo>
                  <a:cubicBezTo>
                    <a:pt x="391511" y="221423"/>
                    <a:pt x="386737" y="216528"/>
                    <a:pt x="380773" y="216445"/>
                  </a:cubicBezTo>
                  <a:cubicBezTo>
                    <a:pt x="374791" y="216374"/>
                    <a:pt x="369888" y="221160"/>
                    <a:pt x="369813" y="227142"/>
                  </a:cubicBezTo>
                  <a:cubicBezTo>
                    <a:pt x="369747" y="233107"/>
                    <a:pt x="374524" y="238005"/>
                    <a:pt x="380489" y="238089"/>
                  </a:cubicBezTo>
                  <a:lnTo>
                    <a:pt x="380623" y="238089"/>
                  </a:lnTo>
                  <a:cubicBezTo>
                    <a:pt x="386546" y="238089"/>
                    <a:pt x="391370" y="233332"/>
                    <a:pt x="391453" y="227408"/>
                  </a:cubicBezTo>
                  <a:close/>
                  <a:moveTo>
                    <a:pt x="423614" y="227388"/>
                  </a:moveTo>
                  <a:cubicBezTo>
                    <a:pt x="423677" y="221423"/>
                    <a:pt x="418899" y="216528"/>
                    <a:pt x="412934" y="216445"/>
                  </a:cubicBezTo>
                  <a:cubicBezTo>
                    <a:pt x="406969" y="216387"/>
                    <a:pt x="402079" y="221160"/>
                    <a:pt x="401996" y="227125"/>
                  </a:cubicBezTo>
                  <a:cubicBezTo>
                    <a:pt x="401933" y="233090"/>
                    <a:pt x="406707" y="237984"/>
                    <a:pt x="412672" y="238068"/>
                  </a:cubicBezTo>
                  <a:lnTo>
                    <a:pt x="412938" y="238068"/>
                  </a:lnTo>
                  <a:cubicBezTo>
                    <a:pt x="418832" y="238214"/>
                    <a:pt x="423731" y="233548"/>
                    <a:pt x="423877" y="227654"/>
                  </a:cubicBezTo>
                  <a:cubicBezTo>
                    <a:pt x="423877" y="227567"/>
                    <a:pt x="423877" y="227475"/>
                    <a:pt x="423877" y="227383"/>
                  </a:cubicBezTo>
                  <a:close/>
                  <a:moveTo>
                    <a:pt x="455913" y="227388"/>
                  </a:moveTo>
                  <a:cubicBezTo>
                    <a:pt x="455976" y="221423"/>
                    <a:pt x="451202" y="216528"/>
                    <a:pt x="445237" y="216445"/>
                  </a:cubicBezTo>
                  <a:cubicBezTo>
                    <a:pt x="439264" y="216382"/>
                    <a:pt x="434370" y="221168"/>
                    <a:pt x="434295" y="227142"/>
                  </a:cubicBezTo>
                  <a:cubicBezTo>
                    <a:pt x="434228" y="233107"/>
                    <a:pt x="439006" y="238005"/>
                    <a:pt x="444971" y="238089"/>
                  </a:cubicBezTo>
                  <a:lnTo>
                    <a:pt x="445104" y="238089"/>
                  </a:lnTo>
                  <a:cubicBezTo>
                    <a:pt x="451019" y="238076"/>
                    <a:pt x="455830" y="233323"/>
                    <a:pt x="455913" y="227408"/>
                  </a:cubicBezTo>
                  <a:close/>
                  <a:moveTo>
                    <a:pt x="488079" y="227388"/>
                  </a:moveTo>
                  <a:cubicBezTo>
                    <a:pt x="488141" y="221423"/>
                    <a:pt x="483364" y="216528"/>
                    <a:pt x="477399" y="216445"/>
                  </a:cubicBezTo>
                  <a:cubicBezTo>
                    <a:pt x="471425" y="216378"/>
                    <a:pt x="466527" y="221168"/>
                    <a:pt x="466452" y="227142"/>
                  </a:cubicBezTo>
                  <a:cubicBezTo>
                    <a:pt x="466389" y="233107"/>
                    <a:pt x="471163" y="238001"/>
                    <a:pt x="477128" y="238084"/>
                  </a:cubicBezTo>
                  <a:lnTo>
                    <a:pt x="477395" y="238084"/>
                  </a:lnTo>
                  <a:cubicBezTo>
                    <a:pt x="483293" y="238080"/>
                    <a:pt x="488071" y="233302"/>
                    <a:pt x="488071" y="227404"/>
                  </a:cubicBezTo>
                  <a:close/>
                  <a:moveTo>
                    <a:pt x="520378" y="227388"/>
                  </a:moveTo>
                  <a:cubicBezTo>
                    <a:pt x="520440" y="221423"/>
                    <a:pt x="515667" y="216528"/>
                    <a:pt x="509702" y="216445"/>
                  </a:cubicBezTo>
                  <a:cubicBezTo>
                    <a:pt x="503737" y="216382"/>
                    <a:pt x="498842" y="221156"/>
                    <a:pt x="498759" y="227121"/>
                  </a:cubicBezTo>
                  <a:cubicBezTo>
                    <a:pt x="498692" y="233086"/>
                    <a:pt x="503470" y="237984"/>
                    <a:pt x="509435" y="238068"/>
                  </a:cubicBezTo>
                  <a:lnTo>
                    <a:pt x="509569" y="238068"/>
                  </a:lnTo>
                  <a:cubicBezTo>
                    <a:pt x="515483" y="238055"/>
                    <a:pt x="520295" y="233302"/>
                    <a:pt x="520378" y="227388"/>
                  </a:cubicBezTo>
                  <a:close/>
                  <a:moveTo>
                    <a:pt x="359150" y="316012"/>
                  </a:moveTo>
                  <a:cubicBezTo>
                    <a:pt x="359137" y="310039"/>
                    <a:pt x="354293" y="305202"/>
                    <a:pt x="348319" y="305202"/>
                  </a:cubicBezTo>
                  <a:cubicBezTo>
                    <a:pt x="342346" y="305202"/>
                    <a:pt x="337502" y="310039"/>
                    <a:pt x="337489" y="316012"/>
                  </a:cubicBezTo>
                  <a:cubicBezTo>
                    <a:pt x="337489" y="321993"/>
                    <a:pt x="342338" y="326842"/>
                    <a:pt x="348319" y="326842"/>
                  </a:cubicBezTo>
                  <a:lnTo>
                    <a:pt x="348319" y="326842"/>
                  </a:lnTo>
                  <a:cubicBezTo>
                    <a:pt x="354214" y="326929"/>
                    <a:pt x="359062" y="322218"/>
                    <a:pt x="359150" y="316320"/>
                  </a:cubicBezTo>
                  <a:cubicBezTo>
                    <a:pt x="359150" y="316316"/>
                    <a:pt x="359150" y="316308"/>
                    <a:pt x="359150" y="316299"/>
                  </a:cubicBezTo>
                  <a:lnTo>
                    <a:pt x="359150" y="316033"/>
                  </a:lnTo>
                  <a:close/>
                  <a:moveTo>
                    <a:pt x="391449" y="316012"/>
                  </a:moveTo>
                  <a:cubicBezTo>
                    <a:pt x="391436" y="310039"/>
                    <a:pt x="386592" y="305202"/>
                    <a:pt x="380618" y="305202"/>
                  </a:cubicBezTo>
                  <a:cubicBezTo>
                    <a:pt x="374645" y="305202"/>
                    <a:pt x="369801" y="310039"/>
                    <a:pt x="369788" y="316012"/>
                  </a:cubicBezTo>
                  <a:cubicBezTo>
                    <a:pt x="369788" y="321993"/>
                    <a:pt x="374637" y="326842"/>
                    <a:pt x="380618" y="326842"/>
                  </a:cubicBezTo>
                  <a:lnTo>
                    <a:pt x="380618" y="326842"/>
                  </a:lnTo>
                  <a:cubicBezTo>
                    <a:pt x="386513" y="326929"/>
                    <a:pt x="391361" y="322218"/>
                    <a:pt x="391449" y="316320"/>
                  </a:cubicBezTo>
                  <a:cubicBezTo>
                    <a:pt x="391449" y="316316"/>
                    <a:pt x="391449" y="316308"/>
                    <a:pt x="391449" y="316299"/>
                  </a:cubicBezTo>
                  <a:lnTo>
                    <a:pt x="391449" y="316033"/>
                  </a:lnTo>
                  <a:close/>
                  <a:moveTo>
                    <a:pt x="423614" y="316012"/>
                  </a:moveTo>
                  <a:cubicBezTo>
                    <a:pt x="423602" y="310039"/>
                    <a:pt x="418757" y="305202"/>
                    <a:pt x="412784" y="305202"/>
                  </a:cubicBezTo>
                  <a:cubicBezTo>
                    <a:pt x="406819" y="305215"/>
                    <a:pt x="401987" y="310047"/>
                    <a:pt x="401975" y="316012"/>
                  </a:cubicBezTo>
                  <a:cubicBezTo>
                    <a:pt x="401975" y="321993"/>
                    <a:pt x="406823" y="326842"/>
                    <a:pt x="412805" y="326842"/>
                  </a:cubicBezTo>
                  <a:lnTo>
                    <a:pt x="412938" y="326842"/>
                  </a:lnTo>
                  <a:cubicBezTo>
                    <a:pt x="418832" y="326988"/>
                    <a:pt x="423731" y="322331"/>
                    <a:pt x="423877" y="316437"/>
                  </a:cubicBezTo>
                  <a:cubicBezTo>
                    <a:pt x="423877" y="316433"/>
                    <a:pt x="423877" y="316433"/>
                    <a:pt x="423877" y="316428"/>
                  </a:cubicBezTo>
                  <a:cubicBezTo>
                    <a:pt x="423877" y="316291"/>
                    <a:pt x="423877" y="316158"/>
                    <a:pt x="423877" y="316012"/>
                  </a:cubicBezTo>
                  <a:close/>
                  <a:moveTo>
                    <a:pt x="455913" y="316012"/>
                  </a:moveTo>
                  <a:cubicBezTo>
                    <a:pt x="455901" y="310047"/>
                    <a:pt x="451069" y="305215"/>
                    <a:pt x="445104" y="305202"/>
                  </a:cubicBezTo>
                  <a:cubicBezTo>
                    <a:pt x="439131" y="305202"/>
                    <a:pt x="434286" y="310039"/>
                    <a:pt x="434274" y="316012"/>
                  </a:cubicBezTo>
                  <a:cubicBezTo>
                    <a:pt x="434274" y="321993"/>
                    <a:pt x="439122" y="326842"/>
                    <a:pt x="445104" y="326842"/>
                  </a:cubicBezTo>
                  <a:lnTo>
                    <a:pt x="445104" y="326842"/>
                  </a:lnTo>
                  <a:cubicBezTo>
                    <a:pt x="451002" y="326913"/>
                    <a:pt x="455842" y="322189"/>
                    <a:pt x="455913" y="316291"/>
                  </a:cubicBezTo>
                  <a:cubicBezTo>
                    <a:pt x="455913" y="316291"/>
                    <a:pt x="455913" y="316287"/>
                    <a:pt x="455913" y="316283"/>
                  </a:cubicBezTo>
                  <a:lnTo>
                    <a:pt x="455913" y="316016"/>
                  </a:lnTo>
                  <a:close/>
                  <a:moveTo>
                    <a:pt x="488079" y="316012"/>
                  </a:moveTo>
                  <a:cubicBezTo>
                    <a:pt x="488066" y="310039"/>
                    <a:pt x="483222" y="305202"/>
                    <a:pt x="477249" y="305202"/>
                  </a:cubicBezTo>
                  <a:cubicBezTo>
                    <a:pt x="471276" y="305202"/>
                    <a:pt x="466431" y="310039"/>
                    <a:pt x="466419" y="316012"/>
                  </a:cubicBezTo>
                  <a:cubicBezTo>
                    <a:pt x="466419" y="321993"/>
                    <a:pt x="471267" y="326842"/>
                    <a:pt x="477249" y="326842"/>
                  </a:cubicBezTo>
                  <a:lnTo>
                    <a:pt x="477382" y="326842"/>
                  </a:lnTo>
                  <a:cubicBezTo>
                    <a:pt x="483276" y="326838"/>
                    <a:pt x="488054" y="322060"/>
                    <a:pt x="488058" y="316166"/>
                  </a:cubicBezTo>
                  <a:lnTo>
                    <a:pt x="488058" y="316033"/>
                  </a:lnTo>
                  <a:close/>
                  <a:moveTo>
                    <a:pt x="520378" y="316012"/>
                  </a:moveTo>
                  <a:cubicBezTo>
                    <a:pt x="520365" y="310047"/>
                    <a:pt x="515533" y="305215"/>
                    <a:pt x="509569" y="305202"/>
                  </a:cubicBezTo>
                  <a:cubicBezTo>
                    <a:pt x="503595" y="305202"/>
                    <a:pt x="498751" y="310039"/>
                    <a:pt x="498738" y="316012"/>
                  </a:cubicBezTo>
                  <a:cubicBezTo>
                    <a:pt x="498738" y="321993"/>
                    <a:pt x="503587" y="326842"/>
                    <a:pt x="509569" y="326842"/>
                  </a:cubicBezTo>
                  <a:lnTo>
                    <a:pt x="509569" y="326842"/>
                  </a:lnTo>
                  <a:cubicBezTo>
                    <a:pt x="515463" y="326913"/>
                    <a:pt x="520303" y="322193"/>
                    <a:pt x="520378" y="316299"/>
                  </a:cubicBezTo>
                  <a:lnTo>
                    <a:pt x="520378" y="31603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29"/>
            <p:cNvSpPr/>
            <p:nvPr/>
          </p:nvSpPr>
          <p:spPr>
            <a:xfrm>
              <a:off x="7776424" y="1977253"/>
              <a:ext cx="298678" cy="187775"/>
            </a:xfrm>
            <a:custGeom>
              <a:avLst/>
              <a:gdLst/>
              <a:ahLst/>
              <a:cxnLst/>
              <a:rect l="l" t="t" r="r" b="b"/>
              <a:pathLst>
                <a:path w="510735" h="321093" extrusionOk="0">
                  <a:moveTo>
                    <a:pt x="54534" y="27074"/>
                  </a:moveTo>
                  <a:lnTo>
                    <a:pt x="16895" y="27074"/>
                  </a:lnTo>
                  <a:cubicBezTo>
                    <a:pt x="11772" y="26458"/>
                    <a:pt x="8119" y="21809"/>
                    <a:pt x="8731" y="16686"/>
                  </a:cubicBezTo>
                  <a:cubicBezTo>
                    <a:pt x="8735" y="16677"/>
                    <a:pt x="8735" y="16669"/>
                    <a:pt x="8735" y="16661"/>
                  </a:cubicBezTo>
                  <a:cubicBezTo>
                    <a:pt x="9256" y="12391"/>
                    <a:pt x="12626" y="9025"/>
                    <a:pt x="16895" y="8517"/>
                  </a:cubicBezTo>
                  <a:lnTo>
                    <a:pt x="54534" y="8517"/>
                  </a:lnTo>
                  <a:cubicBezTo>
                    <a:pt x="59658" y="7905"/>
                    <a:pt x="64307" y="11554"/>
                    <a:pt x="64923" y="16677"/>
                  </a:cubicBezTo>
                  <a:cubicBezTo>
                    <a:pt x="65552" y="21801"/>
                    <a:pt x="61907" y="26462"/>
                    <a:pt x="56788" y="27087"/>
                  </a:cubicBezTo>
                  <a:cubicBezTo>
                    <a:pt x="56780" y="27091"/>
                    <a:pt x="56771" y="27091"/>
                    <a:pt x="56763" y="27091"/>
                  </a:cubicBezTo>
                  <a:cubicBezTo>
                    <a:pt x="56021" y="27174"/>
                    <a:pt x="55276" y="27166"/>
                    <a:pt x="54534" y="27074"/>
                  </a:cubicBezTo>
                  <a:close/>
                  <a:moveTo>
                    <a:pt x="63873" y="60706"/>
                  </a:moveTo>
                  <a:cubicBezTo>
                    <a:pt x="63877" y="55620"/>
                    <a:pt x="59758" y="51500"/>
                    <a:pt x="54672" y="51496"/>
                  </a:cubicBezTo>
                  <a:cubicBezTo>
                    <a:pt x="54672" y="51496"/>
                    <a:pt x="54668" y="51496"/>
                    <a:pt x="54668" y="51496"/>
                  </a:cubicBezTo>
                  <a:lnTo>
                    <a:pt x="16895" y="51496"/>
                  </a:lnTo>
                  <a:cubicBezTo>
                    <a:pt x="11772" y="52113"/>
                    <a:pt x="8119" y="56761"/>
                    <a:pt x="8731" y="61885"/>
                  </a:cubicBezTo>
                  <a:cubicBezTo>
                    <a:pt x="8735" y="61893"/>
                    <a:pt x="8735" y="61902"/>
                    <a:pt x="8735" y="61910"/>
                  </a:cubicBezTo>
                  <a:cubicBezTo>
                    <a:pt x="9248" y="66188"/>
                    <a:pt x="12617" y="69558"/>
                    <a:pt x="16895" y="70070"/>
                  </a:cubicBezTo>
                  <a:lnTo>
                    <a:pt x="54534" y="70070"/>
                  </a:lnTo>
                  <a:cubicBezTo>
                    <a:pt x="59691" y="70070"/>
                    <a:pt x="63873" y="65888"/>
                    <a:pt x="63873" y="60731"/>
                  </a:cubicBezTo>
                  <a:cubicBezTo>
                    <a:pt x="63873" y="60731"/>
                    <a:pt x="63873" y="60727"/>
                    <a:pt x="63873" y="60727"/>
                  </a:cubicBezTo>
                  <a:close/>
                  <a:moveTo>
                    <a:pt x="63873" y="103681"/>
                  </a:moveTo>
                  <a:cubicBezTo>
                    <a:pt x="63877" y="98595"/>
                    <a:pt x="59758" y="94475"/>
                    <a:pt x="54672" y="94471"/>
                  </a:cubicBezTo>
                  <a:cubicBezTo>
                    <a:pt x="54672" y="94471"/>
                    <a:pt x="54668" y="94471"/>
                    <a:pt x="54668" y="94471"/>
                  </a:cubicBezTo>
                  <a:lnTo>
                    <a:pt x="16895" y="94471"/>
                  </a:lnTo>
                  <a:cubicBezTo>
                    <a:pt x="11772" y="95088"/>
                    <a:pt x="8119" y="99736"/>
                    <a:pt x="8731" y="104860"/>
                  </a:cubicBezTo>
                  <a:cubicBezTo>
                    <a:pt x="8735" y="104868"/>
                    <a:pt x="8735" y="104877"/>
                    <a:pt x="8735" y="104885"/>
                  </a:cubicBezTo>
                  <a:cubicBezTo>
                    <a:pt x="9248" y="109163"/>
                    <a:pt x="12617" y="112533"/>
                    <a:pt x="16895" y="113045"/>
                  </a:cubicBezTo>
                  <a:lnTo>
                    <a:pt x="54534" y="113045"/>
                  </a:lnTo>
                  <a:cubicBezTo>
                    <a:pt x="59691" y="113045"/>
                    <a:pt x="63873" y="108863"/>
                    <a:pt x="63873" y="103706"/>
                  </a:cubicBezTo>
                  <a:cubicBezTo>
                    <a:pt x="63873" y="103706"/>
                    <a:pt x="63873" y="103702"/>
                    <a:pt x="63873" y="103702"/>
                  </a:cubicBezTo>
                  <a:close/>
                  <a:moveTo>
                    <a:pt x="63873" y="146794"/>
                  </a:moveTo>
                  <a:cubicBezTo>
                    <a:pt x="63877" y="141637"/>
                    <a:pt x="59695" y="137455"/>
                    <a:pt x="54539" y="137450"/>
                  </a:cubicBezTo>
                  <a:cubicBezTo>
                    <a:pt x="54539" y="137450"/>
                    <a:pt x="54534" y="137450"/>
                    <a:pt x="54534" y="137450"/>
                  </a:cubicBezTo>
                  <a:lnTo>
                    <a:pt x="16895" y="137450"/>
                  </a:lnTo>
                  <a:cubicBezTo>
                    <a:pt x="11776" y="138063"/>
                    <a:pt x="8119" y="142716"/>
                    <a:pt x="8735" y="147835"/>
                  </a:cubicBezTo>
                  <a:cubicBezTo>
                    <a:pt x="8735" y="147835"/>
                    <a:pt x="8735" y="147839"/>
                    <a:pt x="8735" y="147839"/>
                  </a:cubicBezTo>
                  <a:cubicBezTo>
                    <a:pt x="9248" y="152117"/>
                    <a:pt x="12617" y="155487"/>
                    <a:pt x="16895" y="156003"/>
                  </a:cubicBezTo>
                  <a:lnTo>
                    <a:pt x="54534" y="156003"/>
                  </a:lnTo>
                  <a:cubicBezTo>
                    <a:pt x="59620" y="156074"/>
                    <a:pt x="63798" y="152013"/>
                    <a:pt x="63873" y="146927"/>
                  </a:cubicBezTo>
                  <a:close/>
                  <a:moveTo>
                    <a:pt x="63873" y="189769"/>
                  </a:moveTo>
                  <a:cubicBezTo>
                    <a:pt x="63877" y="184612"/>
                    <a:pt x="59695" y="180430"/>
                    <a:pt x="54539" y="180425"/>
                  </a:cubicBezTo>
                  <a:cubicBezTo>
                    <a:pt x="54539" y="180425"/>
                    <a:pt x="54534" y="180425"/>
                    <a:pt x="54534" y="180425"/>
                  </a:cubicBezTo>
                  <a:lnTo>
                    <a:pt x="16895" y="180425"/>
                  </a:lnTo>
                  <a:cubicBezTo>
                    <a:pt x="11772" y="181042"/>
                    <a:pt x="8119" y="185691"/>
                    <a:pt x="8731" y="190814"/>
                  </a:cubicBezTo>
                  <a:cubicBezTo>
                    <a:pt x="8735" y="190822"/>
                    <a:pt x="8735" y="190831"/>
                    <a:pt x="8735" y="190839"/>
                  </a:cubicBezTo>
                  <a:cubicBezTo>
                    <a:pt x="9248" y="195113"/>
                    <a:pt x="12622" y="198483"/>
                    <a:pt x="16895" y="198999"/>
                  </a:cubicBezTo>
                  <a:lnTo>
                    <a:pt x="54534" y="198999"/>
                  </a:lnTo>
                  <a:cubicBezTo>
                    <a:pt x="59620" y="199078"/>
                    <a:pt x="63807" y="195025"/>
                    <a:pt x="63890" y="189939"/>
                  </a:cubicBezTo>
                  <a:cubicBezTo>
                    <a:pt x="63890" y="189710"/>
                    <a:pt x="63890" y="189481"/>
                    <a:pt x="63890" y="189256"/>
                  </a:cubicBezTo>
                  <a:close/>
                  <a:moveTo>
                    <a:pt x="63873" y="232744"/>
                  </a:moveTo>
                  <a:cubicBezTo>
                    <a:pt x="63873" y="227587"/>
                    <a:pt x="59691" y="223405"/>
                    <a:pt x="54534" y="223400"/>
                  </a:cubicBezTo>
                  <a:lnTo>
                    <a:pt x="16895" y="223400"/>
                  </a:lnTo>
                  <a:cubicBezTo>
                    <a:pt x="11772" y="224017"/>
                    <a:pt x="8119" y="228666"/>
                    <a:pt x="8731" y="233789"/>
                  </a:cubicBezTo>
                  <a:cubicBezTo>
                    <a:pt x="8735" y="233797"/>
                    <a:pt x="8735" y="233806"/>
                    <a:pt x="8735" y="233814"/>
                  </a:cubicBezTo>
                  <a:cubicBezTo>
                    <a:pt x="9248" y="238092"/>
                    <a:pt x="12617" y="241462"/>
                    <a:pt x="16895" y="241974"/>
                  </a:cubicBezTo>
                  <a:lnTo>
                    <a:pt x="54534" y="241974"/>
                  </a:lnTo>
                  <a:cubicBezTo>
                    <a:pt x="59616" y="242049"/>
                    <a:pt x="63798" y="237988"/>
                    <a:pt x="63873" y="232902"/>
                  </a:cubicBezTo>
                  <a:cubicBezTo>
                    <a:pt x="63873" y="232902"/>
                    <a:pt x="63873" y="232902"/>
                    <a:pt x="63873" y="232902"/>
                  </a:cubicBezTo>
                  <a:lnTo>
                    <a:pt x="63873" y="232764"/>
                  </a:lnTo>
                  <a:close/>
                  <a:moveTo>
                    <a:pt x="63873" y="275723"/>
                  </a:moveTo>
                  <a:cubicBezTo>
                    <a:pt x="63877" y="270566"/>
                    <a:pt x="59695" y="266384"/>
                    <a:pt x="54539" y="266380"/>
                  </a:cubicBezTo>
                  <a:cubicBezTo>
                    <a:pt x="54539" y="266380"/>
                    <a:pt x="54534" y="266380"/>
                    <a:pt x="54534" y="266380"/>
                  </a:cubicBezTo>
                  <a:lnTo>
                    <a:pt x="16895" y="266380"/>
                  </a:lnTo>
                  <a:cubicBezTo>
                    <a:pt x="11776" y="266992"/>
                    <a:pt x="8119" y="271645"/>
                    <a:pt x="8735" y="276764"/>
                  </a:cubicBezTo>
                  <a:cubicBezTo>
                    <a:pt x="8735" y="276764"/>
                    <a:pt x="8735" y="276768"/>
                    <a:pt x="8735" y="276768"/>
                  </a:cubicBezTo>
                  <a:cubicBezTo>
                    <a:pt x="9248" y="281046"/>
                    <a:pt x="12617" y="284416"/>
                    <a:pt x="16895" y="284928"/>
                  </a:cubicBezTo>
                  <a:lnTo>
                    <a:pt x="54534" y="284928"/>
                  </a:lnTo>
                  <a:cubicBezTo>
                    <a:pt x="59616" y="285003"/>
                    <a:pt x="63798" y="280942"/>
                    <a:pt x="63873" y="275856"/>
                  </a:cubicBezTo>
                  <a:cubicBezTo>
                    <a:pt x="63873" y="275856"/>
                    <a:pt x="63873" y="275856"/>
                    <a:pt x="63873" y="275856"/>
                  </a:cubicBezTo>
                  <a:lnTo>
                    <a:pt x="63873" y="275723"/>
                  </a:lnTo>
                  <a:close/>
                  <a:moveTo>
                    <a:pt x="63873" y="318698"/>
                  </a:moveTo>
                  <a:cubicBezTo>
                    <a:pt x="63877" y="313541"/>
                    <a:pt x="59695" y="309359"/>
                    <a:pt x="54539" y="309355"/>
                  </a:cubicBezTo>
                  <a:cubicBezTo>
                    <a:pt x="54539" y="309355"/>
                    <a:pt x="54534" y="309355"/>
                    <a:pt x="54534" y="309355"/>
                  </a:cubicBezTo>
                  <a:lnTo>
                    <a:pt x="16895" y="309355"/>
                  </a:lnTo>
                  <a:cubicBezTo>
                    <a:pt x="11772" y="309971"/>
                    <a:pt x="8119" y="314620"/>
                    <a:pt x="8731" y="319743"/>
                  </a:cubicBezTo>
                  <a:cubicBezTo>
                    <a:pt x="8735" y="319752"/>
                    <a:pt x="8735" y="319760"/>
                    <a:pt x="8735" y="319768"/>
                  </a:cubicBezTo>
                  <a:cubicBezTo>
                    <a:pt x="9248" y="324042"/>
                    <a:pt x="12622" y="327412"/>
                    <a:pt x="16895" y="327928"/>
                  </a:cubicBezTo>
                  <a:lnTo>
                    <a:pt x="54534" y="327928"/>
                  </a:lnTo>
                  <a:cubicBezTo>
                    <a:pt x="59620" y="327999"/>
                    <a:pt x="63798" y="323938"/>
                    <a:pt x="63873" y="318852"/>
                  </a:cubicBezTo>
                  <a:lnTo>
                    <a:pt x="63873" y="318719"/>
                  </a:lnTo>
                  <a:close/>
                  <a:moveTo>
                    <a:pt x="204549" y="17731"/>
                  </a:moveTo>
                  <a:cubicBezTo>
                    <a:pt x="204549" y="12645"/>
                    <a:pt x="200425" y="8521"/>
                    <a:pt x="195339" y="8521"/>
                  </a:cubicBezTo>
                  <a:lnTo>
                    <a:pt x="96576" y="8521"/>
                  </a:lnTo>
                  <a:cubicBezTo>
                    <a:pt x="91453" y="7905"/>
                    <a:pt x="86800" y="11558"/>
                    <a:pt x="86184" y="16681"/>
                  </a:cubicBezTo>
                  <a:cubicBezTo>
                    <a:pt x="86184" y="16681"/>
                    <a:pt x="86184" y="16681"/>
                    <a:pt x="86184" y="16681"/>
                  </a:cubicBezTo>
                  <a:cubicBezTo>
                    <a:pt x="85559" y="21805"/>
                    <a:pt x="89203" y="26466"/>
                    <a:pt x="94327" y="27095"/>
                  </a:cubicBezTo>
                  <a:cubicBezTo>
                    <a:pt x="94335" y="27095"/>
                    <a:pt x="94340" y="27095"/>
                    <a:pt x="94344" y="27095"/>
                  </a:cubicBezTo>
                  <a:cubicBezTo>
                    <a:pt x="95085" y="27183"/>
                    <a:pt x="95835" y="27183"/>
                    <a:pt x="96576" y="27095"/>
                  </a:cubicBezTo>
                  <a:lnTo>
                    <a:pt x="196006" y="27095"/>
                  </a:lnTo>
                  <a:cubicBezTo>
                    <a:pt x="200884" y="26741"/>
                    <a:pt x="204632" y="22642"/>
                    <a:pt x="204549" y="17752"/>
                  </a:cubicBezTo>
                  <a:close/>
                  <a:moveTo>
                    <a:pt x="204549" y="60706"/>
                  </a:moveTo>
                  <a:cubicBezTo>
                    <a:pt x="204549" y="55620"/>
                    <a:pt x="200425" y="51496"/>
                    <a:pt x="195339" y="51496"/>
                  </a:cubicBezTo>
                  <a:lnTo>
                    <a:pt x="96576" y="51496"/>
                  </a:lnTo>
                  <a:cubicBezTo>
                    <a:pt x="91453" y="50884"/>
                    <a:pt x="86800" y="54533"/>
                    <a:pt x="86184" y="59656"/>
                  </a:cubicBezTo>
                  <a:cubicBezTo>
                    <a:pt x="85559" y="64780"/>
                    <a:pt x="89203" y="69441"/>
                    <a:pt x="94327" y="70070"/>
                  </a:cubicBezTo>
                  <a:cubicBezTo>
                    <a:pt x="94335" y="70070"/>
                    <a:pt x="94340" y="70070"/>
                    <a:pt x="94344" y="70070"/>
                  </a:cubicBezTo>
                  <a:cubicBezTo>
                    <a:pt x="95085" y="70157"/>
                    <a:pt x="95835" y="70157"/>
                    <a:pt x="96576" y="70070"/>
                  </a:cubicBezTo>
                  <a:lnTo>
                    <a:pt x="196006" y="70070"/>
                  </a:lnTo>
                  <a:cubicBezTo>
                    <a:pt x="200884" y="69716"/>
                    <a:pt x="204632" y="65617"/>
                    <a:pt x="204549" y="60727"/>
                  </a:cubicBezTo>
                  <a:close/>
                  <a:moveTo>
                    <a:pt x="204549" y="103681"/>
                  </a:moveTo>
                  <a:cubicBezTo>
                    <a:pt x="204549" y="98595"/>
                    <a:pt x="200425" y="94471"/>
                    <a:pt x="195339" y="94471"/>
                  </a:cubicBezTo>
                  <a:lnTo>
                    <a:pt x="96576" y="94471"/>
                  </a:lnTo>
                  <a:cubicBezTo>
                    <a:pt x="91453" y="93859"/>
                    <a:pt x="86800" y="97512"/>
                    <a:pt x="86184" y="102636"/>
                  </a:cubicBezTo>
                  <a:cubicBezTo>
                    <a:pt x="85571" y="107759"/>
                    <a:pt x="89220" y="112408"/>
                    <a:pt x="94344" y="113024"/>
                  </a:cubicBezTo>
                  <a:cubicBezTo>
                    <a:pt x="95085" y="113116"/>
                    <a:pt x="95835" y="113116"/>
                    <a:pt x="96576" y="113024"/>
                  </a:cubicBezTo>
                  <a:lnTo>
                    <a:pt x="196006" y="113024"/>
                  </a:lnTo>
                  <a:cubicBezTo>
                    <a:pt x="200884" y="112670"/>
                    <a:pt x="204632" y="108571"/>
                    <a:pt x="204549" y="103681"/>
                  </a:cubicBezTo>
                  <a:close/>
                  <a:moveTo>
                    <a:pt x="204549" y="146794"/>
                  </a:moveTo>
                  <a:cubicBezTo>
                    <a:pt x="204624" y="141708"/>
                    <a:pt x="200559" y="137525"/>
                    <a:pt x="195473" y="137450"/>
                  </a:cubicBezTo>
                  <a:cubicBezTo>
                    <a:pt x="195473" y="137450"/>
                    <a:pt x="195473" y="137450"/>
                    <a:pt x="195473" y="137450"/>
                  </a:cubicBezTo>
                  <a:lnTo>
                    <a:pt x="96576" y="137450"/>
                  </a:lnTo>
                  <a:cubicBezTo>
                    <a:pt x="91453" y="136834"/>
                    <a:pt x="86800" y="140487"/>
                    <a:pt x="86184" y="145611"/>
                  </a:cubicBezTo>
                  <a:cubicBezTo>
                    <a:pt x="86184" y="145611"/>
                    <a:pt x="86184" y="145611"/>
                    <a:pt x="86184" y="145611"/>
                  </a:cubicBezTo>
                  <a:cubicBezTo>
                    <a:pt x="85559" y="150734"/>
                    <a:pt x="89203" y="155395"/>
                    <a:pt x="94327" y="156024"/>
                  </a:cubicBezTo>
                  <a:cubicBezTo>
                    <a:pt x="94335" y="156024"/>
                    <a:pt x="94340" y="156024"/>
                    <a:pt x="94344" y="156024"/>
                  </a:cubicBezTo>
                  <a:cubicBezTo>
                    <a:pt x="95085" y="156112"/>
                    <a:pt x="95835" y="156112"/>
                    <a:pt x="96576" y="156024"/>
                  </a:cubicBezTo>
                  <a:lnTo>
                    <a:pt x="196006" y="156024"/>
                  </a:lnTo>
                  <a:cubicBezTo>
                    <a:pt x="200829" y="155670"/>
                    <a:pt x="204562" y="151646"/>
                    <a:pt x="204549" y="146810"/>
                  </a:cubicBezTo>
                  <a:close/>
                  <a:moveTo>
                    <a:pt x="204549" y="189769"/>
                  </a:moveTo>
                  <a:cubicBezTo>
                    <a:pt x="204624" y="184683"/>
                    <a:pt x="200559" y="180500"/>
                    <a:pt x="195473" y="180425"/>
                  </a:cubicBezTo>
                  <a:cubicBezTo>
                    <a:pt x="195473" y="180425"/>
                    <a:pt x="195473" y="180425"/>
                    <a:pt x="195473" y="180425"/>
                  </a:cubicBezTo>
                  <a:lnTo>
                    <a:pt x="96576" y="180425"/>
                  </a:lnTo>
                  <a:cubicBezTo>
                    <a:pt x="91453" y="179809"/>
                    <a:pt x="86800" y="183462"/>
                    <a:pt x="86184" y="188586"/>
                  </a:cubicBezTo>
                  <a:cubicBezTo>
                    <a:pt x="86184" y="188586"/>
                    <a:pt x="86184" y="188586"/>
                    <a:pt x="86184" y="188586"/>
                  </a:cubicBezTo>
                  <a:cubicBezTo>
                    <a:pt x="85559" y="193709"/>
                    <a:pt x="89203" y="198370"/>
                    <a:pt x="94327" y="198999"/>
                  </a:cubicBezTo>
                  <a:cubicBezTo>
                    <a:pt x="94335" y="198999"/>
                    <a:pt x="94340" y="198999"/>
                    <a:pt x="94344" y="198999"/>
                  </a:cubicBezTo>
                  <a:cubicBezTo>
                    <a:pt x="95085" y="199087"/>
                    <a:pt x="95835" y="199087"/>
                    <a:pt x="96576" y="198999"/>
                  </a:cubicBezTo>
                  <a:lnTo>
                    <a:pt x="196006" y="198999"/>
                  </a:lnTo>
                  <a:cubicBezTo>
                    <a:pt x="201042" y="198641"/>
                    <a:pt x="204853" y="194296"/>
                    <a:pt x="204549" y="189256"/>
                  </a:cubicBezTo>
                  <a:close/>
                  <a:moveTo>
                    <a:pt x="322802" y="232744"/>
                  </a:moveTo>
                  <a:cubicBezTo>
                    <a:pt x="322798" y="227583"/>
                    <a:pt x="318620" y="223405"/>
                    <a:pt x="313459" y="223400"/>
                  </a:cubicBezTo>
                  <a:lnTo>
                    <a:pt x="214825" y="223400"/>
                  </a:lnTo>
                  <a:cubicBezTo>
                    <a:pt x="209702" y="222788"/>
                    <a:pt x="205049" y="226441"/>
                    <a:pt x="204437" y="231565"/>
                  </a:cubicBezTo>
                  <a:cubicBezTo>
                    <a:pt x="203820" y="236684"/>
                    <a:pt x="207473" y="241337"/>
                    <a:pt x="212593" y="241953"/>
                  </a:cubicBezTo>
                  <a:cubicBezTo>
                    <a:pt x="212593" y="241953"/>
                    <a:pt x="212597" y="241953"/>
                    <a:pt x="212597" y="241953"/>
                  </a:cubicBezTo>
                  <a:cubicBezTo>
                    <a:pt x="213338" y="242045"/>
                    <a:pt x="214084" y="242045"/>
                    <a:pt x="214825" y="241953"/>
                  </a:cubicBezTo>
                  <a:lnTo>
                    <a:pt x="313459" y="241953"/>
                  </a:lnTo>
                  <a:cubicBezTo>
                    <a:pt x="318541" y="242028"/>
                    <a:pt x="322723" y="237971"/>
                    <a:pt x="322798" y="232889"/>
                  </a:cubicBezTo>
                  <a:cubicBezTo>
                    <a:pt x="322798" y="232889"/>
                    <a:pt x="322798" y="232885"/>
                    <a:pt x="322798" y="232881"/>
                  </a:cubicBezTo>
                  <a:cubicBezTo>
                    <a:pt x="322798" y="232835"/>
                    <a:pt x="322798" y="232789"/>
                    <a:pt x="322798" y="232744"/>
                  </a:cubicBezTo>
                  <a:close/>
                  <a:moveTo>
                    <a:pt x="322802" y="275723"/>
                  </a:moveTo>
                  <a:cubicBezTo>
                    <a:pt x="322802" y="270562"/>
                    <a:pt x="318620" y="266380"/>
                    <a:pt x="313459" y="266380"/>
                  </a:cubicBezTo>
                  <a:lnTo>
                    <a:pt x="214825" y="266380"/>
                  </a:lnTo>
                  <a:cubicBezTo>
                    <a:pt x="209706" y="265763"/>
                    <a:pt x="205057" y="269408"/>
                    <a:pt x="204437" y="274527"/>
                  </a:cubicBezTo>
                  <a:cubicBezTo>
                    <a:pt x="204437" y="274531"/>
                    <a:pt x="204437" y="274536"/>
                    <a:pt x="204437" y="274540"/>
                  </a:cubicBezTo>
                  <a:cubicBezTo>
                    <a:pt x="203820" y="279659"/>
                    <a:pt x="207465" y="284308"/>
                    <a:pt x="212584" y="284928"/>
                  </a:cubicBezTo>
                  <a:cubicBezTo>
                    <a:pt x="212588" y="284928"/>
                    <a:pt x="212593" y="284928"/>
                    <a:pt x="212597" y="284928"/>
                  </a:cubicBezTo>
                  <a:cubicBezTo>
                    <a:pt x="213338" y="285020"/>
                    <a:pt x="214084" y="285020"/>
                    <a:pt x="214825" y="284928"/>
                  </a:cubicBezTo>
                  <a:lnTo>
                    <a:pt x="313459" y="284928"/>
                  </a:lnTo>
                  <a:cubicBezTo>
                    <a:pt x="318541" y="285003"/>
                    <a:pt x="322723" y="280946"/>
                    <a:pt x="322798" y="275864"/>
                  </a:cubicBezTo>
                  <a:cubicBezTo>
                    <a:pt x="322798" y="275864"/>
                    <a:pt x="322798" y="275860"/>
                    <a:pt x="322798" y="275856"/>
                  </a:cubicBezTo>
                  <a:cubicBezTo>
                    <a:pt x="322798" y="275810"/>
                    <a:pt x="322798" y="275764"/>
                    <a:pt x="322798" y="275723"/>
                  </a:cubicBezTo>
                  <a:close/>
                  <a:moveTo>
                    <a:pt x="322802" y="318698"/>
                  </a:moveTo>
                  <a:cubicBezTo>
                    <a:pt x="322802" y="313537"/>
                    <a:pt x="318620" y="309355"/>
                    <a:pt x="313459" y="309355"/>
                  </a:cubicBezTo>
                  <a:lnTo>
                    <a:pt x="214825" y="309355"/>
                  </a:lnTo>
                  <a:cubicBezTo>
                    <a:pt x="209706" y="308738"/>
                    <a:pt x="205057" y="312383"/>
                    <a:pt x="204437" y="317502"/>
                  </a:cubicBezTo>
                  <a:cubicBezTo>
                    <a:pt x="204437" y="317506"/>
                    <a:pt x="204437" y="317511"/>
                    <a:pt x="204437" y="317515"/>
                  </a:cubicBezTo>
                  <a:cubicBezTo>
                    <a:pt x="203808" y="322638"/>
                    <a:pt x="207453" y="327299"/>
                    <a:pt x="212572" y="327924"/>
                  </a:cubicBezTo>
                  <a:cubicBezTo>
                    <a:pt x="212580" y="327928"/>
                    <a:pt x="212588" y="327928"/>
                    <a:pt x="212597" y="327928"/>
                  </a:cubicBezTo>
                  <a:cubicBezTo>
                    <a:pt x="213338" y="328016"/>
                    <a:pt x="214084" y="328016"/>
                    <a:pt x="214825" y="327928"/>
                  </a:cubicBezTo>
                  <a:lnTo>
                    <a:pt x="313459" y="327928"/>
                  </a:lnTo>
                  <a:cubicBezTo>
                    <a:pt x="318545" y="327999"/>
                    <a:pt x="322723" y="323938"/>
                    <a:pt x="322798" y="318852"/>
                  </a:cubicBezTo>
                  <a:cubicBezTo>
                    <a:pt x="322798" y="318806"/>
                    <a:pt x="322798" y="318764"/>
                    <a:pt x="322798" y="318719"/>
                  </a:cubicBezTo>
                  <a:close/>
                  <a:moveTo>
                    <a:pt x="248057" y="17731"/>
                  </a:moveTo>
                  <a:cubicBezTo>
                    <a:pt x="248057" y="11749"/>
                    <a:pt x="243209" y="6901"/>
                    <a:pt x="237227" y="6901"/>
                  </a:cubicBezTo>
                  <a:cubicBezTo>
                    <a:pt x="231254" y="6913"/>
                    <a:pt x="226418" y="11758"/>
                    <a:pt x="226418" y="17731"/>
                  </a:cubicBezTo>
                  <a:cubicBezTo>
                    <a:pt x="226418" y="23704"/>
                    <a:pt x="231254" y="28549"/>
                    <a:pt x="237227" y="28561"/>
                  </a:cubicBezTo>
                  <a:lnTo>
                    <a:pt x="237227" y="28561"/>
                  </a:lnTo>
                  <a:cubicBezTo>
                    <a:pt x="243121" y="28649"/>
                    <a:pt x="247970" y="23942"/>
                    <a:pt x="248057" y="18048"/>
                  </a:cubicBezTo>
                  <a:cubicBezTo>
                    <a:pt x="248057" y="18039"/>
                    <a:pt x="248057" y="18027"/>
                    <a:pt x="248057" y="18019"/>
                  </a:cubicBezTo>
                  <a:cubicBezTo>
                    <a:pt x="248057" y="17931"/>
                    <a:pt x="248057" y="17839"/>
                    <a:pt x="248057" y="17752"/>
                  </a:cubicBezTo>
                  <a:close/>
                  <a:moveTo>
                    <a:pt x="280223" y="17731"/>
                  </a:moveTo>
                  <a:cubicBezTo>
                    <a:pt x="280227" y="11762"/>
                    <a:pt x="275391" y="6926"/>
                    <a:pt x="269422" y="6922"/>
                  </a:cubicBezTo>
                  <a:cubicBezTo>
                    <a:pt x="269418" y="6922"/>
                    <a:pt x="269418" y="6922"/>
                    <a:pt x="269414" y="6922"/>
                  </a:cubicBezTo>
                  <a:cubicBezTo>
                    <a:pt x="263440" y="6922"/>
                    <a:pt x="258596" y="11758"/>
                    <a:pt x="258583" y="17731"/>
                  </a:cubicBezTo>
                  <a:cubicBezTo>
                    <a:pt x="258583" y="23713"/>
                    <a:pt x="263432" y="28561"/>
                    <a:pt x="269414" y="28561"/>
                  </a:cubicBezTo>
                  <a:lnTo>
                    <a:pt x="269547" y="28561"/>
                  </a:lnTo>
                  <a:cubicBezTo>
                    <a:pt x="275441" y="28565"/>
                    <a:pt x="280223" y="23788"/>
                    <a:pt x="280227" y="17889"/>
                  </a:cubicBezTo>
                  <a:cubicBezTo>
                    <a:pt x="280227" y="17889"/>
                    <a:pt x="280227" y="17885"/>
                    <a:pt x="280227" y="17885"/>
                  </a:cubicBezTo>
                  <a:cubicBezTo>
                    <a:pt x="280227" y="17839"/>
                    <a:pt x="280227" y="17794"/>
                    <a:pt x="280227" y="17752"/>
                  </a:cubicBezTo>
                  <a:close/>
                  <a:moveTo>
                    <a:pt x="312526" y="17731"/>
                  </a:moveTo>
                  <a:cubicBezTo>
                    <a:pt x="312526" y="11749"/>
                    <a:pt x="307677" y="6901"/>
                    <a:pt x="301696" y="6901"/>
                  </a:cubicBezTo>
                  <a:cubicBezTo>
                    <a:pt x="295714" y="6901"/>
                    <a:pt x="290866" y="11749"/>
                    <a:pt x="290866" y="17731"/>
                  </a:cubicBezTo>
                  <a:cubicBezTo>
                    <a:pt x="290866" y="23713"/>
                    <a:pt x="295714" y="28561"/>
                    <a:pt x="301696" y="28561"/>
                  </a:cubicBezTo>
                  <a:lnTo>
                    <a:pt x="301696" y="28561"/>
                  </a:lnTo>
                  <a:cubicBezTo>
                    <a:pt x="307590" y="28649"/>
                    <a:pt x="312439" y="23938"/>
                    <a:pt x="312526" y="18039"/>
                  </a:cubicBezTo>
                  <a:cubicBezTo>
                    <a:pt x="312526" y="18035"/>
                    <a:pt x="312526" y="18027"/>
                    <a:pt x="312526" y="18019"/>
                  </a:cubicBezTo>
                  <a:lnTo>
                    <a:pt x="312526" y="17752"/>
                  </a:lnTo>
                  <a:close/>
                  <a:moveTo>
                    <a:pt x="344688" y="17731"/>
                  </a:moveTo>
                  <a:cubicBezTo>
                    <a:pt x="344692" y="11762"/>
                    <a:pt x="339856" y="6926"/>
                    <a:pt x="333887" y="6922"/>
                  </a:cubicBezTo>
                  <a:cubicBezTo>
                    <a:pt x="333878" y="6922"/>
                    <a:pt x="333866" y="6922"/>
                    <a:pt x="333857" y="6922"/>
                  </a:cubicBezTo>
                  <a:cubicBezTo>
                    <a:pt x="327892" y="6934"/>
                    <a:pt x="323061" y="11766"/>
                    <a:pt x="323048" y="17731"/>
                  </a:cubicBezTo>
                  <a:cubicBezTo>
                    <a:pt x="323048" y="23704"/>
                    <a:pt x="327884" y="28549"/>
                    <a:pt x="333857" y="28561"/>
                  </a:cubicBezTo>
                  <a:lnTo>
                    <a:pt x="333991" y="28561"/>
                  </a:lnTo>
                  <a:cubicBezTo>
                    <a:pt x="339889" y="28565"/>
                    <a:pt x="344667" y="23788"/>
                    <a:pt x="344671" y="17889"/>
                  </a:cubicBezTo>
                  <a:cubicBezTo>
                    <a:pt x="344671" y="17889"/>
                    <a:pt x="344671" y="17885"/>
                    <a:pt x="344671" y="17885"/>
                  </a:cubicBezTo>
                  <a:cubicBezTo>
                    <a:pt x="344671" y="17839"/>
                    <a:pt x="344671" y="17794"/>
                    <a:pt x="344671" y="17752"/>
                  </a:cubicBezTo>
                  <a:close/>
                  <a:moveTo>
                    <a:pt x="376991" y="17731"/>
                  </a:moveTo>
                  <a:cubicBezTo>
                    <a:pt x="376991" y="11749"/>
                    <a:pt x="372142" y="6901"/>
                    <a:pt x="366161" y="6901"/>
                  </a:cubicBezTo>
                  <a:cubicBezTo>
                    <a:pt x="360187" y="6913"/>
                    <a:pt x="355351" y="11758"/>
                    <a:pt x="355351" y="17731"/>
                  </a:cubicBezTo>
                  <a:cubicBezTo>
                    <a:pt x="355351" y="23704"/>
                    <a:pt x="360187" y="28549"/>
                    <a:pt x="366161" y="28561"/>
                  </a:cubicBezTo>
                  <a:lnTo>
                    <a:pt x="366161" y="28561"/>
                  </a:lnTo>
                  <a:cubicBezTo>
                    <a:pt x="372055" y="28649"/>
                    <a:pt x="376903" y="23942"/>
                    <a:pt x="376991" y="18048"/>
                  </a:cubicBezTo>
                  <a:cubicBezTo>
                    <a:pt x="376991" y="18039"/>
                    <a:pt x="376991" y="18027"/>
                    <a:pt x="376991" y="18019"/>
                  </a:cubicBezTo>
                  <a:cubicBezTo>
                    <a:pt x="376991" y="17931"/>
                    <a:pt x="376991" y="17839"/>
                    <a:pt x="376991" y="17752"/>
                  </a:cubicBezTo>
                  <a:close/>
                  <a:moveTo>
                    <a:pt x="409290" y="17731"/>
                  </a:moveTo>
                  <a:cubicBezTo>
                    <a:pt x="409290" y="11749"/>
                    <a:pt x="404441" y="6901"/>
                    <a:pt x="398460" y="6901"/>
                  </a:cubicBezTo>
                  <a:cubicBezTo>
                    <a:pt x="392486" y="6913"/>
                    <a:pt x="387650" y="11758"/>
                    <a:pt x="387650" y="17731"/>
                  </a:cubicBezTo>
                  <a:cubicBezTo>
                    <a:pt x="387650" y="23704"/>
                    <a:pt x="392486" y="28549"/>
                    <a:pt x="398460" y="28561"/>
                  </a:cubicBezTo>
                  <a:lnTo>
                    <a:pt x="398460" y="28561"/>
                  </a:lnTo>
                  <a:cubicBezTo>
                    <a:pt x="404424" y="28699"/>
                    <a:pt x="409377" y="23983"/>
                    <a:pt x="409535" y="18019"/>
                  </a:cubicBezTo>
                  <a:cubicBezTo>
                    <a:pt x="409535" y="17931"/>
                    <a:pt x="409535" y="17839"/>
                    <a:pt x="409535" y="17752"/>
                  </a:cubicBezTo>
                  <a:close/>
                  <a:moveTo>
                    <a:pt x="248062" y="103681"/>
                  </a:moveTo>
                  <a:cubicBezTo>
                    <a:pt x="248062" y="97699"/>
                    <a:pt x="243213" y="92851"/>
                    <a:pt x="237231" y="92851"/>
                  </a:cubicBezTo>
                  <a:cubicBezTo>
                    <a:pt x="231258" y="92863"/>
                    <a:pt x="226422" y="97708"/>
                    <a:pt x="226422" y="103681"/>
                  </a:cubicBezTo>
                  <a:cubicBezTo>
                    <a:pt x="226422" y="109654"/>
                    <a:pt x="231258" y="114499"/>
                    <a:pt x="237231" y="114511"/>
                  </a:cubicBezTo>
                  <a:lnTo>
                    <a:pt x="237231" y="114511"/>
                  </a:lnTo>
                  <a:cubicBezTo>
                    <a:pt x="243125" y="114599"/>
                    <a:pt x="247974" y="109888"/>
                    <a:pt x="248062" y="103989"/>
                  </a:cubicBezTo>
                  <a:cubicBezTo>
                    <a:pt x="248062" y="103985"/>
                    <a:pt x="248062" y="103977"/>
                    <a:pt x="248062" y="103969"/>
                  </a:cubicBezTo>
                  <a:cubicBezTo>
                    <a:pt x="248062" y="103877"/>
                    <a:pt x="248062" y="103789"/>
                    <a:pt x="248062" y="103698"/>
                  </a:cubicBezTo>
                  <a:close/>
                  <a:moveTo>
                    <a:pt x="280227" y="103681"/>
                  </a:moveTo>
                  <a:cubicBezTo>
                    <a:pt x="280227" y="97699"/>
                    <a:pt x="275379" y="92851"/>
                    <a:pt x="269397" y="92851"/>
                  </a:cubicBezTo>
                  <a:cubicBezTo>
                    <a:pt x="263415" y="92851"/>
                    <a:pt x="258567" y="97699"/>
                    <a:pt x="258567" y="103681"/>
                  </a:cubicBezTo>
                  <a:cubicBezTo>
                    <a:pt x="258567" y="109663"/>
                    <a:pt x="263415" y="114511"/>
                    <a:pt x="269397" y="114511"/>
                  </a:cubicBezTo>
                  <a:lnTo>
                    <a:pt x="269526" y="114511"/>
                  </a:lnTo>
                  <a:cubicBezTo>
                    <a:pt x="275424" y="114511"/>
                    <a:pt x="280206" y="109729"/>
                    <a:pt x="280206" y="103831"/>
                  </a:cubicBezTo>
                  <a:cubicBezTo>
                    <a:pt x="280206" y="103789"/>
                    <a:pt x="280206" y="103744"/>
                    <a:pt x="280206" y="103698"/>
                  </a:cubicBezTo>
                  <a:close/>
                  <a:moveTo>
                    <a:pt x="312526" y="103681"/>
                  </a:moveTo>
                  <a:cubicBezTo>
                    <a:pt x="312526" y="97699"/>
                    <a:pt x="307677" y="92851"/>
                    <a:pt x="301696" y="92851"/>
                  </a:cubicBezTo>
                  <a:cubicBezTo>
                    <a:pt x="295714" y="92851"/>
                    <a:pt x="290866" y="97699"/>
                    <a:pt x="290866" y="103681"/>
                  </a:cubicBezTo>
                  <a:cubicBezTo>
                    <a:pt x="290866" y="109663"/>
                    <a:pt x="295714" y="114511"/>
                    <a:pt x="301696" y="114511"/>
                  </a:cubicBezTo>
                  <a:lnTo>
                    <a:pt x="301696" y="114511"/>
                  </a:lnTo>
                  <a:cubicBezTo>
                    <a:pt x="307594" y="114590"/>
                    <a:pt x="312447" y="109875"/>
                    <a:pt x="312526" y="103973"/>
                  </a:cubicBezTo>
                  <a:cubicBezTo>
                    <a:pt x="312526" y="103973"/>
                    <a:pt x="312526" y="103969"/>
                    <a:pt x="312526" y="103969"/>
                  </a:cubicBezTo>
                  <a:lnTo>
                    <a:pt x="312526" y="103698"/>
                  </a:lnTo>
                  <a:close/>
                  <a:moveTo>
                    <a:pt x="344692" y="103681"/>
                  </a:moveTo>
                  <a:cubicBezTo>
                    <a:pt x="344692" y="97699"/>
                    <a:pt x="339843" y="92851"/>
                    <a:pt x="333862" y="92851"/>
                  </a:cubicBezTo>
                  <a:cubicBezTo>
                    <a:pt x="327888" y="92863"/>
                    <a:pt x="323052" y="97708"/>
                    <a:pt x="323052" y="103681"/>
                  </a:cubicBezTo>
                  <a:cubicBezTo>
                    <a:pt x="323052" y="109663"/>
                    <a:pt x="327901" y="114511"/>
                    <a:pt x="333882" y="114511"/>
                  </a:cubicBezTo>
                  <a:lnTo>
                    <a:pt x="334012" y="114511"/>
                  </a:lnTo>
                  <a:cubicBezTo>
                    <a:pt x="339910" y="114511"/>
                    <a:pt x="344692" y="109729"/>
                    <a:pt x="344692" y="103831"/>
                  </a:cubicBezTo>
                  <a:cubicBezTo>
                    <a:pt x="344692" y="103789"/>
                    <a:pt x="344692" y="103744"/>
                    <a:pt x="344692" y="103698"/>
                  </a:cubicBezTo>
                  <a:close/>
                  <a:moveTo>
                    <a:pt x="376991" y="103681"/>
                  </a:moveTo>
                  <a:cubicBezTo>
                    <a:pt x="376991" y="97699"/>
                    <a:pt x="372142" y="92851"/>
                    <a:pt x="366161" y="92851"/>
                  </a:cubicBezTo>
                  <a:cubicBezTo>
                    <a:pt x="360187" y="92863"/>
                    <a:pt x="355351" y="97708"/>
                    <a:pt x="355351" y="103681"/>
                  </a:cubicBezTo>
                  <a:cubicBezTo>
                    <a:pt x="355351" y="109654"/>
                    <a:pt x="360187" y="114499"/>
                    <a:pt x="366161" y="114511"/>
                  </a:cubicBezTo>
                  <a:lnTo>
                    <a:pt x="366161" y="114511"/>
                  </a:lnTo>
                  <a:cubicBezTo>
                    <a:pt x="372055" y="114599"/>
                    <a:pt x="376903" y="109888"/>
                    <a:pt x="376991" y="103989"/>
                  </a:cubicBezTo>
                  <a:cubicBezTo>
                    <a:pt x="376991" y="103981"/>
                    <a:pt x="376991" y="103973"/>
                    <a:pt x="376991" y="103964"/>
                  </a:cubicBezTo>
                  <a:cubicBezTo>
                    <a:pt x="376991" y="103877"/>
                    <a:pt x="376991" y="103789"/>
                    <a:pt x="376991" y="103698"/>
                  </a:cubicBezTo>
                  <a:close/>
                  <a:moveTo>
                    <a:pt x="409290" y="103681"/>
                  </a:moveTo>
                  <a:cubicBezTo>
                    <a:pt x="409290" y="97699"/>
                    <a:pt x="404441" y="92851"/>
                    <a:pt x="398460" y="92851"/>
                  </a:cubicBezTo>
                  <a:cubicBezTo>
                    <a:pt x="392486" y="92863"/>
                    <a:pt x="387650" y="97708"/>
                    <a:pt x="387650" y="103681"/>
                  </a:cubicBezTo>
                  <a:cubicBezTo>
                    <a:pt x="387650" y="109654"/>
                    <a:pt x="392486" y="114499"/>
                    <a:pt x="398460" y="114511"/>
                  </a:cubicBezTo>
                  <a:lnTo>
                    <a:pt x="398460" y="114511"/>
                  </a:lnTo>
                  <a:cubicBezTo>
                    <a:pt x="404424" y="114649"/>
                    <a:pt x="409377" y="109933"/>
                    <a:pt x="409535" y="103969"/>
                  </a:cubicBezTo>
                  <a:cubicBezTo>
                    <a:pt x="409535" y="103877"/>
                    <a:pt x="409535" y="103789"/>
                    <a:pt x="409535" y="103698"/>
                  </a:cubicBezTo>
                  <a:close/>
                  <a:moveTo>
                    <a:pt x="358171" y="227274"/>
                  </a:moveTo>
                  <a:cubicBezTo>
                    <a:pt x="358171" y="221293"/>
                    <a:pt x="353323" y="216444"/>
                    <a:pt x="347341" y="216444"/>
                  </a:cubicBezTo>
                  <a:cubicBezTo>
                    <a:pt x="341359" y="216444"/>
                    <a:pt x="336511" y="221293"/>
                    <a:pt x="336511" y="227274"/>
                  </a:cubicBezTo>
                  <a:cubicBezTo>
                    <a:pt x="336523" y="233248"/>
                    <a:pt x="341368" y="238084"/>
                    <a:pt x="347341" y="238084"/>
                  </a:cubicBezTo>
                  <a:lnTo>
                    <a:pt x="347341" y="238084"/>
                  </a:lnTo>
                  <a:cubicBezTo>
                    <a:pt x="353239" y="238167"/>
                    <a:pt x="358088" y="233452"/>
                    <a:pt x="358171" y="227553"/>
                  </a:cubicBezTo>
                  <a:cubicBezTo>
                    <a:pt x="358171" y="227549"/>
                    <a:pt x="358171" y="227545"/>
                    <a:pt x="358171" y="227541"/>
                  </a:cubicBezTo>
                  <a:lnTo>
                    <a:pt x="358171" y="227274"/>
                  </a:lnTo>
                  <a:close/>
                  <a:moveTo>
                    <a:pt x="390470" y="227274"/>
                  </a:moveTo>
                  <a:cubicBezTo>
                    <a:pt x="390470" y="221293"/>
                    <a:pt x="385622" y="216444"/>
                    <a:pt x="379640" y="216444"/>
                  </a:cubicBezTo>
                  <a:cubicBezTo>
                    <a:pt x="373658" y="216444"/>
                    <a:pt x="368810" y="221293"/>
                    <a:pt x="368810" y="227274"/>
                  </a:cubicBezTo>
                  <a:cubicBezTo>
                    <a:pt x="368822" y="233248"/>
                    <a:pt x="373667" y="238084"/>
                    <a:pt x="379640" y="238084"/>
                  </a:cubicBezTo>
                  <a:lnTo>
                    <a:pt x="379640" y="238084"/>
                  </a:lnTo>
                  <a:cubicBezTo>
                    <a:pt x="385538" y="238167"/>
                    <a:pt x="390387" y="233452"/>
                    <a:pt x="390470" y="227553"/>
                  </a:cubicBezTo>
                  <a:cubicBezTo>
                    <a:pt x="390470" y="227549"/>
                    <a:pt x="390470" y="227545"/>
                    <a:pt x="390470" y="227541"/>
                  </a:cubicBezTo>
                  <a:lnTo>
                    <a:pt x="390470" y="227274"/>
                  </a:lnTo>
                  <a:close/>
                  <a:moveTo>
                    <a:pt x="422636" y="227274"/>
                  </a:moveTo>
                  <a:cubicBezTo>
                    <a:pt x="422636" y="221293"/>
                    <a:pt x="417787" y="216444"/>
                    <a:pt x="411806" y="216444"/>
                  </a:cubicBezTo>
                  <a:cubicBezTo>
                    <a:pt x="405832" y="216457"/>
                    <a:pt x="400996" y="221301"/>
                    <a:pt x="400996" y="227274"/>
                  </a:cubicBezTo>
                  <a:cubicBezTo>
                    <a:pt x="401009" y="233248"/>
                    <a:pt x="405853" y="238084"/>
                    <a:pt x="411826" y="238084"/>
                  </a:cubicBezTo>
                  <a:lnTo>
                    <a:pt x="411960" y="238084"/>
                  </a:lnTo>
                  <a:cubicBezTo>
                    <a:pt x="417854" y="238229"/>
                    <a:pt x="422752" y="233564"/>
                    <a:pt x="422898" y="227670"/>
                  </a:cubicBezTo>
                  <a:cubicBezTo>
                    <a:pt x="422898" y="227537"/>
                    <a:pt x="422898" y="227403"/>
                    <a:pt x="422898" y="227254"/>
                  </a:cubicBezTo>
                  <a:close/>
                  <a:moveTo>
                    <a:pt x="454935" y="227274"/>
                  </a:moveTo>
                  <a:cubicBezTo>
                    <a:pt x="454935" y="221301"/>
                    <a:pt x="450099" y="216457"/>
                    <a:pt x="444125" y="216444"/>
                  </a:cubicBezTo>
                  <a:cubicBezTo>
                    <a:pt x="438144" y="216444"/>
                    <a:pt x="433295" y="221293"/>
                    <a:pt x="433295" y="227274"/>
                  </a:cubicBezTo>
                  <a:cubicBezTo>
                    <a:pt x="433308" y="233248"/>
                    <a:pt x="438152" y="238084"/>
                    <a:pt x="444125" y="238084"/>
                  </a:cubicBezTo>
                  <a:lnTo>
                    <a:pt x="444125" y="238084"/>
                  </a:lnTo>
                  <a:cubicBezTo>
                    <a:pt x="450019" y="238155"/>
                    <a:pt x="454860" y="233435"/>
                    <a:pt x="454935" y="227541"/>
                  </a:cubicBezTo>
                  <a:lnTo>
                    <a:pt x="454935" y="227274"/>
                  </a:lnTo>
                  <a:close/>
                  <a:moveTo>
                    <a:pt x="487100" y="227274"/>
                  </a:moveTo>
                  <a:cubicBezTo>
                    <a:pt x="487100" y="221293"/>
                    <a:pt x="482252" y="216444"/>
                    <a:pt x="476270" y="216444"/>
                  </a:cubicBezTo>
                  <a:cubicBezTo>
                    <a:pt x="470289" y="216444"/>
                    <a:pt x="465440" y="221293"/>
                    <a:pt x="465440" y="227274"/>
                  </a:cubicBezTo>
                  <a:cubicBezTo>
                    <a:pt x="465452" y="233248"/>
                    <a:pt x="470297" y="238084"/>
                    <a:pt x="476270" y="238084"/>
                  </a:cubicBezTo>
                  <a:lnTo>
                    <a:pt x="476403" y="238084"/>
                  </a:lnTo>
                  <a:cubicBezTo>
                    <a:pt x="482302" y="238080"/>
                    <a:pt x="487080" y="233302"/>
                    <a:pt x="487080" y="227403"/>
                  </a:cubicBezTo>
                  <a:lnTo>
                    <a:pt x="487080" y="227274"/>
                  </a:lnTo>
                  <a:close/>
                  <a:moveTo>
                    <a:pt x="519399" y="227274"/>
                  </a:moveTo>
                  <a:cubicBezTo>
                    <a:pt x="519399" y="221301"/>
                    <a:pt x="514563" y="216457"/>
                    <a:pt x="508590" y="216444"/>
                  </a:cubicBezTo>
                  <a:cubicBezTo>
                    <a:pt x="502608" y="216444"/>
                    <a:pt x="497760" y="221293"/>
                    <a:pt x="497760" y="227274"/>
                  </a:cubicBezTo>
                  <a:cubicBezTo>
                    <a:pt x="497772" y="233248"/>
                    <a:pt x="502617" y="238084"/>
                    <a:pt x="508590" y="238084"/>
                  </a:cubicBezTo>
                  <a:lnTo>
                    <a:pt x="508590" y="238084"/>
                  </a:lnTo>
                  <a:cubicBezTo>
                    <a:pt x="514484" y="238155"/>
                    <a:pt x="519324" y="233435"/>
                    <a:pt x="519399" y="227541"/>
                  </a:cubicBezTo>
                  <a:lnTo>
                    <a:pt x="519399" y="227274"/>
                  </a:lnTo>
                  <a:close/>
                  <a:moveTo>
                    <a:pt x="358171" y="316028"/>
                  </a:moveTo>
                  <a:cubicBezTo>
                    <a:pt x="358234" y="310063"/>
                    <a:pt x="353460" y="305168"/>
                    <a:pt x="347495" y="305085"/>
                  </a:cubicBezTo>
                  <a:cubicBezTo>
                    <a:pt x="341530" y="305023"/>
                    <a:pt x="336636" y="309796"/>
                    <a:pt x="336552" y="315761"/>
                  </a:cubicBezTo>
                  <a:cubicBezTo>
                    <a:pt x="336490" y="321726"/>
                    <a:pt x="341264" y="326620"/>
                    <a:pt x="347228" y="326704"/>
                  </a:cubicBezTo>
                  <a:lnTo>
                    <a:pt x="347362" y="326704"/>
                  </a:lnTo>
                  <a:cubicBezTo>
                    <a:pt x="353285" y="326704"/>
                    <a:pt x="358109" y="321947"/>
                    <a:pt x="358192" y="316028"/>
                  </a:cubicBezTo>
                  <a:close/>
                  <a:moveTo>
                    <a:pt x="390470" y="316028"/>
                  </a:moveTo>
                  <a:cubicBezTo>
                    <a:pt x="390533" y="310063"/>
                    <a:pt x="385759" y="305168"/>
                    <a:pt x="379794" y="305085"/>
                  </a:cubicBezTo>
                  <a:cubicBezTo>
                    <a:pt x="373821" y="305014"/>
                    <a:pt x="368918" y="309788"/>
                    <a:pt x="368835" y="315761"/>
                  </a:cubicBezTo>
                  <a:cubicBezTo>
                    <a:pt x="368772" y="321726"/>
                    <a:pt x="373546" y="326620"/>
                    <a:pt x="379511" y="326704"/>
                  </a:cubicBezTo>
                  <a:lnTo>
                    <a:pt x="379644" y="326704"/>
                  </a:lnTo>
                  <a:cubicBezTo>
                    <a:pt x="385567" y="326704"/>
                    <a:pt x="390391" y="321947"/>
                    <a:pt x="390474" y="316028"/>
                  </a:cubicBezTo>
                  <a:close/>
                  <a:moveTo>
                    <a:pt x="422636" y="316028"/>
                  </a:moveTo>
                  <a:cubicBezTo>
                    <a:pt x="422698" y="310063"/>
                    <a:pt x="417925" y="305168"/>
                    <a:pt x="411960" y="305085"/>
                  </a:cubicBezTo>
                  <a:cubicBezTo>
                    <a:pt x="405995" y="305023"/>
                    <a:pt x="401100" y="309796"/>
                    <a:pt x="401017" y="315761"/>
                  </a:cubicBezTo>
                  <a:cubicBezTo>
                    <a:pt x="400942" y="321730"/>
                    <a:pt x="405716" y="326629"/>
                    <a:pt x="411685" y="326704"/>
                  </a:cubicBezTo>
                  <a:cubicBezTo>
                    <a:pt x="411685" y="326704"/>
                    <a:pt x="411689" y="326704"/>
                    <a:pt x="411693" y="326704"/>
                  </a:cubicBezTo>
                  <a:cubicBezTo>
                    <a:pt x="411785" y="326704"/>
                    <a:pt x="411872" y="326704"/>
                    <a:pt x="411960" y="326704"/>
                  </a:cubicBezTo>
                  <a:cubicBezTo>
                    <a:pt x="417854" y="326850"/>
                    <a:pt x="422752" y="322184"/>
                    <a:pt x="422898" y="316290"/>
                  </a:cubicBezTo>
                  <a:cubicBezTo>
                    <a:pt x="422898" y="316203"/>
                    <a:pt x="422898" y="316111"/>
                    <a:pt x="422898" y="316024"/>
                  </a:cubicBezTo>
                  <a:close/>
                  <a:moveTo>
                    <a:pt x="454935" y="316028"/>
                  </a:moveTo>
                  <a:cubicBezTo>
                    <a:pt x="454997" y="310063"/>
                    <a:pt x="450224" y="305168"/>
                    <a:pt x="444259" y="305085"/>
                  </a:cubicBezTo>
                  <a:cubicBezTo>
                    <a:pt x="438294" y="305023"/>
                    <a:pt x="433399" y="309796"/>
                    <a:pt x="433316" y="315761"/>
                  </a:cubicBezTo>
                  <a:cubicBezTo>
                    <a:pt x="433253" y="321726"/>
                    <a:pt x="438027" y="326620"/>
                    <a:pt x="443992" y="326704"/>
                  </a:cubicBezTo>
                  <a:lnTo>
                    <a:pt x="444125" y="326704"/>
                  </a:lnTo>
                  <a:cubicBezTo>
                    <a:pt x="450040" y="326691"/>
                    <a:pt x="454851" y="321943"/>
                    <a:pt x="454935" y="316028"/>
                  </a:cubicBezTo>
                  <a:close/>
                  <a:moveTo>
                    <a:pt x="487100" y="316028"/>
                  </a:moveTo>
                  <a:cubicBezTo>
                    <a:pt x="487163" y="310063"/>
                    <a:pt x="482389" y="305168"/>
                    <a:pt x="476424" y="305085"/>
                  </a:cubicBezTo>
                  <a:cubicBezTo>
                    <a:pt x="470455" y="305018"/>
                    <a:pt x="465557" y="309792"/>
                    <a:pt x="465473" y="315761"/>
                  </a:cubicBezTo>
                  <a:cubicBezTo>
                    <a:pt x="465398" y="321730"/>
                    <a:pt x="470172" y="326629"/>
                    <a:pt x="476141" y="326704"/>
                  </a:cubicBezTo>
                  <a:cubicBezTo>
                    <a:pt x="476141" y="326704"/>
                    <a:pt x="476145" y="326704"/>
                    <a:pt x="476149" y="326704"/>
                  </a:cubicBezTo>
                  <a:cubicBezTo>
                    <a:pt x="476241" y="326704"/>
                    <a:pt x="476329" y="326704"/>
                    <a:pt x="476416" y="326704"/>
                  </a:cubicBezTo>
                  <a:cubicBezTo>
                    <a:pt x="482310" y="326700"/>
                    <a:pt x="487088" y="321922"/>
                    <a:pt x="487092" y="316028"/>
                  </a:cubicBezTo>
                  <a:close/>
                  <a:moveTo>
                    <a:pt x="519399" y="316028"/>
                  </a:moveTo>
                  <a:cubicBezTo>
                    <a:pt x="519462" y="310063"/>
                    <a:pt x="514688" y="305168"/>
                    <a:pt x="508723" y="305085"/>
                  </a:cubicBezTo>
                  <a:cubicBezTo>
                    <a:pt x="502758" y="305023"/>
                    <a:pt x="497864" y="309796"/>
                    <a:pt x="497781" y="315761"/>
                  </a:cubicBezTo>
                  <a:cubicBezTo>
                    <a:pt x="497718" y="321726"/>
                    <a:pt x="502492" y="326620"/>
                    <a:pt x="508457" y="326704"/>
                  </a:cubicBezTo>
                  <a:lnTo>
                    <a:pt x="508590" y="326704"/>
                  </a:lnTo>
                  <a:cubicBezTo>
                    <a:pt x="514505" y="326691"/>
                    <a:pt x="519316" y="321943"/>
                    <a:pt x="519399" y="3160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29"/>
            <p:cNvSpPr/>
            <p:nvPr/>
          </p:nvSpPr>
          <p:spPr>
            <a:xfrm>
              <a:off x="8113581" y="1570226"/>
              <a:ext cx="299255" cy="187713"/>
            </a:xfrm>
            <a:custGeom>
              <a:avLst/>
              <a:gdLst/>
              <a:ahLst/>
              <a:cxnLst/>
              <a:rect l="l" t="t" r="r" b="b"/>
              <a:pathLst>
                <a:path w="511722" h="320986" extrusionOk="0">
                  <a:moveTo>
                    <a:pt x="55513" y="26808"/>
                  </a:moveTo>
                  <a:lnTo>
                    <a:pt x="17874" y="26808"/>
                  </a:lnTo>
                  <a:cubicBezTo>
                    <a:pt x="12750" y="26191"/>
                    <a:pt x="9097" y="21538"/>
                    <a:pt x="9714" y="16415"/>
                  </a:cubicBezTo>
                  <a:cubicBezTo>
                    <a:pt x="9714" y="16415"/>
                    <a:pt x="9714" y="16415"/>
                    <a:pt x="9714" y="16415"/>
                  </a:cubicBezTo>
                  <a:cubicBezTo>
                    <a:pt x="10226" y="12137"/>
                    <a:pt x="13596" y="8767"/>
                    <a:pt x="17874" y="8255"/>
                  </a:cubicBezTo>
                  <a:lnTo>
                    <a:pt x="55513" y="8255"/>
                  </a:lnTo>
                  <a:cubicBezTo>
                    <a:pt x="60636" y="7642"/>
                    <a:pt x="65285" y="11291"/>
                    <a:pt x="65902" y="16415"/>
                  </a:cubicBezTo>
                  <a:cubicBezTo>
                    <a:pt x="66518" y="21538"/>
                    <a:pt x="62865" y="26191"/>
                    <a:pt x="57742" y="26808"/>
                  </a:cubicBezTo>
                  <a:cubicBezTo>
                    <a:pt x="57742" y="26808"/>
                    <a:pt x="57742" y="26808"/>
                    <a:pt x="57742" y="26808"/>
                  </a:cubicBezTo>
                  <a:cubicBezTo>
                    <a:pt x="57000" y="26895"/>
                    <a:pt x="56254" y="26895"/>
                    <a:pt x="55513" y="26808"/>
                  </a:cubicBezTo>
                  <a:close/>
                  <a:moveTo>
                    <a:pt x="64852" y="60440"/>
                  </a:moveTo>
                  <a:cubicBezTo>
                    <a:pt x="64856" y="55354"/>
                    <a:pt x="60737" y="51234"/>
                    <a:pt x="55651" y="51230"/>
                  </a:cubicBezTo>
                  <a:cubicBezTo>
                    <a:pt x="55651" y="51230"/>
                    <a:pt x="55646" y="51230"/>
                    <a:pt x="55646" y="51230"/>
                  </a:cubicBezTo>
                  <a:lnTo>
                    <a:pt x="17874" y="51230"/>
                  </a:lnTo>
                  <a:cubicBezTo>
                    <a:pt x="12750" y="51846"/>
                    <a:pt x="9097" y="56495"/>
                    <a:pt x="9710" y="61618"/>
                  </a:cubicBezTo>
                  <a:cubicBezTo>
                    <a:pt x="9714" y="61627"/>
                    <a:pt x="9714" y="61635"/>
                    <a:pt x="9714" y="61643"/>
                  </a:cubicBezTo>
                  <a:cubicBezTo>
                    <a:pt x="10226" y="65921"/>
                    <a:pt x="13596" y="69291"/>
                    <a:pt x="17874" y="69803"/>
                  </a:cubicBezTo>
                  <a:lnTo>
                    <a:pt x="55513" y="69803"/>
                  </a:lnTo>
                  <a:cubicBezTo>
                    <a:pt x="60670" y="69803"/>
                    <a:pt x="64852" y="65621"/>
                    <a:pt x="64852" y="60465"/>
                  </a:cubicBezTo>
                  <a:cubicBezTo>
                    <a:pt x="64852" y="60465"/>
                    <a:pt x="64852" y="60460"/>
                    <a:pt x="64852" y="60460"/>
                  </a:cubicBezTo>
                  <a:close/>
                  <a:moveTo>
                    <a:pt x="64852" y="103552"/>
                  </a:moveTo>
                  <a:cubicBezTo>
                    <a:pt x="64856" y="98395"/>
                    <a:pt x="60674" y="94213"/>
                    <a:pt x="55517" y="94209"/>
                  </a:cubicBezTo>
                  <a:cubicBezTo>
                    <a:pt x="55517" y="94209"/>
                    <a:pt x="55513" y="94209"/>
                    <a:pt x="55513" y="94209"/>
                  </a:cubicBezTo>
                  <a:lnTo>
                    <a:pt x="17874" y="94209"/>
                  </a:lnTo>
                  <a:cubicBezTo>
                    <a:pt x="12755" y="94821"/>
                    <a:pt x="9101" y="99466"/>
                    <a:pt x="9714" y="104585"/>
                  </a:cubicBezTo>
                  <a:cubicBezTo>
                    <a:pt x="9714" y="104589"/>
                    <a:pt x="9714" y="104593"/>
                    <a:pt x="9714" y="104598"/>
                  </a:cubicBezTo>
                  <a:cubicBezTo>
                    <a:pt x="10226" y="108875"/>
                    <a:pt x="13596" y="112245"/>
                    <a:pt x="17874" y="112758"/>
                  </a:cubicBezTo>
                  <a:lnTo>
                    <a:pt x="55513" y="112758"/>
                  </a:lnTo>
                  <a:cubicBezTo>
                    <a:pt x="60595" y="112833"/>
                    <a:pt x="64777" y="108771"/>
                    <a:pt x="64852" y="103685"/>
                  </a:cubicBezTo>
                  <a:cubicBezTo>
                    <a:pt x="64852" y="103685"/>
                    <a:pt x="64852" y="103685"/>
                    <a:pt x="64852" y="103685"/>
                  </a:cubicBezTo>
                  <a:lnTo>
                    <a:pt x="64852" y="103552"/>
                  </a:lnTo>
                  <a:close/>
                  <a:moveTo>
                    <a:pt x="64852" y="146527"/>
                  </a:moveTo>
                  <a:cubicBezTo>
                    <a:pt x="64856" y="141370"/>
                    <a:pt x="60674" y="137188"/>
                    <a:pt x="55517" y="137184"/>
                  </a:cubicBezTo>
                  <a:cubicBezTo>
                    <a:pt x="55517" y="137184"/>
                    <a:pt x="55513" y="137184"/>
                    <a:pt x="55513" y="137184"/>
                  </a:cubicBezTo>
                  <a:lnTo>
                    <a:pt x="17874" y="137184"/>
                  </a:lnTo>
                  <a:cubicBezTo>
                    <a:pt x="12750" y="137800"/>
                    <a:pt x="9101" y="142449"/>
                    <a:pt x="9714" y="147573"/>
                  </a:cubicBezTo>
                  <a:cubicBezTo>
                    <a:pt x="10226" y="151850"/>
                    <a:pt x="13596" y="155220"/>
                    <a:pt x="17874" y="155737"/>
                  </a:cubicBezTo>
                  <a:lnTo>
                    <a:pt x="55513" y="155737"/>
                  </a:lnTo>
                  <a:cubicBezTo>
                    <a:pt x="60599" y="155808"/>
                    <a:pt x="64777" y="151746"/>
                    <a:pt x="64852" y="146660"/>
                  </a:cubicBezTo>
                  <a:lnTo>
                    <a:pt x="64852" y="146527"/>
                  </a:lnTo>
                  <a:close/>
                  <a:moveTo>
                    <a:pt x="64852" y="189502"/>
                  </a:moveTo>
                  <a:cubicBezTo>
                    <a:pt x="64856" y="184345"/>
                    <a:pt x="60674" y="180163"/>
                    <a:pt x="55517" y="180159"/>
                  </a:cubicBezTo>
                  <a:cubicBezTo>
                    <a:pt x="55517" y="180159"/>
                    <a:pt x="55513" y="180159"/>
                    <a:pt x="55513" y="180159"/>
                  </a:cubicBezTo>
                  <a:lnTo>
                    <a:pt x="17874" y="180159"/>
                  </a:lnTo>
                  <a:cubicBezTo>
                    <a:pt x="12750" y="180775"/>
                    <a:pt x="9097" y="185424"/>
                    <a:pt x="9710" y="190548"/>
                  </a:cubicBezTo>
                  <a:cubicBezTo>
                    <a:pt x="9714" y="190556"/>
                    <a:pt x="9714" y="190564"/>
                    <a:pt x="9714" y="190573"/>
                  </a:cubicBezTo>
                  <a:cubicBezTo>
                    <a:pt x="10226" y="194850"/>
                    <a:pt x="13596" y="198220"/>
                    <a:pt x="17874" y="198733"/>
                  </a:cubicBezTo>
                  <a:lnTo>
                    <a:pt x="55513" y="198733"/>
                  </a:lnTo>
                  <a:cubicBezTo>
                    <a:pt x="60599" y="198803"/>
                    <a:pt x="64777" y="194742"/>
                    <a:pt x="64852" y="189656"/>
                  </a:cubicBezTo>
                  <a:lnTo>
                    <a:pt x="64852" y="189523"/>
                  </a:lnTo>
                  <a:close/>
                  <a:moveTo>
                    <a:pt x="64852" y="232481"/>
                  </a:moveTo>
                  <a:cubicBezTo>
                    <a:pt x="64856" y="227324"/>
                    <a:pt x="60674" y="223142"/>
                    <a:pt x="55517" y="223138"/>
                  </a:cubicBezTo>
                  <a:cubicBezTo>
                    <a:pt x="55517" y="223138"/>
                    <a:pt x="55513" y="223138"/>
                    <a:pt x="55513" y="223138"/>
                  </a:cubicBezTo>
                  <a:lnTo>
                    <a:pt x="17874" y="223138"/>
                  </a:lnTo>
                  <a:cubicBezTo>
                    <a:pt x="12755" y="223750"/>
                    <a:pt x="9101" y="228395"/>
                    <a:pt x="9714" y="233514"/>
                  </a:cubicBezTo>
                  <a:cubicBezTo>
                    <a:pt x="9714" y="233518"/>
                    <a:pt x="9714" y="233523"/>
                    <a:pt x="9714" y="233527"/>
                  </a:cubicBezTo>
                  <a:cubicBezTo>
                    <a:pt x="10226" y="237805"/>
                    <a:pt x="13596" y="241174"/>
                    <a:pt x="17874" y="241687"/>
                  </a:cubicBezTo>
                  <a:lnTo>
                    <a:pt x="55513" y="241687"/>
                  </a:lnTo>
                  <a:cubicBezTo>
                    <a:pt x="60595" y="241762"/>
                    <a:pt x="64777" y="237701"/>
                    <a:pt x="64852" y="232615"/>
                  </a:cubicBezTo>
                  <a:cubicBezTo>
                    <a:pt x="64852" y="232615"/>
                    <a:pt x="64852" y="232615"/>
                    <a:pt x="64852" y="232615"/>
                  </a:cubicBezTo>
                  <a:lnTo>
                    <a:pt x="64852" y="232481"/>
                  </a:lnTo>
                  <a:close/>
                  <a:moveTo>
                    <a:pt x="64852" y="275456"/>
                  </a:moveTo>
                  <a:cubicBezTo>
                    <a:pt x="64856" y="270299"/>
                    <a:pt x="60674" y="266117"/>
                    <a:pt x="55517" y="266113"/>
                  </a:cubicBezTo>
                  <a:cubicBezTo>
                    <a:pt x="55517" y="266113"/>
                    <a:pt x="55513" y="266113"/>
                    <a:pt x="55513" y="266113"/>
                  </a:cubicBezTo>
                  <a:lnTo>
                    <a:pt x="17874" y="266113"/>
                  </a:lnTo>
                  <a:cubicBezTo>
                    <a:pt x="12750" y="266730"/>
                    <a:pt x="9101" y="271378"/>
                    <a:pt x="9714" y="276502"/>
                  </a:cubicBezTo>
                  <a:cubicBezTo>
                    <a:pt x="10226" y="280780"/>
                    <a:pt x="13596" y="284150"/>
                    <a:pt x="17874" y="284666"/>
                  </a:cubicBezTo>
                  <a:lnTo>
                    <a:pt x="55513" y="284666"/>
                  </a:lnTo>
                  <a:cubicBezTo>
                    <a:pt x="60599" y="284737"/>
                    <a:pt x="64777" y="280676"/>
                    <a:pt x="64852" y="275590"/>
                  </a:cubicBezTo>
                  <a:lnTo>
                    <a:pt x="64852" y="275456"/>
                  </a:lnTo>
                  <a:close/>
                  <a:moveTo>
                    <a:pt x="64852" y="318431"/>
                  </a:moveTo>
                  <a:cubicBezTo>
                    <a:pt x="64856" y="313274"/>
                    <a:pt x="60674" y="309092"/>
                    <a:pt x="55517" y="309088"/>
                  </a:cubicBezTo>
                  <a:cubicBezTo>
                    <a:pt x="55517" y="309088"/>
                    <a:pt x="55513" y="309088"/>
                    <a:pt x="55513" y="309088"/>
                  </a:cubicBezTo>
                  <a:lnTo>
                    <a:pt x="17874" y="309088"/>
                  </a:lnTo>
                  <a:cubicBezTo>
                    <a:pt x="12767" y="309163"/>
                    <a:pt x="8664" y="313324"/>
                    <a:pt x="8664" y="318431"/>
                  </a:cubicBezTo>
                  <a:cubicBezTo>
                    <a:pt x="8664" y="323517"/>
                    <a:pt x="12788" y="327641"/>
                    <a:pt x="17874" y="327641"/>
                  </a:cubicBezTo>
                  <a:lnTo>
                    <a:pt x="55513" y="327641"/>
                  </a:lnTo>
                  <a:cubicBezTo>
                    <a:pt x="60599" y="327712"/>
                    <a:pt x="64777" y="323651"/>
                    <a:pt x="64852" y="318565"/>
                  </a:cubicBezTo>
                  <a:lnTo>
                    <a:pt x="64852" y="318431"/>
                  </a:lnTo>
                  <a:close/>
                  <a:moveTo>
                    <a:pt x="205515" y="17710"/>
                  </a:moveTo>
                  <a:cubicBezTo>
                    <a:pt x="205515" y="12624"/>
                    <a:pt x="201391" y="8501"/>
                    <a:pt x="196305" y="8501"/>
                  </a:cubicBezTo>
                  <a:lnTo>
                    <a:pt x="97551" y="8501"/>
                  </a:lnTo>
                  <a:cubicBezTo>
                    <a:pt x="92427" y="7888"/>
                    <a:pt x="87779" y="11537"/>
                    <a:pt x="87162" y="16661"/>
                  </a:cubicBezTo>
                  <a:cubicBezTo>
                    <a:pt x="86533" y="21784"/>
                    <a:pt x="90178" y="26445"/>
                    <a:pt x="95297" y="27070"/>
                  </a:cubicBezTo>
                  <a:cubicBezTo>
                    <a:pt x="95306" y="27074"/>
                    <a:pt x="95314" y="27074"/>
                    <a:pt x="95322" y="27074"/>
                  </a:cubicBezTo>
                  <a:cubicBezTo>
                    <a:pt x="96064" y="27162"/>
                    <a:pt x="96809" y="27162"/>
                    <a:pt x="97551" y="27074"/>
                  </a:cubicBezTo>
                  <a:lnTo>
                    <a:pt x="196185" y="27074"/>
                  </a:lnTo>
                  <a:cubicBezTo>
                    <a:pt x="201346" y="27074"/>
                    <a:pt x="205528" y="22892"/>
                    <a:pt x="205528" y="17731"/>
                  </a:cubicBezTo>
                  <a:close/>
                  <a:moveTo>
                    <a:pt x="205515" y="60685"/>
                  </a:moveTo>
                  <a:cubicBezTo>
                    <a:pt x="205515" y="55599"/>
                    <a:pt x="201391" y="51475"/>
                    <a:pt x="196305" y="51475"/>
                  </a:cubicBezTo>
                  <a:lnTo>
                    <a:pt x="97551" y="51475"/>
                  </a:lnTo>
                  <a:cubicBezTo>
                    <a:pt x="92427" y="50863"/>
                    <a:pt x="87779" y="54516"/>
                    <a:pt x="87162" y="59640"/>
                  </a:cubicBezTo>
                  <a:cubicBezTo>
                    <a:pt x="86546" y="64759"/>
                    <a:pt x="90199" y="69412"/>
                    <a:pt x="95318" y="70028"/>
                  </a:cubicBezTo>
                  <a:cubicBezTo>
                    <a:pt x="95318" y="70028"/>
                    <a:pt x="95322" y="70028"/>
                    <a:pt x="95322" y="70028"/>
                  </a:cubicBezTo>
                  <a:cubicBezTo>
                    <a:pt x="96064" y="70120"/>
                    <a:pt x="96809" y="70120"/>
                    <a:pt x="97551" y="70028"/>
                  </a:cubicBezTo>
                  <a:lnTo>
                    <a:pt x="196185" y="70028"/>
                  </a:lnTo>
                  <a:cubicBezTo>
                    <a:pt x="201346" y="70033"/>
                    <a:pt x="205528" y="65850"/>
                    <a:pt x="205532" y="60690"/>
                  </a:cubicBezTo>
                  <a:cubicBezTo>
                    <a:pt x="205532" y="60602"/>
                    <a:pt x="205532" y="60510"/>
                    <a:pt x="205532" y="60419"/>
                  </a:cubicBezTo>
                  <a:close/>
                  <a:moveTo>
                    <a:pt x="205515" y="103798"/>
                  </a:moveTo>
                  <a:cubicBezTo>
                    <a:pt x="205515" y="98637"/>
                    <a:pt x="201333" y="94455"/>
                    <a:pt x="196172" y="94455"/>
                  </a:cubicBezTo>
                  <a:lnTo>
                    <a:pt x="97551" y="94455"/>
                  </a:lnTo>
                  <a:cubicBezTo>
                    <a:pt x="92427" y="93842"/>
                    <a:pt x="87779" y="97491"/>
                    <a:pt x="87162" y="102615"/>
                  </a:cubicBezTo>
                  <a:cubicBezTo>
                    <a:pt x="86533" y="107738"/>
                    <a:pt x="90178" y="112399"/>
                    <a:pt x="95297" y="113024"/>
                  </a:cubicBezTo>
                  <a:cubicBezTo>
                    <a:pt x="95306" y="113028"/>
                    <a:pt x="95314" y="113028"/>
                    <a:pt x="95322" y="113028"/>
                  </a:cubicBezTo>
                  <a:cubicBezTo>
                    <a:pt x="96064" y="113116"/>
                    <a:pt x="96809" y="113116"/>
                    <a:pt x="97551" y="113028"/>
                  </a:cubicBezTo>
                  <a:lnTo>
                    <a:pt x="196185" y="113028"/>
                  </a:lnTo>
                  <a:cubicBezTo>
                    <a:pt x="201271" y="113103"/>
                    <a:pt x="205453" y="109042"/>
                    <a:pt x="205532" y="103956"/>
                  </a:cubicBezTo>
                  <a:cubicBezTo>
                    <a:pt x="205532" y="103819"/>
                    <a:pt x="205532" y="103685"/>
                    <a:pt x="205532" y="103540"/>
                  </a:cubicBezTo>
                  <a:close/>
                  <a:moveTo>
                    <a:pt x="205515" y="146773"/>
                  </a:moveTo>
                  <a:cubicBezTo>
                    <a:pt x="205515" y="141612"/>
                    <a:pt x="201333" y="137430"/>
                    <a:pt x="196172" y="137430"/>
                  </a:cubicBezTo>
                  <a:lnTo>
                    <a:pt x="97551" y="137430"/>
                  </a:lnTo>
                  <a:cubicBezTo>
                    <a:pt x="92427" y="136817"/>
                    <a:pt x="87779" y="140466"/>
                    <a:pt x="87162" y="145590"/>
                  </a:cubicBezTo>
                  <a:cubicBezTo>
                    <a:pt x="86533" y="150713"/>
                    <a:pt x="90178" y="155374"/>
                    <a:pt x="95297" y="155999"/>
                  </a:cubicBezTo>
                  <a:cubicBezTo>
                    <a:pt x="95306" y="156003"/>
                    <a:pt x="95314" y="156003"/>
                    <a:pt x="95322" y="156003"/>
                  </a:cubicBezTo>
                  <a:cubicBezTo>
                    <a:pt x="96064" y="156091"/>
                    <a:pt x="96809" y="156091"/>
                    <a:pt x="97551" y="156003"/>
                  </a:cubicBezTo>
                  <a:lnTo>
                    <a:pt x="196185" y="156003"/>
                  </a:lnTo>
                  <a:cubicBezTo>
                    <a:pt x="201271" y="156078"/>
                    <a:pt x="205453" y="152017"/>
                    <a:pt x="205532" y="146931"/>
                  </a:cubicBezTo>
                  <a:cubicBezTo>
                    <a:pt x="205532" y="146798"/>
                    <a:pt x="205532" y="146660"/>
                    <a:pt x="205532" y="146514"/>
                  </a:cubicBezTo>
                  <a:close/>
                  <a:moveTo>
                    <a:pt x="205515" y="189748"/>
                  </a:moveTo>
                  <a:cubicBezTo>
                    <a:pt x="205515" y="184587"/>
                    <a:pt x="201333" y="180405"/>
                    <a:pt x="196172" y="180405"/>
                  </a:cubicBezTo>
                  <a:lnTo>
                    <a:pt x="97551" y="180405"/>
                  </a:lnTo>
                  <a:cubicBezTo>
                    <a:pt x="92427" y="179792"/>
                    <a:pt x="87779" y="183445"/>
                    <a:pt x="87162" y="188569"/>
                  </a:cubicBezTo>
                  <a:cubicBezTo>
                    <a:pt x="86546" y="193688"/>
                    <a:pt x="90199" y="198341"/>
                    <a:pt x="95318" y="198958"/>
                  </a:cubicBezTo>
                  <a:cubicBezTo>
                    <a:pt x="95318" y="198958"/>
                    <a:pt x="95322" y="198958"/>
                    <a:pt x="95322" y="198958"/>
                  </a:cubicBezTo>
                  <a:cubicBezTo>
                    <a:pt x="96064" y="199049"/>
                    <a:pt x="96809" y="199049"/>
                    <a:pt x="97551" y="198958"/>
                  </a:cubicBezTo>
                  <a:lnTo>
                    <a:pt x="196185" y="198958"/>
                  </a:lnTo>
                  <a:cubicBezTo>
                    <a:pt x="201271" y="199033"/>
                    <a:pt x="205453" y="194975"/>
                    <a:pt x="205532" y="189889"/>
                  </a:cubicBezTo>
                  <a:cubicBezTo>
                    <a:pt x="205532" y="189752"/>
                    <a:pt x="205532" y="189619"/>
                    <a:pt x="205532" y="189473"/>
                  </a:cubicBezTo>
                  <a:close/>
                  <a:moveTo>
                    <a:pt x="323768" y="232727"/>
                  </a:moveTo>
                  <a:cubicBezTo>
                    <a:pt x="323768" y="227566"/>
                    <a:pt x="319586" y="223384"/>
                    <a:pt x="314425" y="223384"/>
                  </a:cubicBezTo>
                  <a:lnTo>
                    <a:pt x="215671" y="223384"/>
                  </a:lnTo>
                  <a:cubicBezTo>
                    <a:pt x="210551" y="223996"/>
                    <a:pt x="206894" y="228649"/>
                    <a:pt x="207510" y="233768"/>
                  </a:cubicBezTo>
                  <a:cubicBezTo>
                    <a:pt x="207510" y="233768"/>
                    <a:pt x="207510" y="233773"/>
                    <a:pt x="207510" y="233773"/>
                  </a:cubicBezTo>
                  <a:cubicBezTo>
                    <a:pt x="208023" y="238050"/>
                    <a:pt x="211393" y="241420"/>
                    <a:pt x="215671" y="241933"/>
                  </a:cubicBezTo>
                  <a:lnTo>
                    <a:pt x="314438" y="241933"/>
                  </a:lnTo>
                  <a:cubicBezTo>
                    <a:pt x="319520" y="242012"/>
                    <a:pt x="323702" y="237955"/>
                    <a:pt x="323781" y="232873"/>
                  </a:cubicBezTo>
                  <a:cubicBezTo>
                    <a:pt x="323781" y="232873"/>
                    <a:pt x="323781" y="232869"/>
                    <a:pt x="323781" y="232864"/>
                  </a:cubicBezTo>
                  <a:cubicBezTo>
                    <a:pt x="323781" y="232727"/>
                    <a:pt x="323781" y="232594"/>
                    <a:pt x="323781" y="232448"/>
                  </a:cubicBezTo>
                  <a:close/>
                  <a:moveTo>
                    <a:pt x="323768" y="275702"/>
                  </a:moveTo>
                  <a:cubicBezTo>
                    <a:pt x="323768" y="270541"/>
                    <a:pt x="319586" y="266359"/>
                    <a:pt x="314425" y="266359"/>
                  </a:cubicBezTo>
                  <a:lnTo>
                    <a:pt x="215671" y="266359"/>
                  </a:lnTo>
                  <a:cubicBezTo>
                    <a:pt x="210547" y="266975"/>
                    <a:pt x="206894" y="271628"/>
                    <a:pt x="207510" y="276752"/>
                  </a:cubicBezTo>
                  <a:cubicBezTo>
                    <a:pt x="207510" y="276752"/>
                    <a:pt x="207510" y="276752"/>
                    <a:pt x="207510" y="276752"/>
                  </a:cubicBezTo>
                  <a:cubicBezTo>
                    <a:pt x="208023" y="281025"/>
                    <a:pt x="211397" y="284399"/>
                    <a:pt x="215671" y="284912"/>
                  </a:cubicBezTo>
                  <a:lnTo>
                    <a:pt x="314438" y="284912"/>
                  </a:lnTo>
                  <a:cubicBezTo>
                    <a:pt x="319524" y="284987"/>
                    <a:pt x="323706" y="280926"/>
                    <a:pt x="323781" y="275840"/>
                  </a:cubicBezTo>
                  <a:cubicBezTo>
                    <a:pt x="323781" y="275706"/>
                    <a:pt x="323781" y="275569"/>
                    <a:pt x="323781" y="275423"/>
                  </a:cubicBezTo>
                  <a:close/>
                  <a:moveTo>
                    <a:pt x="323768" y="318677"/>
                  </a:moveTo>
                  <a:cubicBezTo>
                    <a:pt x="323764" y="313516"/>
                    <a:pt x="319586" y="309338"/>
                    <a:pt x="314425" y="309334"/>
                  </a:cubicBezTo>
                  <a:lnTo>
                    <a:pt x="215671" y="309334"/>
                  </a:lnTo>
                  <a:cubicBezTo>
                    <a:pt x="210564" y="309409"/>
                    <a:pt x="206461" y="313570"/>
                    <a:pt x="206461" y="318677"/>
                  </a:cubicBezTo>
                  <a:cubicBezTo>
                    <a:pt x="206461" y="323763"/>
                    <a:pt x="210585" y="327887"/>
                    <a:pt x="215671" y="327887"/>
                  </a:cubicBezTo>
                  <a:lnTo>
                    <a:pt x="314438" y="327887"/>
                  </a:lnTo>
                  <a:cubicBezTo>
                    <a:pt x="319520" y="327962"/>
                    <a:pt x="323706" y="323905"/>
                    <a:pt x="323781" y="318819"/>
                  </a:cubicBezTo>
                  <a:cubicBezTo>
                    <a:pt x="323781" y="318819"/>
                    <a:pt x="323781" y="318819"/>
                    <a:pt x="323781" y="318819"/>
                  </a:cubicBezTo>
                  <a:cubicBezTo>
                    <a:pt x="323781" y="318681"/>
                    <a:pt x="323781" y="318548"/>
                    <a:pt x="323781" y="318402"/>
                  </a:cubicBezTo>
                  <a:close/>
                  <a:moveTo>
                    <a:pt x="249023" y="17710"/>
                  </a:moveTo>
                  <a:cubicBezTo>
                    <a:pt x="248953" y="11791"/>
                    <a:pt x="244133" y="7030"/>
                    <a:pt x="238214" y="7034"/>
                  </a:cubicBezTo>
                  <a:cubicBezTo>
                    <a:pt x="232287" y="7709"/>
                    <a:pt x="228021" y="13045"/>
                    <a:pt x="228671" y="18977"/>
                  </a:cubicBezTo>
                  <a:cubicBezTo>
                    <a:pt x="229229" y="23996"/>
                    <a:pt x="233195" y="27962"/>
                    <a:pt x="238214" y="28520"/>
                  </a:cubicBezTo>
                  <a:cubicBezTo>
                    <a:pt x="244183" y="28516"/>
                    <a:pt x="249023" y="23679"/>
                    <a:pt x="249036" y="17710"/>
                  </a:cubicBezTo>
                  <a:close/>
                  <a:moveTo>
                    <a:pt x="281189" y="17710"/>
                  </a:moveTo>
                  <a:cubicBezTo>
                    <a:pt x="281177" y="11745"/>
                    <a:pt x="276345" y="6913"/>
                    <a:pt x="270380" y="6901"/>
                  </a:cubicBezTo>
                  <a:cubicBezTo>
                    <a:pt x="264415" y="6913"/>
                    <a:pt x="259583" y="11745"/>
                    <a:pt x="259570" y="17710"/>
                  </a:cubicBezTo>
                  <a:cubicBezTo>
                    <a:pt x="259570" y="23684"/>
                    <a:pt x="264406" y="28528"/>
                    <a:pt x="270380" y="28540"/>
                  </a:cubicBezTo>
                  <a:lnTo>
                    <a:pt x="270513" y="28540"/>
                  </a:lnTo>
                  <a:cubicBezTo>
                    <a:pt x="276411" y="28545"/>
                    <a:pt x="281189" y="23767"/>
                    <a:pt x="281193" y="17869"/>
                  </a:cubicBezTo>
                  <a:cubicBezTo>
                    <a:pt x="281193" y="17869"/>
                    <a:pt x="281193" y="17864"/>
                    <a:pt x="281193" y="17864"/>
                  </a:cubicBezTo>
                  <a:cubicBezTo>
                    <a:pt x="281193" y="17819"/>
                    <a:pt x="281193" y="17777"/>
                    <a:pt x="281193" y="17731"/>
                  </a:cubicBezTo>
                  <a:close/>
                  <a:moveTo>
                    <a:pt x="313488" y="17710"/>
                  </a:moveTo>
                  <a:cubicBezTo>
                    <a:pt x="313476" y="11745"/>
                    <a:pt x="308644" y="6913"/>
                    <a:pt x="302679" y="6901"/>
                  </a:cubicBezTo>
                  <a:cubicBezTo>
                    <a:pt x="296714" y="6913"/>
                    <a:pt x="291882" y="11745"/>
                    <a:pt x="291869" y="17710"/>
                  </a:cubicBezTo>
                  <a:cubicBezTo>
                    <a:pt x="291869" y="23684"/>
                    <a:pt x="296705" y="28528"/>
                    <a:pt x="302679" y="28540"/>
                  </a:cubicBezTo>
                  <a:lnTo>
                    <a:pt x="302679" y="28540"/>
                  </a:lnTo>
                  <a:cubicBezTo>
                    <a:pt x="308573" y="28616"/>
                    <a:pt x="313413" y="23900"/>
                    <a:pt x="313488" y="18006"/>
                  </a:cubicBezTo>
                  <a:cubicBezTo>
                    <a:pt x="313488" y="18006"/>
                    <a:pt x="313488" y="18002"/>
                    <a:pt x="313488" y="17998"/>
                  </a:cubicBezTo>
                  <a:cubicBezTo>
                    <a:pt x="313488" y="17910"/>
                    <a:pt x="313488" y="17819"/>
                    <a:pt x="313488" y="17731"/>
                  </a:cubicBezTo>
                  <a:close/>
                  <a:moveTo>
                    <a:pt x="345654" y="17710"/>
                  </a:moveTo>
                  <a:cubicBezTo>
                    <a:pt x="345641" y="11745"/>
                    <a:pt x="340809" y="6913"/>
                    <a:pt x="334844" y="6901"/>
                  </a:cubicBezTo>
                  <a:cubicBezTo>
                    <a:pt x="328879" y="6913"/>
                    <a:pt x="324047" y="11745"/>
                    <a:pt x="324035" y="17710"/>
                  </a:cubicBezTo>
                  <a:cubicBezTo>
                    <a:pt x="324035" y="23684"/>
                    <a:pt x="328871" y="28528"/>
                    <a:pt x="334844" y="28540"/>
                  </a:cubicBezTo>
                  <a:lnTo>
                    <a:pt x="334978" y="28540"/>
                  </a:lnTo>
                  <a:cubicBezTo>
                    <a:pt x="340876" y="28545"/>
                    <a:pt x="345654" y="23767"/>
                    <a:pt x="345658" y="17869"/>
                  </a:cubicBezTo>
                  <a:cubicBezTo>
                    <a:pt x="345658" y="17869"/>
                    <a:pt x="345658" y="17864"/>
                    <a:pt x="345658" y="17864"/>
                  </a:cubicBezTo>
                  <a:cubicBezTo>
                    <a:pt x="345658" y="17819"/>
                    <a:pt x="345658" y="17777"/>
                    <a:pt x="345658" y="17731"/>
                  </a:cubicBezTo>
                  <a:close/>
                  <a:moveTo>
                    <a:pt x="377957" y="17710"/>
                  </a:moveTo>
                  <a:cubicBezTo>
                    <a:pt x="377944" y="11737"/>
                    <a:pt x="373100" y="6901"/>
                    <a:pt x="367127" y="6901"/>
                  </a:cubicBezTo>
                  <a:cubicBezTo>
                    <a:pt x="361162" y="6913"/>
                    <a:pt x="356330" y="11745"/>
                    <a:pt x="356317" y="17710"/>
                  </a:cubicBezTo>
                  <a:cubicBezTo>
                    <a:pt x="356317" y="23684"/>
                    <a:pt x="361153" y="28528"/>
                    <a:pt x="367127" y="28540"/>
                  </a:cubicBezTo>
                  <a:lnTo>
                    <a:pt x="367127" y="28540"/>
                  </a:lnTo>
                  <a:cubicBezTo>
                    <a:pt x="373021" y="28632"/>
                    <a:pt x="377873" y="23929"/>
                    <a:pt x="377965" y="18035"/>
                  </a:cubicBezTo>
                  <a:cubicBezTo>
                    <a:pt x="377965" y="18019"/>
                    <a:pt x="377965" y="17998"/>
                    <a:pt x="377965" y="17977"/>
                  </a:cubicBezTo>
                  <a:cubicBezTo>
                    <a:pt x="377965" y="17889"/>
                    <a:pt x="377965" y="17798"/>
                    <a:pt x="377965" y="17710"/>
                  </a:cubicBezTo>
                  <a:close/>
                  <a:moveTo>
                    <a:pt x="410118" y="17710"/>
                  </a:moveTo>
                  <a:cubicBezTo>
                    <a:pt x="410106" y="11745"/>
                    <a:pt x="405274" y="6913"/>
                    <a:pt x="399309" y="6901"/>
                  </a:cubicBezTo>
                  <a:cubicBezTo>
                    <a:pt x="393336" y="6901"/>
                    <a:pt x="388491" y="11737"/>
                    <a:pt x="388479" y="17710"/>
                  </a:cubicBezTo>
                  <a:cubicBezTo>
                    <a:pt x="388479" y="23692"/>
                    <a:pt x="393327" y="28540"/>
                    <a:pt x="399309" y="28540"/>
                  </a:cubicBezTo>
                  <a:lnTo>
                    <a:pt x="399442" y="28540"/>
                  </a:lnTo>
                  <a:cubicBezTo>
                    <a:pt x="405336" y="28545"/>
                    <a:pt x="410114" y="23767"/>
                    <a:pt x="410118" y="17873"/>
                  </a:cubicBezTo>
                  <a:cubicBezTo>
                    <a:pt x="410118" y="17869"/>
                    <a:pt x="410118" y="17869"/>
                    <a:pt x="410118" y="17864"/>
                  </a:cubicBezTo>
                  <a:lnTo>
                    <a:pt x="410118" y="17731"/>
                  </a:lnTo>
                  <a:close/>
                  <a:moveTo>
                    <a:pt x="249028" y="103798"/>
                  </a:moveTo>
                  <a:cubicBezTo>
                    <a:pt x="249028" y="97816"/>
                    <a:pt x="244179" y="92968"/>
                    <a:pt x="238197" y="92968"/>
                  </a:cubicBezTo>
                  <a:cubicBezTo>
                    <a:pt x="232224" y="92980"/>
                    <a:pt x="227388" y="97825"/>
                    <a:pt x="227388" y="103798"/>
                  </a:cubicBezTo>
                  <a:cubicBezTo>
                    <a:pt x="227388" y="109771"/>
                    <a:pt x="232224" y="114615"/>
                    <a:pt x="238197" y="114628"/>
                  </a:cubicBezTo>
                  <a:cubicBezTo>
                    <a:pt x="244179" y="114628"/>
                    <a:pt x="249028" y="109779"/>
                    <a:pt x="249028" y="103798"/>
                  </a:cubicBezTo>
                  <a:close/>
                  <a:moveTo>
                    <a:pt x="281193" y="103798"/>
                  </a:moveTo>
                  <a:cubicBezTo>
                    <a:pt x="281256" y="97833"/>
                    <a:pt x="276478" y="92938"/>
                    <a:pt x="270513" y="92855"/>
                  </a:cubicBezTo>
                  <a:cubicBezTo>
                    <a:pt x="264548" y="92793"/>
                    <a:pt x="259654" y="97566"/>
                    <a:pt x="259570" y="103531"/>
                  </a:cubicBezTo>
                  <a:cubicBezTo>
                    <a:pt x="259508" y="109496"/>
                    <a:pt x="264286" y="114391"/>
                    <a:pt x="270251" y="114474"/>
                  </a:cubicBezTo>
                  <a:lnTo>
                    <a:pt x="270513" y="114474"/>
                  </a:lnTo>
                  <a:cubicBezTo>
                    <a:pt x="276411" y="114478"/>
                    <a:pt x="281189" y="109700"/>
                    <a:pt x="281193" y="103802"/>
                  </a:cubicBezTo>
                  <a:cubicBezTo>
                    <a:pt x="281193" y="103802"/>
                    <a:pt x="281193" y="103798"/>
                    <a:pt x="281193" y="103798"/>
                  </a:cubicBezTo>
                  <a:cubicBezTo>
                    <a:pt x="281193" y="103710"/>
                    <a:pt x="281193" y="103619"/>
                    <a:pt x="281193" y="103531"/>
                  </a:cubicBezTo>
                  <a:close/>
                  <a:moveTo>
                    <a:pt x="313492" y="103798"/>
                  </a:moveTo>
                  <a:cubicBezTo>
                    <a:pt x="313559" y="97833"/>
                    <a:pt x="308781" y="92934"/>
                    <a:pt x="302816" y="92851"/>
                  </a:cubicBezTo>
                  <a:cubicBezTo>
                    <a:pt x="296847" y="92784"/>
                    <a:pt x="291953" y="97562"/>
                    <a:pt x="291869" y="103531"/>
                  </a:cubicBezTo>
                  <a:cubicBezTo>
                    <a:pt x="291807" y="109496"/>
                    <a:pt x="296580" y="114391"/>
                    <a:pt x="302545" y="114474"/>
                  </a:cubicBezTo>
                  <a:lnTo>
                    <a:pt x="302679" y="114474"/>
                  </a:lnTo>
                  <a:cubicBezTo>
                    <a:pt x="308652" y="114474"/>
                    <a:pt x="313496" y="109638"/>
                    <a:pt x="313509" y="103664"/>
                  </a:cubicBezTo>
                  <a:cubicBezTo>
                    <a:pt x="313509" y="103619"/>
                    <a:pt x="313509" y="103573"/>
                    <a:pt x="313509" y="103531"/>
                  </a:cubicBezTo>
                  <a:close/>
                  <a:moveTo>
                    <a:pt x="345658" y="103798"/>
                  </a:moveTo>
                  <a:cubicBezTo>
                    <a:pt x="345720" y="97833"/>
                    <a:pt x="340943" y="92938"/>
                    <a:pt x="334978" y="92855"/>
                  </a:cubicBezTo>
                  <a:cubicBezTo>
                    <a:pt x="329013" y="92793"/>
                    <a:pt x="324118" y="97566"/>
                    <a:pt x="324035" y="103531"/>
                  </a:cubicBezTo>
                  <a:cubicBezTo>
                    <a:pt x="323972" y="109496"/>
                    <a:pt x="328750" y="114391"/>
                    <a:pt x="334715" y="114474"/>
                  </a:cubicBezTo>
                  <a:lnTo>
                    <a:pt x="334978" y="114474"/>
                  </a:lnTo>
                  <a:cubicBezTo>
                    <a:pt x="340876" y="114478"/>
                    <a:pt x="345654" y="109700"/>
                    <a:pt x="345658" y="103802"/>
                  </a:cubicBezTo>
                  <a:cubicBezTo>
                    <a:pt x="345658" y="103802"/>
                    <a:pt x="345658" y="103798"/>
                    <a:pt x="345658" y="103798"/>
                  </a:cubicBezTo>
                  <a:cubicBezTo>
                    <a:pt x="345658" y="103710"/>
                    <a:pt x="345658" y="103619"/>
                    <a:pt x="345658" y="103531"/>
                  </a:cubicBezTo>
                  <a:close/>
                  <a:moveTo>
                    <a:pt x="377957" y="103798"/>
                  </a:moveTo>
                  <a:cubicBezTo>
                    <a:pt x="378023" y="97833"/>
                    <a:pt x="373246" y="92934"/>
                    <a:pt x="367281" y="92851"/>
                  </a:cubicBezTo>
                  <a:cubicBezTo>
                    <a:pt x="361312" y="92784"/>
                    <a:pt x="356417" y="97562"/>
                    <a:pt x="356334" y="103531"/>
                  </a:cubicBezTo>
                  <a:cubicBezTo>
                    <a:pt x="356271" y="109496"/>
                    <a:pt x="361045" y="114391"/>
                    <a:pt x="367010" y="114474"/>
                  </a:cubicBezTo>
                  <a:lnTo>
                    <a:pt x="367143" y="114474"/>
                  </a:lnTo>
                  <a:cubicBezTo>
                    <a:pt x="373116" y="114474"/>
                    <a:pt x="377961" y="109638"/>
                    <a:pt x="377973" y="103664"/>
                  </a:cubicBezTo>
                  <a:cubicBezTo>
                    <a:pt x="377973" y="103619"/>
                    <a:pt x="377973" y="103573"/>
                    <a:pt x="377973" y="103531"/>
                  </a:cubicBezTo>
                  <a:close/>
                  <a:moveTo>
                    <a:pt x="410123" y="103798"/>
                  </a:moveTo>
                  <a:cubicBezTo>
                    <a:pt x="410185" y="97833"/>
                    <a:pt x="405407" y="92938"/>
                    <a:pt x="399442" y="92855"/>
                  </a:cubicBezTo>
                  <a:cubicBezTo>
                    <a:pt x="393477" y="92793"/>
                    <a:pt x="388583" y="97566"/>
                    <a:pt x="388500" y="103531"/>
                  </a:cubicBezTo>
                  <a:cubicBezTo>
                    <a:pt x="388437" y="109496"/>
                    <a:pt x="393215" y="114391"/>
                    <a:pt x="399180" y="114474"/>
                  </a:cubicBezTo>
                  <a:lnTo>
                    <a:pt x="399442" y="114474"/>
                  </a:lnTo>
                  <a:cubicBezTo>
                    <a:pt x="405341" y="114478"/>
                    <a:pt x="410118" y="109700"/>
                    <a:pt x="410123" y="103802"/>
                  </a:cubicBezTo>
                  <a:cubicBezTo>
                    <a:pt x="410123" y="103802"/>
                    <a:pt x="410123" y="103798"/>
                    <a:pt x="410123" y="103798"/>
                  </a:cubicBezTo>
                  <a:cubicBezTo>
                    <a:pt x="410123" y="103710"/>
                    <a:pt x="410123" y="103619"/>
                    <a:pt x="410123" y="103531"/>
                  </a:cubicBezTo>
                  <a:close/>
                  <a:moveTo>
                    <a:pt x="359137" y="227387"/>
                  </a:moveTo>
                  <a:cubicBezTo>
                    <a:pt x="359200" y="221422"/>
                    <a:pt x="354426" y="216528"/>
                    <a:pt x="348461" y="216444"/>
                  </a:cubicBezTo>
                  <a:cubicBezTo>
                    <a:pt x="342492" y="216378"/>
                    <a:pt x="337598" y="221155"/>
                    <a:pt x="337514" y="227120"/>
                  </a:cubicBezTo>
                  <a:cubicBezTo>
                    <a:pt x="337452" y="233085"/>
                    <a:pt x="342230" y="237980"/>
                    <a:pt x="348195" y="238063"/>
                  </a:cubicBezTo>
                  <a:lnTo>
                    <a:pt x="348324" y="238063"/>
                  </a:lnTo>
                  <a:cubicBezTo>
                    <a:pt x="354297" y="238063"/>
                    <a:pt x="359141" y="233227"/>
                    <a:pt x="359154" y="227254"/>
                  </a:cubicBezTo>
                  <a:lnTo>
                    <a:pt x="359154" y="227387"/>
                  </a:lnTo>
                  <a:close/>
                  <a:moveTo>
                    <a:pt x="391303" y="227387"/>
                  </a:moveTo>
                  <a:cubicBezTo>
                    <a:pt x="391365" y="221422"/>
                    <a:pt x="386588" y="216528"/>
                    <a:pt x="380623" y="216444"/>
                  </a:cubicBezTo>
                  <a:cubicBezTo>
                    <a:pt x="374658" y="216382"/>
                    <a:pt x="369763" y="221155"/>
                    <a:pt x="369680" y="227120"/>
                  </a:cubicBezTo>
                  <a:cubicBezTo>
                    <a:pt x="369618" y="233085"/>
                    <a:pt x="374395" y="237980"/>
                    <a:pt x="380360" y="238063"/>
                  </a:cubicBezTo>
                  <a:cubicBezTo>
                    <a:pt x="380448" y="238063"/>
                    <a:pt x="380535" y="238063"/>
                    <a:pt x="380623" y="238063"/>
                  </a:cubicBezTo>
                  <a:cubicBezTo>
                    <a:pt x="386521" y="238067"/>
                    <a:pt x="391299" y="233289"/>
                    <a:pt x="391303" y="227391"/>
                  </a:cubicBezTo>
                  <a:cubicBezTo>
                    <a:pt x="391303" y="227391"/>
                    <a:pt x="391303" y="227387"/>
                    <a:pt x="391303" y="227387"/>
                  </a:cubicBezTo>
                  <a:cubicBezTo>
                    <a:pt x="391303" y="227299"/>
                    <a:pt x="391303" y="227208"/>
                    <a:pt x="391303" y="227120"/>
                  </a:cubicBezTo>
                  <a:close/>
                  <a:moveTo>
                    <a:pt x="423602" y="227387"/>
                  </a:moveTo>
                  <a:cubicBezTo>
                    <a:pt x="423664" y="221422"/>
                    <a:pt x="418887" y="216528"/>
                    <a:pt x="412922" y="216444"/>
                  </a:cubicBezTo>
                  <a:cubicBezTo>
                    <a:pt x="406957" y="216382"/>
                    <a:pt x="402062" y="221155"/>
                    <a:pt x="401979" y="227120"/>
                  </a:cubicBezTo>
                  <a:cubicBezTo>
                    <a:pt x="401916" y="233085"/>
                    <a:pt x="406694" y="237980"/>
                    <a:pt x="412659" y="238063"/>
                  </a:cubicBezTo>
                  <a:cubicBezTo>
                    <a:pt x="412747" y="238063"/>
                    <a:pt x="412834" y="238063"/>
                    <a:pt x="412926" y="238063"/>
                  </a:cubicBezTo>
                  <a:cubicBezTo>
                    <a:pt x="418820" y="238067"/>
                    <a:pt x="423598" y="233289"/>
                    <a:pt x="423602" y="227395"/>
                  </a:cubicBezTo>
                  <a:cubicBezTo>
                    <a:pt x="423602" y="227391"/>
                    <a:pt x="423602" y="227391"/>
                    <a:pt x="423602" y="227387"/>
                  </a:cubicBezTo>
                  <a:cubicBezTo>
                    <a:pt x="423602" y="227299"/>
                    <a:pt x="423602" y="227208"/>
                    <a:pt x="423602" y="227120"/>
                  </a:cubicBezTo>
                  <a:close/>
                  <a:moveTo>
                    <a:pt x="455901" y="227387"/>
                  </a:moveTo>
                  <a:cubicBezTo>
                    <a:pt x="455963" y="221422"/>
                    <a:pt x="451190" y="216528"/>
                    <a:pt x="445225" y="216444"/>
                  </a:cubicBezTo>
                  <a:cubicBezTo>
                    <a:pt x="439260" y="216369"/>
                    <a:pt x="434357" y="221143"/>
                    <a:pt x="434282" y="227112"/>
                  </a:cubicBezTo>
                  <a:cubicBezTo>
                    <a:pt x="434282" y="227112"/>
                    <a:pt x="434282" y="227116"/>
                    <a:pt x="434282" y="227120"/>
                  </a:cubicBezTo>
                  <a:cubicBezTo>
                    <a:pt x="434220" y="233085"/>
                    <a:pt x="438993" y="237980"/>
                    <a:pt x="444958" y="238063"/>
                  </a:cubicBezTo>
                  <a:lnTo>
                    <a:pt x="445087" y="238063"/>
                  </a:lnTo>
                  <a:cubicBezTo>
                    <a:pt x="451061" y="238063"/>
                    <a:pt x="455905" y="233227"/>
                    <a:pt x="455918" y="227254"/>
                  </a:cubicBezTo>
                  <a:lnTo>
                    <a:pt x="455918" y="227387"/>
                  </a:lnTo>
                  <a:close/>
                  <a:moveTo>
                    <a:pt x="488066" y="227387"/>
                  </a:moveTo>
                  <a:cubicBezTo>
                    <a:pt x="488129" y="221422"/>
                    <a:pt x="483351" y="216528"/>
                    <a:pt x="477386" y="216444"/>
                  </a:cubicBezTo>
                  <a:cubicBezTo>
                    <a:pt x="471417" y="216369"/>
                    <a:pt x="466523" y="221147"/>
                    <a:pt x="466448" y="227116"/>
                  </a:cubicBezTo>
                  <a:cubicBezTo>
                    <a:pt x="466448" y="227116"/>
                    <a:pt x="466448" y="227120"/>
                    <a:pt x="466448" y="227120"/>
                  </a:cubicBezTo>
                  <a:cubicBezTo>
                    <a:pt x="466373" y="233089"/>
                    <a:pt x="471146" y="237988"/>
                    <a:pt x="477115" y="238063"/>
                  </a:cubicBezTo>
                  <a:cubicBezTo>
                    <a:pt x="477115" y="238063"/>
                    <a:pt x="477120" y="238063"/>
                    <a:pt x="477124" y="238063"/>
                  </a:cubicBezTo>
                  <a:cubicBezTo>
                    <a:pt x="477211" y="238063"/>
                    <a:pt x="477299" y="238063"/>
                    <a:pt x="477390" y="238063"/>
                  </a:cubicBezTo>
                  <a:cubicBezTo>
                    <a:pt x="483289" y="238063"/>
                    <a:pt x="488066" y="233285"/>
                    <a:pt x="488066" y="227387"/>
                  </a:cubicBezTo>
                  <a:cubicBezTo>
                    <a:pt x="488066" y="227299"/>
                    <a:pt x="488066" y="227208"/>
                    <a:pt x="488066" y="227120"/>
                  </a:cubicBezTo>
                  <a:close/>
                  <a:moveTo>
                    <a:pt x="520365" y="227387"/>
                  </a:moveTo>
                  <a:cubicBezTo>
                    <a:pt x="520428" y="221422"/>
                    <a:pt x="515654" y="216528"/>
                    <a:pt x="509689" y="216444"/>
                  </a:cubicBezTo>
                  <a:cubicBezTo>
                    <a:pt x="503720" y="216369"/>
                    <a:pt x="498822" y="221143"/>
                    <a:pt x="498747" y="227112"/>
                  </a:cubicBezTo>
                  <a:cubicBezTo>
                    <a:pt x="498747" y="227112"/>
                    <a:pt x="498747" y="227116"/>
                    <a:pt x="498747" y="227120"/>
                  </a:cubicBezTo>
                  <a:cubicBezTo>
                    <a:pt x="498684" y="233085"/>
                    <a:pt x="503458" y="237980"/>
                    <a:pt x="509423" y="238063"/>
                  </a:cubicBezTo>
                  <a:lnTo>
                    <a:pt x="509556" y="238063"/>
                  </a:lnTo>
                  <a:cubicBezTo>
                    <a:pt x="515529" y="238063"/>
                    <a:pt x="520374" y="233227"/>
                    <a:pt x="520386" y="227254"/>
                  </a:cubicBezTo>
                  <a:cubicBezTo>
                    <a:pt x="520386" y="227208"/>
                    <a:pt x="520386" y="227162"/>
                    <a:pt x="520386" y="227120"/>
                  </a:cubicBezTo>
                  <a:close/>
                  <a:moveTo>
                    <a:pt x="359137" y="316007"/>
                  </a:moveTo>
                  <a:cubicBezTo>
                    <a:pt x="359204" y="310046"/>
                    <a:pt x="354434" y="305152"/>
                    <a:pt x="348474" y="305060"/>
                  </a:cubicBezTo>
                  <a:cubicBezTo>
                    <a:pt x="342509" y="304998"/>
                    <a:pt x="337614" y="309771"/>
                    <a:pt x="337531" y="315736"/>
                  </a:cubicBezTo>
                  <a:cubicBezTo>
                    <a:pt x="337464" y="321701"/>
                    <a:pt x="342242" y="326600"/>
                    <a:pt x="348207" y="326683"/>
                  </a:cubicBezTo>
                  <a:lnTo>
                    <a:pt x="348340" y="326683"/>
                  </a:lnTo>
                  <a:cubicBezTo>
                    <a:pt x="354314" y="326670"/>
                    <a:pt x="359150" y="321826"/>
                    <a:pt x="359150" y="315853"/>
                  </a:cubicBezTo>
                  <a:lnTo>
                    <a:pt x="359150" y="315986"/>
                  </a:lnTo>
                  <a:close/>
                  <a:moveTo>
                    <a:pt x="391303" y="316007"/>
                  </a:moveTo>
                  <a:cubicBezTo>
                    <a:pt x="391365" y="310042"/>
                    <a:pt x="386592" y="305148"/>
                    <a:pt x="380627" y="305064"/>
                  </a:cubicBezTo>
                  <a:cubicBezTo>
                    <a:pt x="374658" y="305002"/>
                    <a:pt x="369767" y="309780"/>
                    <a:pt x="369684" y="315744"/>
                  </a:cubicBezTo>
                  <a:cubicBezTo>
                    <a:pt x="369622" y="321709"/>
                    <a:pt x="374395" y="326604"/>
                    <a:pt x="380360" y="326687"/>
                  </a:cubicBezTo>
                  <a:lnTo>
                    <a:pt x="380627" y="326687"/>
                  </a:lnTo>
                  <a:cubicBezTo>
                    <a:pt x="386521" y="326683"/>
                    <a:pt x="391299" y="321905"/>
                    <a:pt x="391303" y="316011"/>
                  </a:cubicBezTo>
                  <a:cubicBezTo>
                    <a:pt x="391303" y="315920"/>
                    <a:pt x="391303" y="315832"/>
                    <a:pt x="391303" y="315740"/>
                  </a:cubicBezTo>
                  <a:close/>
                  <a:moveTo>
                    <a:pt x="423602" y="316007"/>
                  </a:moveTo>
                  <a:cubicBezTo>
                    <a:pt x="423669" y="310050"/>
                    <a:pt x="418911" y="305160"/>
                    <a:pt x="412955" y="305060"/>
                  </a:cubicBezTo>
                  <a:cubicBezTo>
                    <a:pt x="406986" y="304998"/>
                    <a:pt x="402096" y="309775"/>
                    <a:pt x="402012" y="315740"/>
                  </a:cubicBezTo>
                  <a:cubicBezTo>
                    <a:pt x="401950" y="321705"/>
                    <a:pt x="406723" y="326600"/>
                    <a:pt x="412688" y="326683"/>
                  </a:cubicBezTo>
                  <a:lnTo>
                    <a:pt x="412955" y="326683"/>
                  </a:lnTo>
                  <a:cubicBezTo>
                    <a:pt x="418849" y="326679"/>
                    <a:pt x="423627" y="321901"/>
                    <a:pt x="423631" y="316007"/>
                  </a:cubicBezTo>
                  <a:cubicBezTo>
                    <a:pt x="423631" y="315915"/>
                    <a:pt x="423631" y="315828"/>
                    <a:pt x="423631" y="315736"/>
                  </a:cubicBezTo>
                  <a:close/>
                  <a:moveTo>
                    <a:pt x="455901" y="316007"/>
                  </a:moveTo>
                  <a:cubicBezTo>
                    <a:pt x="455967" y="310046"/>
                    <a:pt x="451198" y="305152"/>
                    <a:pt x="445237" y="305060"/>
                  </a:cubicBezTo>
                  <a:cubicBezTo>
                    <a:pt x="439272" y="304998"/>
                    <a:pt x="434378" y="309771"/>
                    <a:pt x="434295" y="315736"/>
                  </a:cubicBezTo>
                  <a:cubicBezTo>
                    <a:pt x="434228" y="321701"/>
                    <a:pt x="439006" y="326600"/>
                    <a:pt x="444971" y="326683"/>
                  </a:cubicBezTo>
                  <a:lnTo>
                    <a:pt x="445104" y="326683"/>
                  </a:lnTo>
                  <a:cubicBezTo>
                    <a:pt x="451077" y="326670"/>
                    <a:pt x="455913" y="321826"/>
                    <a:pt x="455913" y="315853"/>
                  </a:cubicBezTo>
                  <a:lnTo>
                    <a:pt x="455913" y="315986"/>
                  </a:lnTo>
                  <a:close/>
                  <a:moveTo>
                    <a:pt x="488066" y="316007"/>
                  </a:moveTo>
                  <a:cubicBezTo>
                    <a:pt x="488129" y="310042"/>
                    <a:pt x="483355" y="305148"/>
                    <a:pt x="477390" y="305064"/>
                  </a:cubicBezTo>
                  <a:cubicBezTo>
                    <a:pt x="471421" y="305002"/>
                    <a:pt x="466531" y="309780"/>
                    <a:pt x="466448" y="315744"/>
                  </a:cubicBezTo>
                  <a:cubicBezTo>
                    <a:pt x="466385" y="321709"/>
                    <a:pt x="471159" y="326604"/>
                    <a:pt x="477124" y="326687"/>
                  </a:cubicBezTo>
                  <a:lnTo>
                    <a:pt x="477390" y="326687"/>
                  </a:lnTo>
                  <a:cubicBezTo>
                    <a:pt x="483284" y="326683"/>
                    <a:pt x="488062" y="321905"/>
                    <a:pt x="488066" y="316011"/>
                  </a:cubicBezTo>
                  <a:cubicBezTo>
                    <a:pt x="488066" y="315920"/>
                    <a:pt x="488066" y="315832"/>
                    <a:pt x="488066" y="315740"/>
                  </a:cubicBezTo>
                  <a:close/>
                  <a:moveTo>
                    <a:pt x="520365" y="316007"/>
                  </a:moveTo>
                  <a:cubicBezTo>
                    <a:pt x="520428" y="310042"/>
                    <a:pt x="515654" y="305148"/>
                    <a:pt x="509689" y="305064"/>
                  </a:cubicBezTo>
                  <a:cubicBezTo>
                    <a:pt x="503724" y="305002"/>
                    <a:pt x="498830" y="309775"/>
                    <a:pt x="498747" y="315740"/>
                  </a:cubicBezTo>
                  <a:cubicBezTo>
                    <a:pt x="498680" y="321705"/>
                    <a:pt x="503458" y="326604"/>
                    <a:pt x="509423" y="326687"/>
                  </a:cubicBezTo>
                  <a:lnTo>
                    <a:pt x="509556" y="326687"/>
                  </a:lnTo>
                  <a:cubicBezTo>
                    <a:pt x="515538" y="326687"/>
                    <a:pt x="520386" y="321839"/>
                    <a:pt x="520386" y="315857"/>
                  </a:cubicBezTo>
                  <a:cubicBezTo>
                    <a:pt x="520386" y="315811"/>
                    <a:pt x="520386" y="315770"/>
                    <a:pt x="520386" y="31572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29"/>
            <p:cNvSpPr/>
            <p:nvPr/>
          </p:nvSpPr>
          <p:spPr>
            <a:xfrm>
              <a:off x="8113581" y="1776047"/>
              <a:ext cx="299243" cy="187791"/>
            </a:xfrm>
            <a:custGeom>
              <a:avLst/>
              <a:gdLst/>
              <a:ahLst/>
              <a:cxnLst/>
              <a:rect l="l" t="t" r="r" b="b"/>
              <a:pathLst>
                <a:path w="511701" h="321120" extrusionOk="0">
                  <a:moveTo>
                    <a:pt x="55513" y="27054"/>
                  </a:moveTo>
                  <a:lnTo>
                    <a:pt x="17874" y="27054"/>
                  </a:lnTo>
                  <a:cubicBezTo>
                    <a:pt x="12788" y="27054"/>
                    <a:pt x="8664" y="22930"/>
                    <a:pt x="8664" y="17844"/>
                  </a:cubicBezTo>
                  <a:lnTo>
                    <a:pt x="8664" y="17844"/>
                  </a:lnTo>
                  <a:cubicBezTo>
                    <a:pt x="8664" y="12737"/>
                    <a:pt x="12767" y="8576"/>
                    <a:pt x="17874" y="8501"/>
                  </a:cubicBezTo>
                  <a:lnTo>
                    <a:pt x="55513" y="8501"/>
                  </a:lnTo>
                  <a:cubicBezTo>
                    <a:pt x="60670" y="8501"/>
                    <a:pt x="64852" y="12683"/>
                    <a:pt x="64852" y="17840"/>
                  </a:cubicBezTo>
                  <a:cubicBezTo>
                    <a:pt x="64852" y="17840"/>
                    <a:pt x="64852" y="17844"/>
                    <a:pt x="64852" y="17844"/>
                  </a:cubicBezTo>
                  <a:lnTo>
                    <a:pt x="64852" y="17844"/>
                  </a:lnTo>
                  <a:cubicBezTo>
                    <a:pt x="64856" y="22930"/>
                    <a:pt x="60737" y="27050"/>
                    <a:pt x="55651" y="27054"/>
                  </a:cubicBezTo>
                  <a:cubicBezTo>
                    <a:pt x="55651" y="27054"/>
                    <a:pt x="55646" y="27054"/>
                    <a:pt x="55646" y="27054"/>
                  </a:cubicBezTo>
                  <a:close/>
                  <a:moveTo>
                    <a:pt x="64852" y="60819"/>
                  </a:moveTo>
                  <a:cubicBezTo>
                    <a:pt x="64856" y="55733"/>
                    <a:pt x="60737" y="51614"/>
                    <a:pt x="55651" y="51609"/>
                  </a:cubicBezTo>
                  <a:cubicBezTo>
                    <a:pt x="55651" y="51609"/>
                    <a:pt x="55646" y="51609"/>
                    <a:pt x="55646" y="51609"/>
                  </a:cubicBezTo>
                  <a:lnTo>
                    <a:pt x="17874" y="51609"/>
                  </a:lnTo>
                  <a:cubicBezTo>
                    <a:pt x="12788" y="51605"/>
                    <a:pt x="8668" y="55725"/>
                    <a:pt x="8664" y="60811"/>
                  </a:cubicBezTo>
                  <a:cubicBezTo>
                    <a:pt x="8664" y="60811"/>
                    <a:pt x="8664" y="60815"/>
                    <a:pt x="8664" y="60815"/>
                  </a:cubicBezTo>
                  <a:lnTo>
                    <a:pt x="8664" y="60815"/>
                  </a:lnTo>
                  <a:cubicBezTo>
                    <a:pt x="8664" y="65922"/>
                    <a:pt x="12767" y="70087"/>
                    <a:pt x="17874" y="70158"/>
                  </a:cubicBezTo>
                  <a:lnTo>
                    <a:pt x="55513" y="70158"/>
                  </a:lnTo>
                  <a:cubicBezTo>
                    <a:pt x="60670" y="70158"/>
                    <a:pt x="64852" y="65976"/>
                    <a:pt x="64852" y="60819"/>
                  </a:cubicBezTo>
                  <a:cubicBezTo>
                    <a:pt x="64852" y="60819"/>
                    <a:pt x="64852" y="60815"/>
                    <a:pt x="64852" y="60815"/>
                  </a:cubicBezTo>
                  <a:close/>
                  <a:moveTo>
                    <a:pt x="64852" y="103798"/>
                  </a:moveTo>
                  <a:cubicBezTo>
                    <a:pt x="64856" y="98712"/>
                    <a:pt x="60737" y="94593"/>
                    <a:pt x="55651" y="94589"/>
                  </a:cubicBezTo>
                  <a:cubicBezTo>
                    <a:pt x="55651" y="94589"/>
                    <a:pt x="55646" y="94589"/>
                    <a:pt x="55646" y="94589"/>
                  </a:cubicBezTo>
                  <a:lnTo>
                    <a:pt x="17874" y="94589"/>
                  </a:lnTo>
                  <a:cubicBezTo>
                    <a:pt x="12755" y="95201"/>
                    <a:pt x="9097" y="99854"/>
                    <a:pt x="9714" y="104973"/>
                  </a:cubicBezTo>
                  <a:cubicBezTo>
                    <a:pt x="9714" y="104973"/>
                    <a:pt x="9714" y="104977"/>
                    <a:pt x="9714" y="104977"/>
                  </a:cubicBezTo>
                  <a:cubicBezTo>
                    <a:pt x="10226" y="109255"/>
                    <a:pt x="13596" y="112625"/>
                    <a:pt x="17874" y="113142"/>
                  </a:cubicBezTo>
                  <a:lnTo>
                    <a:pt x="55513" y="113142"/>
                  </a:lnTo>
                  <a:cubicBezTo>
                    <a:pt x="60670" y="113137"/>
                    <a:pt x="64852" y="108955"/>
                    <a:pt x="64852" y="103798"/>
                  </a:cubicBezTo>
                  <a:close/>
                  <a:moveTo>
                    <a:pt x="64852" y="146773"/>
                  </a:moveTo>
                  <a:cubicBezTo>
                    <a:pt x="64856" y="141687"/>
                    <a:pt x="60737" y="137568"/>
                    <a:pt x="55651" y="137564"/>
                  </a:cubicBezTo>
                  <a:cubicBezTo>
                    <a:pt x="55651" y="137564"/>
                    <a:pt x="55646" y="137564"/>
                    <a:pt x="55646" y="137564"/>
                  </a:cubicBezTo>
                  <a:lnTo>
                    <a:pt x="17874" y="137564"/>
                  </a:lnTo>
                  <a:cubicBezTo>
                    <a:pt x="12750" y="138180"/>
                    <a:pt x="9097" y="142833"/>
                    <a:pt x="9714" y="147956"/>
                  </a:cubicBezTo>
                  <a:cubicBezTo>
                    <a:pt x="9714" y="147956"/>
                    <a:pt x="9714" y="147956"/>
                    <a:pt x="9714" y="147956"/>
                  </a:cubicBezTo>
                  <a:cubicBezTo>
                    <a:pt x="10226" y="152234"/>
                    <a:pt x="13596" y="155604"/>
                    <a:pt x="17874" y="156117"/>
                  </a:cubicBezTo>
                  <a:lnTo>
                    <a:pt x="55513" y="156117"/>
                  </a:lnTo>
                  <a:cubicBezTo>
                    <a:pt x="60670" y="156125"/>
                    <a:pt x="64860" y="151947"/>
                    <a:pt x="64869" y="146790"/>
                  </a:cubicBezTo>
                  <a:cubicBezTo>
                    <a:pt x="64869" y="146607"/>
                    <a:pt x="64869" y="146424"/>
                    <a:pt x="64869" y="146240"/>
                  </a:cubicBezTo>
                  <a:close/>
                  <a:moveTo>
                    <a:pt x="64852" y="189748"/>
                  </a:moveTo>
                  <a:cubicBezTo>
                    <a:pt x="64856" y="184662"/>
                    <a:pt x="60737" y="180543"/>
                    <a:pt x="55651" y="180539"/>
                  </a:cubicBezTo>
                  <a:cubicBezTo>
                    <a:pt x="55651" y="180539"/>
                    <a:pt x="55646" y="180539"/>
                    <a:pt x="55646" y="180539"/>
                  </a:cubicBezTo>
                  <a:lnTo>
                    <a:pt x="17874" y="180539"/>
                  </a:lnTo>
                  <a:cubicBezTo>
                    <a:pt x="12755" y="181151"/>
                    <a:pt x="9101" y="185795"/>
                    <a:pt x="9714" y="190915"/>
                  </a:cubicBezTo>
                  <a:cubicBezTo>
                    <a:pt x="9714" y="190919"/>
                    <a:pt x="9714" y="190923"/>
                    <a:pt x="9714" y="190927"/>
                  </a:cubicBezTo>
                  <a:cubicBezTo>
                    <a:pt x="10226" y="195205"/>
                    <a:pt x="13596" y="198575"/>
                    <a:pt x="17874" y="199087"/>
                  </a:cubicBezTo>
                  <a:lnTo>
                    <a:pt x="55513" y="199087"/>
                  </a:lnTo>
                  <a:cubicBezTo>
                    <a:pt x="60670" y="199087"/>
                    <a:pt x="64852" y="194905"/>
                    <a:pt x="64852" y="189748"/>
                  </a:cubicBezTo>
                  <a:cubicBezTo>
                    <a:pt x="64852" y="189748"/>
                    <a:pt x="64852" y="189744"/>
                    <a:pt x="64852" y="189744"/>
                  </a:cubicBezTo>
                  <a:close/>
                  <a:moveTo>
                    <a:pt x="64852" y="232728"/>
                  </a:moveTo>
                  <a:cubicBezTo>
                    <a:pt x="64856" y="227642"/>
                    <a:pt x="60737" y="223522"/>
                    <a:pt x="55651" y="223518"/>
                  </a:cubicBezTo>
                  <a:cubicBezTo>
                    <a:pt x="55651" y="223518"/>
                    <a:pt x="55646" y="223518"/>
                    <a:pt x="55646" y="223518"/>
                  </a:cubicBezTo>
                  <a:lnTo>
                    <a:pt x="17874" y="223518"/>
                  </a:lnTo>
                  <a:cubicBezTo>
                    <a:pt x="12755" y="224130"/>
                    <a:pt x="9097" y="228783"/>
                    <a:pt x="9714" y="233902"/>
                  </a:cubicBezTo>
                  <a:cubicBezTo>
                    <a:pt x="9714" y="233902"/>
                    <a:pt x="9714" y="233906"/>
                    <a:pt x="9714" y="233906"/>
                  </a:cubicBezTo>
                  <a:cubicBezTo>
                    <a:pt x="10226" y="238184"/>
                    <a:pt x="13596" y="241554"/>
                    <a:pt x="17874" y="242071"/>
                  </a:cubicBezTo>
                  <a:lnTo>
                    <a:pt x="55513" y="242071"/>
                  </a:lnTo>
                  <a:cubicBezTo>
                    <a:pt x="60670" y="242067"/>
                    <a:pt x="64852" y="237884"/>
                    <a:pt x="64852" y="232728"/>
                  </a:cubicBezTo>
                  <a:close/>
                  <a:moveTo>
                    <a:pt x="64852" y="275703"/>
                  </a:moveTo>
                  <a:cubicBezTo>
                    <a:pt x="64856" y="270617"/>
                    <a:pt x="60737" y="266497"/>
                    <a:pt x="55651" y="266493"/>
                  </a:cubicBezTo>
                  <a:cubicBezTo>
                    <a:pt x="55651" y="266493"/>
                    <a:pt x="55646" y="266493"/>
                    <a:pt x="55646" y="266493"/>
                  </a:cubicBezTo>
                  <a:lnTo>
                    <a:pt x="17874" y="266493"/>
                  </a:lnTo>
                  <a:cubicBezTo>
                    <a:pt x="12750" y="267109"/>
                    <a:pt x="9097" y="271762"/>
                    <a:pt x="9714" y="276886"/>
                  </a:cubicBezTo>
                  <a:cubicBezTo>
                    <a:pt x="9714" y="276886"/>
                    <a:pt x="9714" y="276886"/>
                    <a:pt x="9714" y="276886"/>
                  </a:cubicBezTo>
                  <a:cubicBezTo>
                    <a:pt x="10226" y="281164"/>
                    <a:pt x="13596" y="284533"/>
                    <a:pt x="17874" y="285046"/>
                  </a:cubicBezTo>
                  <a:lnTo>
                    <a:pt x="55513" y="285046"/>
                  </a:lnTo>
                  <a:cubicBezTo>
                    <a:pt x="60670" y="285046"/>
                    <a:pt x="64852" y="280864"/>
                    <a:pt x="64852" y="275707"/>
                  </a:cubicBezTo>
                  <a:cubicBezTo>
                    <a:pt x="64852" y="275707"/>
                    <a:pt x="64852" y="275703"/>
                    <a:pt x="64852" y="275703"/>
                  </a:cubicBezTo>
                  <a:close/>
                  <a:moveTo>
                    <a:pt x="64852" y="318811"/>
                  </a:moveTo>
                  <a:cubicBezTo>
                    <a:pt x="64852" y="313654"/>
                    <a:pt x="60670" y="309472"/>
                    <a:pt x="55513" y="309468"/>
                  </a:cubicBezTo>
                  <a:lnTo>
                    <a:pt x="17874" y="309468"/>
                  </a:lnTo>
                  <a:cubicBezTo>
                    <a:pt x="12750" y="310084"/>
                    <a:pt x="9097" y="314737"/>
                    <a:pt x="9714" y="319861"/>
                  </a:cubicBezTo>
                  <a:cubicBezTo>
                    <a:pt x="9714" y="319861"/>
                    <a:pt x="9714" y="319861"/>
                    <a:pt x="9714" y="319861"/>
                  </a:cubicBezTo>
                  <a:cubicBezTo>
                    <a:pt x="10226" y="324139"/>
                    <a:pt x="13596" y="327508"/>
                    <a:pt x="17874" y="328021"/>
                  </a:cubicBezTo>
                  <a:lnTo>
                    <a:pt x="55513" y="328021"/>
                  </a:lnTo>
                  <a:cubicBezTo>
                    <a:pt x="60595" y="328092"/>
                    <a:pt x="64777" y="324030"/>
                    <a:pt x="64852" y="318948"/>
                  </a:cubicBezTo>
                  <a:lnTo>
                    <a:pt x="64852" y="318811"/>
                  </a:lnTo>
                  <a:close/>
                  <a:moveTo>
                    <a:pt x="205515" y="17844"/>
                  </a:moveTo>
                  <a:cubicBezTo>
                    <a:pt x="205511" y="12692"/>
                    <a:pt x="201337" y="8518"/>
                    <a:pt x="196185" y="8509"/>
                  </a:cubicBezTo>
                  <a:lnTo>
                    <a:pt x="97555" y="8509"/>
                  </a:lnTo>
                  <a:cubicBezTo>
                    <a:pt x="92394" y="8509"/>
                    <a:pt x="88212" y="12692"/>
                    <a:pt x="88212" y="17853"/>
                  </a:cubicBezTo>
                  <a:lnTo>
                    <a:pt x="88212" y="17853"/>
                  </a:lnTo>
                  <a:cubicBezTo>
                    <a:pt x="88208" y="22939"/>
                    <a:pt x="92327" y="27058"/>
                    <a:pt x="97413" y="27062"/>
                  </a:cubicBezTo>
                  <a:cubicBezTo>
                    <a:pt x="97413" y="27062"/>
                    <a:pt x="97418" y="27062"/>
                    <a:pt x="97418" y="27062"/>
                  </a:cubicBezTo>
                  <a:lnTo>
                    <a:pt x="196185" y="27062"/>
                  </a:lnTo>
                  <a:cubicBezTo>
                    <a:pt x="201271" y="27137"/>
                    <a:pt x="205453" y="23072"/>
                    <a:pt x="205528" y="17986"/>
                  </a:cubicBezTo>
                  <a:cubicBezTo>
                    <a:pt x="205528" y="17986"/>
                    <a:pt x="205528" y="17986"/>
                    <a:pt x="205528" y="17986"/>
                  </a:cubicBezTo>
                  <a:lnTo>
                    <a:pt x="205528" y="17853"/>
                  </a:lnTo>
                  <a:close/>
                  <a:moveTo>
                    <a:pt x="205515" y="60819"/>
                  </a:moveTo>
                  <a:cubicBezTo>
                    <a:pt x="205515" y="55733"/>
                    <a:pt x="201391" y="51609"/>
                    <a:pt x="196305" y="51609"/>
                  </a:cubicBezTo>
                  <a:lnTo>
                    <a:pt x="97542" y="51609"/>
                  </a:lnTo>
                  <a:cubicBezTo>
                    <a:pt x="92456" y="51534"/>
                    <a:pt x="88274" y="55596"/>
                    <a:pt x="88199" y="60682"/>
                  </a:cubicBezTo>
                  <a:lnTo>
                    <a:pt x="88199" y="60815"/>
                  </a:lnTo>
                  <a:cubicBezTo>
                    <a:pt x="88199" y="65976"/>
                    <a:pt x="92381" y="70158"/>
                    <a:pt x="97542" y="70158"/>
                  </a:cubicBezTo>
                  <a:lnTo>
                    <a:pt x="196185" y="70158"/>
                  </a:lnTo>
                  <a:cubicBezTo>
                    <a:pt x="201346" y="70158"/>
                    <a:pt x="205528" y="65976"/>
                    <a:pt x="205528" y="60815"/>
                  </a:cubicBezTo>
                  <a:close/>
                  <a:moveTo>
                    <a:pt x="205515" y="103798"/>
                  </a:moveTo>
                  <a:cubicBezTo>
                    <a:pt x="205515" y="98712"/>
                    <a:pt x="201391" y="94589"/>
                    <a:pt x="196305" y="94589"/>
                  </a:cubicBezTo>
                  <a:lnTo>
                    <a:pt x="97542" y="94589"/>
                  </a:lnTo>
                  <a:cubicBezTo>
                    <a:pt x="92419" y="93972"/>
                    <a:pt x="87766" y="97625"/>
                    <a:pt x="87150" y="102749"/>
                  </a:cubicBezTo>
                  <a:cubicBezTo>
                    <a:pt x="87150" y="102749"/>
                    <a:pt x="87150" y="102749"/>
                    <a:pt x="87150" y="102749"/>
                  </a:cubicBezTo>
                  <a:cubicBezTo>
                    <a:pt x="86521" y="107872"/>
                    <a:pt x="90165" y="112533"/>
                    <a:pt x="95285" y="113158"/>
                  </a:cubicBezTo>
                  <a:cubicBezTo>
                    <a:pt x="95293" y="113162"/>
                    <a:pt x="95301" y="113162"/>
                    <a:pt x="95310" y="113162"/>
                  </a:cubicBezTo>
                  <a:cubicBezTo>
                    <a:pt x="96051" y="113250"/>
                    <a:pt x="96801" y="113250"/>
                    <a:pt x="97542" y="113162"/>
                  </a:cubicBezTo>
                  <a:lnTo>
                    <a:pt x="196185" y="113162"/>
                  </a:lnTo>
                  <a:cubicBezTo>
                    <a:pt x="201346" y="113162"/>
                    <a:pt x="205528" y="108980"/>
                    <a:pt x="205528" y="103819"/>
                  </a:cubicBezTo>
                  <a:close/>
                  <a:moveTo>
                    <a:pt x="205515" y="146773"/>
                  </a:moveTo>
                  <a:cubicBezTo>
                    <a:pt x="205515" y="141687"/>
                    <a:pt x="201391" y="137564"/>
                    <a:pt x="196305" y="137564"/>
                  </a:cubicBezTo>
                  <a:lnTo>
                    <a:pt x="97542" y="137564"/>
                  </a:lnTo>
                  <a:cubicBezTo>
                    <a:pt x="92419" y="136951"/>
                    <a:pt x="87770" y="140600"/>
                    <a:pt x="87150" y="145724"/>
                  </a:cubicBezTo>
                  <a:cubicBezTo>
                    <a:pt x="86521" y="150847"/>
                    <a:pt x="90165" y="155508"/>
                    <a:pt x="95285" y="156133"/>
                  </a:cubicBezTo>
                  <a:cubicBezTo>
                    <a:pt x="95293" y="156137"/>
                    <a:pt x="95301" y="156137"/>
                    <a:pt x="95310" y="156137"/>
                  </a:cubicBezTo>
                  <a:cubicBezTo>
                    <a:pt x="96051" y="156225"/>
                    <a:pt x="96801" y="156225"/>
                    <a:pt x="97542" y="156137"/>
                  </a:cubicBezTo>
                  <a:lnTo>
                    <a:pt x="196185" y="156137"/>
                  </a:lnTo>
                  <a:cubicBezTo>
                    <a:pt x="201346" y="156146"/>
                    <a:pt x="205536" y="151972"/>
                    <a:pt x="205544" y="146811"/>
                  </a:cubicBezTo>
                  <a:cubicBezTo>
                    <a:pt x="205544" y="146628"/>
                    <a:pt x="205544" y="146444"/>
                    <a:pt x="205544" y="146261"/>
                  </a:cubicBezTo>
                  <a:close/>
                  <a:moveTo>
                    <a:pt x="205515" y="189748"/>
                  </a:moveTo>
                  <a:cubicBezTo>
                    <a:pt x="205515" y="184662"/>
                    <a:pt x="201391" y="180539"/>
                    <a:pt x="196305" y="180539"/>
                  </a:cubicBezTo>
                  <a:lnTo>
                    <a:pt x="97542" y="180539"/>
                  </a:lnTo>
                  <a:cubicBezTo>
                    <a:pt x="92419" y="179922"/>
                    <a:pt x="87766" y="183575"/>
                    <a:pt x="87150" y="188699"/>
                  </a:cubicBezTo>
                  <a:cubicBezTo>
                    <a:pt x="87150" y="188699"/>
                    <a:pt x="87150" y="188699"/>
                    <a:pt x="87150" y="188699"/>
                  </a:cubicBezTo>
                  <a:cubicBezTo>
                    <a:pt x="86533" y="193818"/>
                    <a:pt x="90186" y="198471"/>
                    <a:pt x="95306" y="199087"/>
                  </a:cubicBezTo>
                  <a:cubicBezTo>
                    <a:pt x="95306" y="199087"/>
                    <a:pt x="95310" y="199087"/>
                    <a:pt x="95310" y="199087"/>
                  </a:cubicBezTo>
                  <a:cubicBezTo>
                    <a:pt x="96051" y="199179"/>
                    <a:pt x="96801" y="199179"/>
                    <a:pt x="97542" y="199087"/>
                  </a:cubicBezTo>
                  <a:lnTo>
                    <a:pt x="196185" y="199087"/>
                  </a:lnTo>
                  <a:cubicBezTo>
                    <a:pt x="201337" y="199079"/>
                    <a:pt x="205511" y="194901"/>
                    <a:pt x="205515" y="189748"/>
                  </a:cubicBezTo>
                  <a:close/>
                  <a:moveTo>
                    <a:pt x="323768" y="232728"/>
                  </a:moveTo>
                  <a:cubicBezTo>
                    <a:pt x="323768" y="227642"/>
                    <a:pt x="319645" y="223518"/>
                    <a:pt x="314558" y="223518"/>
                  </a:cubicBezTo>
                  <a:lnTo>
                    <a:pt x="215671" y="223518"/>
                  </a:lnTo>
                  <a:cubicBezTo>
                    <a:pt x="210551" y="224130"/>
                    <a:pt x="206894" y="228783"/>
                    <a:pt x="207510" y="233902"/>
                  </a:cubicBezTo>
                  <a:cubicBezTo>
                    <a:pt x="207510" y="233902"/>
                    <a:pt x="207510" y="233906"/>
                    <a:pt x="207510" y="233906"/>
                  </a:cubicBezTo>
                  <a:cubicBezTo>
                    <a:pt x="208023" y="238184"/>
                    <a:pt x="211393" y="241554"/>
                    <a:pt x="215671" y="242071"/>
                  </a:cubicBezTo>
                  <a:lnTo>
                    <a:pt x="314438" y="242071"/>
                  </a:lnTo>
                  <a:cubicBezTo>
                    <a:pt x="319599" y="242067"/>
                    <a:pt x="323777" y="237889"/>
                    <a:pt x="323781" y="232728"/>
                  </a:cubicBezTo>
                  <a:close/>
                  <a:moveTo>
                    <a:pt x="323768" y="275703"/>
                  </a:moveTo>
                  <a:cubicBezTo>
                    <a:pt x="323768" y="270617"/>
                    <a:pt x="319645" y="266493"/>
                    <a:pt x="314558" y="266493"/>
                  </a:cubicBezTo>
                  <a:lnTo>
                    <a:pt x="215671" y="266493"/>
                  </a:lnTo>
                  <a:cubicBezTo>
                    <a:pt x="210547" y="267109"/>
                    <a:pt x="206894" y="271762"/>
                    <a:pt x="207510" y="276886"/>
                  </a:cubicBezTo>
                  <a:cubicBezTo>
                    <a:pt x="207510" y="276886"/>
                    <a:pt x="207510" y="276886"/>
                    <a:pt x="207510" y="276886"/>
                  </a:cubicBezTo>
                  <a:cubicBezTo>
                    <a:pt x="208023" y="281159"/>
                    <a:pt x="211397" y="284533"/>
                    <a:pt x="215671" y="285046"/>
                  </a:cubicBezTo>
                  <a:lnTo>
                    <a:pt x="314438" y="285046"/>
                  </a:lnTo>
                  <a:cubicBezTo>
                    <a:pt x="319599" y="285046"/>
                    <a:pt x="323781" y="280864"/>
                    <a:pt x="323781" y="275703"/>
                  </a:cubicBezTo>
                  <a:close/>
                  <a:moveTo>
                    <a:pt x="323768" y="318811"/>
                  </a:moveTo>
                  <a:cubicBezTo>
                    <a:pt x="323764" y="313650"/>
                    <a:pt x="319586" y="309472"/>
                    <a:pt x="314425" y="309468"/>
                  </a:cubicBezTo>
                  <a:lnTo>
                    <a:pt x="215671" y="309468"/>
                  </a:lnTo>
                  <a:cubicBezTo>
                    <a:pt x="210547" y="310084"/>
                    <a:pt x="206894" y="314737"/>
                    <a:pt x="207510" y="319861"/>
                  </a:cubicBezTo>
                  <a:cubicBezTo>
                    <a:pt x="207510" y="319861"/>
                    <a:pt x="207510" y="319861"/>
                    <a:pt x="207510" y="319861"/>
                  </a:cubicBezTo>
                  <a:cubicBezTo>
                    <a:pt x="208023" y="324139"/>
                    <a:pt x="211393" y="327508"/>
                    <a:pt x="215671" y="328021"/>
                  </a:cubicBezTo>
                  <a:lnTo>
                    <a:pt x="314438" y="328021"/>
                  </a:lnTo>
                  <a:cubicBezTo>
                    <a:pt x="319520" y="328096"/>
                    <a:pt x="323702" y="324034"/>
                    <a:pt x="323777" y="318948"/>
                  </a:cubicBezTo>
                  <a:cubicBezTo>
                    <a:pt x="323777" y="318948"/>
                    <a:pt x="323777" y="318948"/>
                    <a:pt x="323777" y="318948"/>
                  </a:cubicBezTo>
                  <a:cubicBezTo>
                    <a:pt x="323777" y="318903"/>
                    <a:pt x="323777" y="318857"/>
                    <a:pt x="323777" y="318811"/>
                  </a:cubicBezTo>
                  <a:close/>
                  <a:moveTo>
                    <a:pt x="249023" y="17844"/>
                  </a:moveTo>
                  <a:cubicBezTo>
                    <a:pt x="249011" y="11879"/>
                    <a:pt x="244179" y="7047"/>
                    <a:pt x="238214" y="7035"/>
                  </a:cubicBezTo>
                  <a:cubicBezTo>
                    <a:pt x="232249" y="7047"/>
                    <a:pt x="227417" y="11879"/>
                    <a:pt x="227405" y="17844"/>
                  </a:cubicBezTo>
                  <a:cubicBezTo>
                    <a:pt x="227405" y="23817"/>
                    <a:pt x="232241" y="28662"/>
                    <a:pt x="238214" y="28674"/>
                  </a:cubicBezTo>
                  <a:cubicBezTo>
                    <a:pt x="244187" y="28662"/>
                    <a:pt x="249023" y="23817"/>
                    <a:pt x="249023" y="17844"/>
                  </a:cubicBezTo>
                  <a:close/>
                  <a:moveTo>
                    <a:pt x="281189" y="17844"/>
                  </a:moveTo>
                  <a:cubicBezTo>
                    <a:pt x="281251" y="11879"/>
                    <a:pt x="276478" y="6985"/>
                    <a:pt x="270513" y="6902"/>
                  </a:cubicBezTo>
                  <a:cubicBezTo>
                    <a:pt x="264548" y="6839"/>
                    <a:pt x="259654" y="11613"/>
                    <a:pt x="259570" y="17578"/>
                  </a:cubicBezTo>
                  <a:cubicBezTo>
                    <a:pt x="259508" y="23543"/>
                    <a:pt x="264282" y="28437"/>
                    <a:pt x="270246" y="28520"/>
                  </a:cubicBezTo>
                  <a:cubicBezTo>
                    <a:pt x="270338" y="28520"/>
                    <a:pt x="270426" y="28520"/>
                    <a:pt x="270513" y="28520"/>
                  </a:cubicBezTo>
                  <a:cubicBezTo>
                    <a:pt x="276407" y="28524"/>
                    <a:pt x="281185" y="23747"/>
                    <a:pt x="281189" y="17853"/>
                  </a:cubicBezTo>
                  <a:cubicBezTo>
                    <a:pt x="281189" y="17848"/>
                    <a:pt x="281189" y="17848"/>
                    <a:pt x="281189" y="17844"/>
                  </a:cubicBezTo>
                  <a:close/>
                  <a:moveTo>
                    <a:pt x="313488" y="17844"/>
                  </a:moveTo>
                  <a:cubicBezTo>
                    <a:pt x="313550" y="11879"/>
                    <a:pt x="308777" y="6985"/>
                    <a:pt x="302812" y="6902"/>
                  </a:cubicBezTo>
                  <a:cubicBezTo>
                    <a:pt x="296847" y="6839"/>
                    <a:pt x="291953" y="11613"/>
                    <a:pt x="291869" y="17578"/>
                  </a:cubicBezTo>
                  <a:cubicBezTo>
                    <a:pt x="291815" y="23547"/>
                    <a:pt x="296601" y="28433"/>
                    <a:pt x="302570" y="28504"/>
                  </a:cubicBezTo>
                  <a:lnTo>
                    <a:pt x="302704" y="28504"/>
                  </a:lnTo>
                  <a:cubicBezTo>
                    <a:pt x="308623" y="28508"/>
                    <a:pt x="313442" y="23747"/>
                    <a:pt x="313513" y="17828"/>
                  </a:cubicBezTo>
                  <a:close/>
                  <a:moveTo>
                    <a:pt x="345654" y="17844"/>
                  </a:moveTo>
                  <a:cubicBezTo>
                    <a:pt x="345716" y="11879"/>
                    <a:pt x="340943" y="6985"/>
                    <a:pt x="334978" y="6902"/>
                  </a:cubicBezTo>
                  <a:cubicBezTo>
                    <a:pt x="329013" y="6839"/>
                    <a:pt x="324118" y="11613"/>
                    <a:pt x="324035" y="17578"/>
                  </a:cubicBezTo>
                  <a:cubicBezTo>
                    <a:pt x="323972" y="23543"/>
                    <a:pt x="328746" y="28437"/>
                    <a:pt x="334711" y="28520"/>
                  </a:cubicBezTo>
                  <a:cubicBezTo>
                    <a:pt x="334803" y="28520"/>
                    <a:pt x="334890" y="28520"/>
                    <a:pt x="334978" y="28520"/>
                  </a:cubicBezTo>
                  <a:cubicBezTo>
                    <a:pt x="340872" y="28524"/>
                    <a:pt x="345649" y="23747"/>
                    <a:pt x="345654" y="17853"/>
                  </a:cubicBezTo>
                  <a:cubicBezTo>
                    <a:pt x="345654" y="17848"/>
                    <a:pt x="345654" y="17848"/>
                    <a:pt x="345654" y="17844"/>
                  </a:cubicBezTo>
                  <a:close/>
                  <a:moveTo>
                    <a:pt x="377957" y="17844"/>
                  </a:moveTo>
                  <a:cubicBezTo>
                    <a:pt x="378019" y="11875"/>
                    <a:pt x="373242" y="6985"/>
                    <a:pt x="367276" y="6902"/>
                  </a:cubicBezTo>
                  <a:cubicBezTo>
                    <a:pt x="361312" y="6839"/>
                    <a:pt x="356417" y="11613"/>
                    <a:pt x="356334" y="17578"/>
                  </a:cubicBezTo>
                  <a:cubicBezTo>
                    <a:pt x="356271" y="23543"/>
                    <a:pt x="361045" y="28437"/>
                    <a:pt x="367010" y="28520"/>
                  </a:cubicBezTo>
                  <a:lnTo>
                    <a:pt x="367143" y="28520"/>
                  </a:lnTo>
                  <a:cubicBezTo>
                    <a:pt x="373062" y="28524"/>
                    <a:pt x="377882" y="23763"/>
                    <a:pt x="377953" y="17844"/>
                  </a:cubicBezTo>
                  <a:close/>
                  <a:moveTo>
                    <a:pt x="410118" y="17844"/>
                  </a:moveTo>
                  <a:cubicBezTo>
                    <a:pt x="410181" y="11879"/>
                    <a:pt x="405407" y="6985"/>
                    <a:pt x="399442" y="6902"/>
                  </a:cubicBezTo>
                  <a:cubicBezTo>
                    <a:pt x="393477" y="6839"/>
                    <a:pt x="388583" y="11613"/>
                    <a:pt x="388500" y="17578"/>
                  </a:cubicBezTo>
                  <a:cubicBezTo>
                    <a:pt x="388445" y="23551"/>
                    <a:pt x="393236" y="28437"/>
                    <a:pt x="399209" y="28504"/>
                  </a:cubicBezTo>
                  <a:cubicBezTo>
                    <a:pt x="399301" y="28504"/>
                    <a:pt x="399388" y="28504"/>
                    <a:pt x="399476" y="28504"/>
                  </a:cubicBezTo>
                  <a:cubicBezTo>
                    <a:pt x="405370" y="28508"/>
                    <a:pt x="410147" y="23730"/>
                    <a:pt x="410152" y="17836"/>
                  </a:cubicBezTo>
                  <a:cubicBezTo>
                    <a:pt x="410152" y="17832"/>
                    <a:pt x="410152" y="17832"/>
                    <a:pt x="410152" y="17828"/>
                  </a:cubicBezTo>
                  <a:close/>
                  <a:moveTo>
                    <a:pt x="249028" y="103798"/>
                  </a:moveTo>
                  <a:cubicBezTo>
                    <a:pt x="248944" y="97875"/>
                    <a:pt x="244121" y="93118"/>
                    <a:pt x="238197" y="93118"/>
                  </a:cubicBezTo>
                  <a:cubicBezTo>
                    <a:pt x="232270" y="93793"/>
                    <a:pt x="228000" y="99133"/>
                    <a:pt x="228654" y="105065"/>
                  </a:cubicBezTo>
                  <a:cubicBezTo>
                    <a:pt x="229213" y="110084"/>
                    <a:pt x="233178" y="114050"/>
                    <a:pt x="238197" y="114608"/>
                  </a:cubicBezTo>
                  <a:cubicBezTo>
                    <a:pt x="244162" y="114595"/>
                    <a:pt x="248994" y="109763"/>
                    <a:pt x="249007" y="103798"/>
                  </a:cubicBezTo>
                  <a:close/>
                  <a:moveTo>
                    <a:pt x="281193" y="103798"/>
                  </a:moveTo>
                  <a:cubicBezTo>
                    <a:pt x="281193" y="97817"/>
                    <a:pt x="276345" y="92968"/>
                    <a:pt x="270363" y="92968"/>
                  </a:cubicBezTo>
                  <a:cubicBezTo>
                    <a:pt x="264390" y="92981"/>
                    <a:pt x="259554" y="97825"/>
                    <a:pt x="259554" y="103798"/>
                  </a:cubicBezTo>
                  <a:cubicBezTo>
                    <a:pt x="259566" y="109763"/>
                    <a:pt x="264398" y="114595"/>
                    <a:pt x="270363" y="114608"/>
                  </a:cubicBezTo>
                  <a:lnTo>
                    <a:pt x="270496" y="114608"/>
                  </a:lnTo>
                  <a:cubicBezTo>
                    <a:pt x="276395" y="114608"/>
                    <a:pt x="281172" y="109830"/>
                    <a:pt x="281177" y="103932"/>
                  </a:cubicBezTo>
                  <a:cubicBezTo>
                    <a:pt x="281177" y="103886"/>
                    <a:pt x="281177" y="103840"/>
                    <a:pt x="281177" y="103798"/>
                  </a:cubicBezTo>
                  <a:close/>
                  <a:moveTo>
                    <a:pt x="313492" y="103798"/>
                  </a:moveTo>
                  <a:cubicBezTo>
                    <a:pt x="313492" y="97817"/>
                    <a:pt x="308644" y="92968"/>
                    <a:pt x="302662" y="92968"/>
                  </a:cubicBezTo>
                  <a:cubicBezTo>
                    <a:pt x="296689" y="92981"/>
                    <a:pt x="291853" y="97825"/>
                    <a:pt x="291853" y="103798"/>
                  </a:cubicBezTo>
                  <a:cubicBezTo>
                    <a:pt x="291865" y="109763"/>
                    <a:pt x="296697" y="114595"/>
                    <a:pt x="302662" y="114608"/>
                  </a:cubicBezTo>
                  <a:lnTo>
                    <a:pt x="302662" y="114608"/>
                  </a:lnTo>
                  <a:cubicBezTo>
                    <a:pt x="308556" y="114683"/>
                    <a:pt x="313396" y="109967"/>
                    <a:pt x="313471" y="104073"/>
                  </a:cubicBezTo>
                  <a:cubicBezTo>
                    <a:pt x="313471" y="104073"/>
                    <a:pt x="313471" y="104069"/>
                    <a:pt x="313471" y="104065"/>
                  </a:cubicBezTo>
                  <a:cubicBezTo>
                    <a:pt x="313471" y="103978"/>
                    <a:pt x="313471" y="103886"/>
                    <a:pt x="313471" y="103798"/>
                  </a:cubicBezTo>
                  <a:close/>
                  <a:moveTo>
                    <a:pt x="345658" y="103798"/>
                  </a:moveTo>
                  <a:cubicBezTo>
                    <a:pt x="345658" y="97817"/>
                    <a:pt x="340809" y="92968"/>
                    <a:pt x="334828" y="92968"/>
                  </a:cubicBezTo>
                  <a:cubicBezTo>
                    <a:pt x="328854" y="92981"/>
                    <a:pt x="324018" y="97825"/>
                    <a:pt x="324018" y="103798"/>
                  </a:cubicBezTo>
                  <a:cubicBezTo>
                    <a:pt x="324031" y="109763"/>
                    <a:pt x="328863" y="114595"/>
                    <a:pt x="334828" y="114608"/>
                  </a:cubicBezTo>
                  <a:lnTo>
                    <a:pt x="334961" y="114608"/>
                  </a:lnTo>
                  <a:cubicBezTo>
                    <a:pt x="340859" y="114608"/>
                    <a:pt x="345637" y="109830"/>
                    <a:pt x="345641" y="103932"/>
                  </a:cubicBezTo>
                  <a:cubicBezTo>
                    <a:pt x="345641" y="103886"/>
                    <a:pt x="345641" y="103840"/>
                    <a:pt x="345641" y="103798"/>
                  </a:cubicBezTo>
                  <a:close/>
                  <a:moveTo>
                    <a:pt x="377957" y="103798"/>
                  </a:moveTo>
                  <a:cubicBezTo>
                    <a:pt x="377957" y="97817"/>
                    <a:pt x="373108" y="92968"/>
                    <a:pt x="367127" y="92968"/>
                  </a:cubicBezTo>
                  <a:cubicBezTo>
                    <a:pt x="361153" y="92981"/>
                    <a:pt x="356317" y="97825"/>
                    <a:pt x="356317" y="103798"/>
                  </a:cubicBezTo>
                  <a:cubicBezTo>
                    <a:pt x="356330" y="109763"/>
                    <a:pt x="361162" y="114595"/>
                    <a:pt x="367127" y="114608"/>
                  </a:cubicBezTo>
                  <a:lnTo>
                    <a:pt x="367127" y="114608"/>
                  </a:lnTo>
                  <a:cubicBezTo>
                    <a:pt x="373021" y="114699"/>
                    <a:pt x="377873" y="109992"/>
                    <a:pt x="377965" y="104094"/>
                  </a:cubicBezTo>
                  <a:cubicBezTo>
                    <a:pt x="377965" y="104086"/>
                    <a:pt x="377965" y="104073"/>
                    <a:pt x="377965" y="104065"/>
                  </a:cubicBezTo>
                  <a:cubicBezTo>
                    <a:pt x="377965" y="103978"/>
                    <a:pt x="377965" y="103886"/>
                    <a:pt x="377965" y="103798"/>
                  </a:cubicBezTo>
                  <a:close/>
                  <a:moveTo>
                    <a:pt x="410123" y="103798"/>
                  </a:moveTo>
                  <a:cubicBezTo>
                    <a:pt x="410123" y="97817"/>
                    <a:pt x="405274" y="92968"/>
                    <a:pt x="399292" y="92968"/>
                  </a:cubicBezTo>
                  <a:cubicBezTo>
                    <a:pt x="393311" y="92968"/>
                    <a:pt x="388462" y="97817"/>
                    <a:pt x="388462" y="103798"/>
                  </a:cubicBezTo>
                  <a:cubicBezTo>
                    <a:pt x="388475" y="109772"/>
                    <a:pt x="393319" y="114608"/>
                    <a:pt x="399292" y="114608"/>
                  </a:cubicBezTo>
                  <a:lnTo>
                    <a:pt x="399426" y="114608"/>
                  </a:lnTo>
                  <a:cubicBezTo>
                    <a:pt x="405320" y="114612"/>
                    <a:pt x="410098" y="109834"/>
                    <a:pt x="410102" y="103940"/>
                  </a:cubicBezTo>
                  <a:cubicBezTo>
                    <a:pt x="410102" y="103936"/>
                    <a:pt x="410102" y="103936"/>
                    <a:pt x="410102" y="103932"/>
                  </a:cubicBezTo>
                  <a:lnTo>
                    <a:pt x="410102" y="103798"/>
                  </a:lnTo>
                  <a:close/>
                  <a:moveTo>
                    <a:pt x="359137" y="227387"/>
                  </a:moveTo>
                  <a:cubicBezTo>
                    <a:pt x="359125" y="221414"/>
                    <a:pt x="354280" y="216578"/>
                    <a:pt x="348307" y="216578"/>
                  </a:cubicBezTo>
                  <a:cubicBezTo>
                    <a:pt x="342342" y="216591"/>
                    <a:pt x="337510" y="221423"/>
                    <a:pt x="337498" y="227387"/>
                  </a:cubicBezTo>
                  <a:cubicBezTo>
                    <a:pt x="337510" y="233352"/>
                    <a:pt x="342342" y="238184"/>
                    <a:pt x="348307" y="238197"/>
                  </a:cubicBezTo>
                  <a:lnTo>
                    <a:pt x="348307" y="238197"/>
                  </a:lnTo>
                  <a:cubicBezTo>
                    <a:pt x="354201" y="238284"/>
                    <a:pt x="359050" y="233573"/>
                    <a:pt x="359137" y="227675"/>
                  </a:cubicBezTo>
                  <a:cubicBezTo>
                    <a:pt x="359137" y="227671"/>
                    <a:pt x="359137" y="227662"/>
                    <a:pt x="359137" y="227654"/>
                  </a:cubicBezTo>
                  <a:lnTo>
                    <a:pt x="359137" y="227387"/>
                  </a:lnTo>
                  <a:close/>
                  <a:moveTo>
                    <a:pt x="391303" y="227387"/>
                  </a:moveTo>
                  <a:cubicBezTo>
                    <a:pt x="391291" y="221414"/>
                    <a:pt x="386446" y="216578"/>
                    <a:pt x="380473" y="216578"/>
                  </a:cubicBezTo>
                  <a:cubicBezTo>
                    <a:pt x="374508" y="216591"/>
                    <a:pt x="369676" y="221423"/>
                    <a:pt x="369663" y="227387"/>
                  </a:cubicBezTo>
                  <a:cubicBezTo>
                    <a:pt x="369663" y="233369"/>
                    <a:pt x="374512" y="238218"/>
                    <a:pt x="380493" y="238218"/>
                  </a:cubicBezTo>
                  <a:lnTo>
                    <a:pt x="380623" y="238218"/>
                  </a:lnTo>
                  <a:cubicBezTo>
                    <a:pt x="386521" y="238222"/>
                    <a:pt x="391299" y="233444"/>
                    <a:pt x="391303" y="227546"/>
                  </a:cubicBezTo>
                  <a:cubicBezTo>
                    <a:pt x="391303" y="227546"/>
                    <a:pt x="391303" y="227542"/>
                    <a:pt x="391303" y="227542"/>
                  </a:cubicBezTo>
                  <a:cubicBezTo>
                    <a:pt x="391303" y="227496"/>
                    <a:pt x="391303" y="227454"/>
                    <a:pt x="391303" y="227408"/>
                  </a:cubicBezTo>
                  <a:close/>
                  <a:moveTo>
                    <a:pt x="423602" y="227387"/>
                  </a:moveTo>
                  <a:cubicBezTo>
                    <a:pt x="423589" y="221414"/>
                    <a:pt x="418745" y="216578"/>
                    <a:pt x="412772" y="216578"/>
                  </a:cubicBezTo>
                  <a:cubicBezTo>
                    <a:pt x="406807" y="216591"/>
                    <a:pt x="401975" y="221423"/>
                    <a:pt x="401962" y="227387"/>
                  </a:cubicBezTo>
                  <a:cubicBezTo>
                    <a:pt x="401962" y="233369"/>
                    <a:pt x="406811" y="238218"/>
                    <a:pt x="412792" y="238218"/>
                  </a:cubicBezTo>
                  <a:lnTo>
                    <a:pt x="412926" y="238218"/>
                  </a:lnTo>
                  <a:cubicBezTo>
                    <a:pt x="418824" y="238218"/>
                    <a:pt x="423602" y="233440"/>
                    <a:pt x="423602" y="227542"/>
                  </a:cubicBezTo>
                  <a:cubicBezTo>
                    <a:pt x="423602" y="227496"/>
                    <a:pt x="423602" y="227454"/>
                    <a:pt x="423602" y="227408"/>
                  </a:cubicBezTo>
                  <a:close/>
                  <a:moveTo>
                    <a:pt x="455901" y="227387"/>
                  </a:moveTo>
                  <a:cubicBezTo>
                    <a:pt x="455888" y="221414"/>
                    <a:pt x="451044" y="216578"/>
                    <a:pt x="445071" y="216578"/>
                  </a:cubicBezTo>
                  <a:cubicBezTo>
                    <a:pt x="439106" y="216591"/>
                    <a:pt x="434274" y="221423"/>
                    <a:pt x="434261" y="227387"/>
                  </a:cubicBezTo>
                  <a:cubicBezTo>
                    <a:pt x="434274" y="233352"/>
                    <a:pt x="439106" y="238184"/>
                    <a:pt x="445071" y="238197"/>
                  </a:cubicBezTo>
                  <a:lnTo>
                    <a:pt x="445071" y="238197"/>
                  </a:lnTo>
                  <a:cubicBezTo>
                    <a:pt x="450965" y="238284"/>
                    <a:pt x="455813" y="233573"/>
                    <a:pt x="455901" y="227675"/>
                  </a:cubicBezTo>
                  <a:cubicBezTo>
                    <a:pt x="455901" y="227671"/>
                    <a:pt x="455901" y="227662"/>
                    <a:pt x="455901" y="227654"/>
                  </a:cubicBezTo>
                  <a:lnTo>
                    <a:pt x="455901" y="227387"/>
                  </a:lnTo>
                  <a:close/>
                  <a:moveTo>
                    <a:pt x="488066" y="227387"/>
                  </a:moveTo>
                  <a:cubicBezTo>
                    <a:pt x="488054" y="221414"/>
                    <a:pt x="483210" y="216578"/>
                    <a:pt x="477236" y="216578"/>
                  </a:cubicBezTo>
                  <a:cubicBezTo>
                    <a:pt x="471263" y="216578"/>
                    <a:pt x="466419" y="221414"/>
                    <a:pt x="466406" y="227387"/>
                  </a:cubicBezTo>
                  <a:cubicBezTo>
                    <a:pt x="466406" y="233369"/>
                    <a:pt x="471255" y="238218"/>
                    <a:pt x="477236" y="238218"/>
                  </a:cubicBezTo>
                  <a:lnTo>
                    <a:pt x="477370" y="238218"/>
                  </a:lnTo>
                  <a:cubicBezTo>
                    <a:pt x="483264" y="238214"/>
                    <a:pt x="488041" y="233436"/>
                    <a:pt x="488046" y="227542"/>
                  </a:cubicBezTo>
                  <a:cubicBezTo>
                    <a:pt x="488046" y="227496"/>
                    <a:pt x="488046" y="227454"/>
                    <a:pt x="488046" y="227408"/>
                  </a:cubicBezTo>
                  <a:close/>
                  <a:moveTo>
                    <a:pt x="520365" y="227387"/>
                  </a:moveTo>
                  <a:cubicBezTo>
                    <a:pt x="520353" y="221414"/>
                    <a:pt x="515509" y="216578"/>
                    <a:pt x="509535" y="216578"/>
                  </a:cubicBezTo>
                  <a:cubicBezTo>
                    <a:pt x="503562" y="216578"/>
                    <a:pt x="498718" y="221414"/>
                    <a:pt x="498705" y="227387"/>
                  </a:cubicBezTo>
                  <a:cubicBezTo>
                    <a:pt x="498718" y="233361"/>
                    <a:pt x="503562" y="238197"/>
                    <a:pt x="509535" y="238197"/>
                  </a:cubicBezTo>
                  <a:lnTo>
                    <a:pt x="509535" y="238197"/>
                  </a:lnTo>
                  <a:cubicBezTo>
                    <a:pt x="515429" y="238272"/>
                    <a:pt x="520265" y="233552"/>
                    <a:pt x="520340" y="227658"/>
                  </a:cubicBezTo>
                  <a:cubicBezTo>
                    <a:pt x="520340" y="227658"/>
                    <a:pt x="520340" y="227654"/>
                    <a:pt x="520340" y="227654"/>
                  </a:cubicBezTo>
                  <a:cubicBezTo>
                    <a:pt x="520340" y="227567"/>
                    <a:pt x="520340" y="227475"/>
                    <a:pt x="520340" y="227387"/>
                  </a:cubicBezTo>
                  <a:close/>
                  <a:moveTo>
                    <a:pt x="359137" y="316008"/>
                  </a:moveTo>
                  <a:cubicBezTo>
                    <a:pt x="359125" y="310043"/>
                    <a:pt x="354293" y="305211"/>
                    <a:pt x="348328" y="305198"/>
                  </a:cubicBezTo>
                  <a:cubicBezTo>
                    <a:pt x="342355" y="305198"/>
                    <a:pt x="337510" y="310034"/>
                    <a:pt x="337498" y="316008"/>
                  </a:cubicBezTo>
                  <a:cubicBezTo>
                    <a:pt x="337498" y="321989"/>
                    <a:pt x="342346" y="326838"/>
                    <a:pt x="348328" y="326838"/>
                  </a:cubicBezTo>
                  <a:lnTo>
                    <a:pt x="348328" y="326838"/>
                  </a:lnTo>
                  <a:cubicBezTo>
                    <a:pt x="354222" y="326909"/>
                    <a:pt x="359062" y="322189"/>
                    <a:pt x="359137" y="316295"/>
                  </a:cubicBezTo>
                  <a:lnTo>
                    <a:pt x="359137" y="316024"/>
                  </a:lnTo>
                  <a:close/>
                  <a:moveTo>
                    <a:pt x="391303" y="316008"/>
                  </a:moveTo>
                  <a:cubicBezTo>
                    <a:pt x="391291" y="310034"/>
                    <a:pt x="386446" y="305198"/>
                    <a:pt x="380473" y="305198"/>
                  </a:cubicBezTo>
                  <a:cubicBezTo>
                    <a:pt x="374500" y="305211"/>
                    <a:pt x="369663" y="310055"/>
                    <a:pt x="369663" y="316028"/>
                  </a:cubicBezTo>
                  <a:cubicBezTo>
                    <a:pt x="369663" y="322010"/>
                    <a:pt x="374512" y="326859"/>
                    <a:pt x="380493" y="326859"/>
                  </a:cubicBezTo>
                  <a:lnTo>
                    <a:pt x="380627" y="326859"/>
                  </a:lnTo>
                  <a:cubicBezTo>
                    <a:pt x="386525" y="326854"/>
                    <a:pt x="391303" y="322077"/>
                    <a:pt x="391303" y="316178"/>
                  </a:cubicBezTo>
                  <a:cubicBezTo>
                    <a:pt x="391303" y="316137"/>
                    <a:pt x="391303" y="316091"/>
                    <a:pt x="391303" y="316045"/>
                  </a:cubicBezTo>
                  <a:close/>
                  <a:moveTo>
                    <a:pt x="423602" y="316008"/>
                  </a:moveTo>
                  <a:cubicBezTo>
                    <a:pt x="423589" y="310034"/>
                    <a:pt x="418745" y="305198"/>
                    <a:pt x="412772" y="305198"/>
                  </a:cubicBezTo>
                  <a:cubicBezTo>
                    <a:pt x="406798" y="305211"/>
                    <a:pt x="401962" y="310055"/>
                    <a:pt x="401962" y="316028"/>
                  </a:cubicBezTo>
                  <a:cubicBezTo>
                    <a:pt x="401962" y="322010"/>
                    <a:pt x="406811" y="326859"/>
                    <a:pt x="412792" y="326859"/>
                  </a:cubicBezTo>
                  <a:lnTo>
                    <a:pt x="412926" y="326859"/>
                  </a:lnTo>
                  <a:cubicBezTo>
                    <a:pt x="418824" y="326854"/>
                    <a:pt x="423602" y="322077"/>
                    <a:pt x="423602" y="316178"/>
                  </a:cubicBezTo>
                  <a:cubicBezTo>
                    <a:pt x="423602" y="316137"/>
                    <a:pt x="423602" y="316091"/>
                    <a:pt x="423602" y="316045"/>
                  </a:cubicBezTo>
                  <a:close/>
                  <a:moveTo>
                    <a:pt x="455901" y="316008"/>
                  </a:moveTo>
                  <a:cubicBezTo>
                    <a:pt x="455888" y="310043"/>
                    <a:pt x="451056" y="305211"/>
                    <a:pt x="445091" y="305198"/>
                  </a:cubicBezTo>
                  <a:cubicBezTo>
                    <a:pt x="439118" y="305198"/>
                    <a:pt x="434274" y="310034"/>
                    <a:pt x="434261" y="316008"/>
                  </a:cubicBezTo>
                  <a:cubicBezTo>
                    <a:pt x="434261" y="321989"/>
                    <a:pt x="439110" y="326838"/>
                    <a:pt x="445091" y="326838"/>
                  </a:cubicBezTo>
                  <a:lnTo>
                    <a:pt x="445091" y="326838"/>
                  </a:lnTo>
                  <a:cubicBezTo>
                    <a:pt x="450985" y="326909"/>
                    <a:pt x="455826" y="322185"/>
                    <a:pt x="455901" y="316291"/>
                  </a:cubicBezTo>
                  <a:lnTo>
                    <a:pt x="455901" y="316024"/>
                  </a:lnTo>
                  <a:close/>
                  <a:moveTo>
                    <a:pt x="488066" y="316008"/>
                  </a:moveTo>
                  <a:cubicBezTo>
                    <a:pt x="488054" y="310034"/>
                    <a:pt x="483210" y="305198"/>
                    <a:pt x="477236" y="305198"/>
                  </a:cubicBezTo>
                  <a:cubicBezTo>
                    <a:pt x="471255" y="305198"/>
                    <a:pt x="466406" y="310047"/>
                    <a:pt x="466406" y="316028"/>
                  </a:cubicBezTo>
                  <a:cubicBezTo>
                    <a:pt x="466406" y="322010"/>
                    <a:pt x="471255" y="326859"/>
                    <a:pt x="477236" y="326859"/>
                  </a:cubicBezTo>
                  <a:lnTo>
                    <a:pt x="477370" y="326859"/>
                  </a:lnTo>
                  <a:cubicBezTo>
                    <a:pt x="483268" y="326854"/>
                    <a:pt x="488046" y="322077"/>
                    <a:pt x="488046" y="316178"/>
                  </a:cubicBezTo>
                  <a:cubicBezTo>
                    <a:pt x="488046" y="316137"/>
                    <a:pt x="488046" y="316091"/>
                    <a:pt x="488046" y="316045"/>
                  </a:cubicBezTo>
                  <a:close/>
                  <a:moveTo>
                    <a:pt x="520365" y="316008"/>
                  </a:moveTo>
                  <a:cubicBezTo>
                    <a:pt x="520353" y="310034"/>
                    <a:pt x="515509" y="305198"/>
                    <a:pt x="509535" y="305198"/>
                  </a:cubicBezTo>
                  <a:cubicBezTo>
                    <a:pt x="503562" y="305198"/>
                    <a:pt x="498718" y="310034"/>
                    <a:pt x="498705" y="316008"/>
                  </a:cubicBezTo>
                  <a:cubicBezTo>
                    <a:pt x="498705" y="321989"/>
                    <a:pt x="503554" y="326838"/>
                    <a:pt x="509535" y="326838"/>
                  </a:cubicBezTo>
                  <a:lnTo>
                    <a:pt x="509535" y="326838"/>
                  </a:lnTo>
                  <a:cubicBezTo>
                    <a:pt x="515429" y="326909"/>
                    <a:pt x="520270" y="322189"/>
                    <a:pt x="520340" y="316291"/>
                  </a:cubicBezTo>
                  <a:cubicBezTo>
                    <a:pt x="520340" y="316291"/>
                    <a:pt x="520340" y="316291"/>
                    <a:pt x="520340" y="316291"/>
                  </a:cubicBezTo>
                  <a:cubicBezTo>
                    <a:pt x="520340" y="316203"/>
                    <a:pt x="520340" y="316116"/>
                    <a:pt x="520340" y="31602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29"/>
            <p:cNvSpPr/>
            <p:nvPr/>
          </p:nvSpPr>
          <p:spPr>
            <a:xfrm>
              <a:off x="7514389" y="2355891"/>
              <a:ext cx="204182" cy="167888"/>
            </a:xfrm>
            <a:custGeom>
              <a:avLst/>
              <a:gdLst/>
              <a:ahLst/>
              <a:cxnLst/>
              <a:rect l="l" t="t" r="r" b="b"/>
              <a:pathLst>
                <a:path w="349148" h="287087" extrusionOk="0">
                  <a:moveTo>
                    <a:pt x="0" y="0"/>
                  </a:moveTo>
                  <a:lnTo>
                    <a:pt x="349149" y="0"/>
                  </a:lnTo>
                  <a:lnTo>
                    <a:pt x="349149" y="287087"/>
                  </a:lnTo>
                  <a:lnTo>
                    <a:pt x="0" y="28708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9"/>
            <p:cNvSpPr/>
            <p:nvPr/>
          </p:nvSpPr>
          <p:spPr>
            <a:xfrm>
              <a:off x="7510477" y="2351986"/>
              <a:ext cx="211989" cy="175696"/>
            </a:xfrm>
            <a:custGeom>
              <a:avLst/>
              <a:gdLst/>
              <a:ahLst/>
              <a:cxnLst/>
              <a:rect l="l" t="t" r="r" b="b"/>
              <a:pathLst>
                <a:path w="362498" h="300437" extrusionOk="0">
                  <a:moveTo>
                    <a:pt x="8664" y="6901"/>
                  </a:moveTo>
                  <a:lnTo>
                    <a:pt x="8664" y="307339"/>
                  </a:lnTo>
                  <a:lnTo>
                    <a:pt x="371163" y="307339"/>
                  </a:lnTo>
                  <a:lnTo>
                    <a:pt x="371163" y="6901"/>
                  </a:lnTo>
                  <a:close/>
                  <a:moveTo>
                    <a:pt x="357817" y="20230"/>
                  </a:moveTo>
                  <a:lnTo>
                    <a:pt x="357817" y="212225"/>
                  </a:lnTo>
                  <a:lnTo>
                    <a:pt x="300838" y="144586"/>
                  </a:lnTo>
                  <a:lnTo>
                    <a:pt x="233636" y="180217"/>
                  </a:lnTo>
                  <a:lnTo>
                    <a:pt x="153901" y="72499"/>
                  </a:lnTo>
                  <a:lnTo>
                    <a:pt x="22010" y="157795"/>
                  </a:lnTo>
                  <a:lnTo>
                    <a:pt x="22010" y="20247"/>
                  </a:lnTo>
                  <a:close/>
                  <a:moveTo>
                    <a:pt x="22010" y="293992"/>
                  </a:moveTo>
                  <a:lnTo>
                    <a:pt x="22010" y="174069"/>
                  </a:lnTo>
                  <a:lnTo>
                    <a:pt x="150552" y="90943"/>
                  </a:lnTo>
                  <a:lnTo>
                    <a:pt x="229629" y="197791"/>
                  </a:lnTo>
                  <a:lnTo>
                    <a:pt x="297468" y="161818"/>
                  </a:lnTo>
                  <a:lnTo>
                    <a:pt x="357450" y="233048"/>
                  </a:lnTo>
                  <a:lnTo>
                    <a:pt x="357804" y="232752"/>
                  </a:lnTo>
                  <a:lnTo>
                    <a:pt x="357804" y="29398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9"/>
            <p:cNvSpPr/>
            <p:nvPr/>
          </p:nvSpPr>
          <p:spPr>
            <a:xfrm>
              <a:off x="7639729" y="2367832"/>
              <a:ext cx="57761" cy="57759"/>
            </a:xfrm>
            <a:custGeom>
              <a:avLst/>
              <a:gdLst/>
              <a:ahLst/>
              <a:cxnLst/>
              <a:rect l="l" t="t" r="r" b="b"/>
              <a:pathLst>
                <a:path w="98771" h="98767" extrusionOk="0">
                  <a:moveTo>
                    <a:pt x="58050" y="105668"/>
                  </a:moveTo>
                  <a:cubicBezTo>
                    <a:pt x="30787" y="105641"/>
                    <a:pt x="8693" y="83549"/>
                    <a:pt x="8664" y="56287"/>
                  </a:cubicBezTo>
                  <a:cubicBezTo>
                    <a:pt x="8693" y="29024"/>
                    <a:pt x="30787" y="6931"/>
                    <a:pt x="58050" y="6901"/>
                  </a:cubicBezTo>
                  <a:cubicBezTo>
                    <a:pt x="85313" y="6928"/>
                    <a:pt x="107406" y="29020"/>
                    <a:pt x="107435" y="56282"/>
                  </a:cubicBezTo>
                  <a:lnTo>
                    <a:pt x="107435" y="56282"/>
                  </a:lnTo>
                  <a:cubicBezTo>
                    <a:pt x="107406" y="83546"/>
                    <a:pt x="85313" y="105641"/>
                    <a:pt x="58050" y="105668"/>
                  </a:cubicBezTo>
                  <a:close/>
                  <a:moveTo>
                    <a:pt x="58050" y="20247"/>
                  </a:moveTo>
                  <a:cubicBezTo>
                    <a:pt x="38156" y="20272"/>
                    <a:pt x="22039" y="36394"/>
                    <a:pt x="22014" y="56287"/>
                  </a:cubicBezTo>
                  <a:cubicBezTo>
                    <a:pt x="22039" y="76178"/>
                    <a:pt x="38160" y="92297"/>
                    <a:pt x="58050" y="92318"/>
                  </a:cubicBezTo>
                  <a:cubicBezTo>
                    <a:pt x="77944" y="92299"/>
                    <a:pt x="94064" y="76180"/>
                    <a:pt x="94089" y="56287"/>
                  </a:cubicBezTo>
                  <a:cubicBezTo>
                    <a:pt x="94064" y="36392"/>
                    <a:pt x="77944" y="20270"/>
                    <a:pt x="58050" y="2024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29"/>
            <p:cNvSpPr/>
            <p:nvPr/>
          </p:nvSpPr>
          <p:spPr>
            <a:xfrm>
              <a:off x="5801464" y="3325366"/>
              <a:ext cx="210513" cy="172107"/>
            </a:xfrm>
            <a:custGeom>
              <a:avLst/>
              <a:gdLst/>
              <a:ahLst/>
              <a:cxnLst/>
              <a:rect l="l" t="t" r="r" b="b"/>
              <a:pathLst>
                <a:path w="359974" h="294301" extrusionOk="0">
                  <a:moveTo>
                    <a:pt x="8664" y="139167"/>
                  </a:moveTo>
                  <a:lnTo>
                    <a:pt x="67922" y="139167"/>
                  </a:lnTo>
                  <a:lnTo>
                    <a:pt x="67922" y="301203"/>
                  </a:lnTo>
                  <a:lnTo>
                    <a:pt x="8664" y="301203"/>
                  </a:lnTo>
                  <a:close/>
                  <a:moveTo>
                    <a:pt x="108897" y="301065"/>
                  </a:moveTo>
                  <a:lnTo>
                    <a:pt x="168159" y="301065"/>
                  </a:lnTo>
                  <a:lnTo>
                    <a:pt x="168159" y="6901"/>
                  </a:lnTo>
                  <a:lnTo>
                    <a:pt x="108897" y="6901"/>
                  </a:lnTo>
                  <a:close/>
                  <a:moveTo>
                    <a:pt x="209131" y="301199"/>
                  </a:moveTo>
                  <a:lnTo>
                    <a:pt x="268393" y="301199"/>
                  </a:lnTo>
                  <a:lnTo>
                    <a:pt x="268393" y="58153"/>
                  </a:lnTo>
                  <a:lnTo>
                    <a:pt x="209131" y="58153"/>
                  </a:lnTo>
                  <a:close/>
                  <a:moveTo>
                    <a:pt x="309364" y="301199"/>
                  </a:moveTo>
                  <a:lnTo>
                    <a:pt x="368639" y="301199"/>
                  </a:lnTo>
                  <a:lnTo>
                    <a:pt x="368639" y="198828"/>
                  </a:lnTo>
                  <a:lnTo>
                    <a:pt x="309364" y="19882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29"/>
            <p:cNvSpPr/>
            <p:nvPr/>
          </p:nvSpPr>
          <p:spPr>
            <a:xfrm>
              <a:off x="5734650" y="3261753"/>
              <a:ext cx="330472" cy="330472"/>
            </a:xfrm>
            <a:custGeom>
              <a:avLst/>
              <a:gdLst/>
              <a:ahLst/>
              <a:cxnLst/>
              <a:rect l="l" t="t" r="r" b="b"/>
              <a:pathLst>
                <a:path w="565102" h="565102" extrusionOk="0">
                  <a:moveTo>
                    <a:pt x="291219" y="572003"/>
                  </a:moveTo>
                  <a:cubicBezTo>
                    <a:pt x="135431" y="572003"/>
                    <a:pt x="8664" y="445249"/>
                    <a:pt x="8664" y="289448"/>
                  </a:cubicBezTo>
                  <a:cubicBezTo>
                    <a:pt x="8664" y="133647"/>
                    <a:pt x="135419" y="6901"/>
                    <a:pt x="291219" y="6901"/>
                  </a:cubicBezTo>
                  <a:cubicBezTo>
                    <a:pt x="447020" y="6901"/>
                    <a:pt x="573767" y="133647"/>
                    <a:pt x="573767" y="289448"/>
                  </a:cubicBezTo>
                  <a:cubicBezTo>
                    <a:pt x="573767" y="445249"/>
                    <a:pt x="447020" y="572003"/>
                    <a:pt x="291219" y="572003"/>
                  </a:cubicBezTo>
                  <a:close/>
                  <a:moveTo>
                    <a:pt x="291219" y="20247"/>
                  </a:moveTo>
                  <a:cubicBezTo>
                    <a:pt x="142775" y="20247"/>
                    <a:pt x="22010" y="141012"/>
                    <a:pt x="22010" y="289448"/>
                  </a:cubicBezTo>
                  <a:cubicBezTo>
                    <a:pt x="22010" y="437884"/>
                    <a:pt x="142775" y="558657"/>
                    <a:pt x="291219" y="558657"/>
                  </a:cubicBezTo>
                  <a:cubicBezTo>
                    <a:pt x="439664" y="558657"/>
                    <a:pt x="560420" y="437892"/>
                    <a:pt x="560420" y="289448"/>
                  </a:cubicBezTo>
                  <a:cubicBezTo>
                    <a:pt x="560420" y="141004"/>
                    <a:pt x="439656" y="20247"/>
                    <a:pt x="291219" y="2024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29"/>
            <p:cNvSpPr/>
            <p:nvPr/>
          </p:nvSpPr>
          <p:spPr>
            <a:xfrm>
              <a:off x="5081390" y="3149125"/>
              <a:ext cx="85675" cy="85675"/>
            </a:xfrm>
            <a:custGeom>
              <a:avLst/>
              <a:gdLst/>
              <a:ahLst/>
              <a:cxnLst/>
              <a:rect l="l" t="t" r="r" b="b"/>
              <a:pathLst>
                <a:path w="146453" h="146453" extrusionOk="0">
                  <a:moveTo>
                    <a:pt x="155117" y="80126"/>
                  </a:moveTo>
                  <a:cubicBezTo>
                    <a:pt x="155117" y="120568"/>
                    <a:pt x="122331" y="153354"/>
                    <a:pt x="81889" y="153354"/>
                  </a:cubicBezTo>
                  <a:cubicBezTo>
                    <a:pt x="41446" y="153354"/>
                    <a:pt x="8664" y="120572"/>
                    <a:pt x="8664" y="80130"/>
                  </a:cubicBezTo>
                  <a:cubicBezTo>
                    <a:pt x="8664" y="80130"/>
                    <a:pt x="8664" y="80126"/>
                    <a:pt x="8664" y="80126"/>
                  </a:cubicBezTo>
                  <a:cubicBezTo>
                    <a:pt x="8664" y="39683"/>
                    <a:pt x="41446" y="6901"/>
                    <a:pt x="81889" y="6901"/>
                  </a:cubicBezTo>
                  <a:cubicBezTo>
                    <a:pt x="122331" y="6897"/>
                    <a:pt x="155113" y="39679"/>
                    <a:pt x="155117" y="80121"/>
                  </a:cubicBezTo>
                  <a:cubicBezTo>
                    <a:pt x="155117" y="80121"/>
                    <a:pt x="155117" y="80126"/>
                    <a:pt x="155117" y="8012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29"/>
            <p:cNvSpPr/>
            <p:nvPr/>
          </p:nvSpPr>
          <p:spPr>
            <a:xfrm>
              <a:off x="5299630" y="3149215"/>
              <a:ext cx="85497" cy="85495"/>
            </a:xfrm>
            <a:custGeom>
              <a:avLst/>
              <a:gdLst/>
              <a:ahLst/>
              <a:cxnLst/>
              <a:rect l="l" t="t" r="r" b="b"/>
              <a:pathLst>
                <a:path w="146149" h="146145" extrusionOk="0">
                  <a:moveTo>
                    <a:pt x="154813" y="79971"/>
                  </a:moveTo>
                  <a:cubicBezTo>
                    <a:pt x="154813" y="120330"/>
                    <a:pt x="122098" y="153046"/>
                    <a:pt x="81739" y="153046"/>
                  </a:cubicBezTo>
                  <a:cubicBezTo>
                    <a:pt x="41380" y="153046"/>
                    <a:pt x="8664" y="120330"/>
                    <a:pt x="8664" y="79971"/>
                  </a:cubicBezTo>
                  <a:cubicBezTo>
                    <a:pt x="8664" y="39616"/>
                    <a:pt x="41380" y="6901"/>
                    <a:pt x="81734" y="6901"/>
                  </a:cubicBezTo>
                  <a:cubicBezTo>
                    <a:pt x="81734" y="6901"/>
                    <a:pt x="81739" y="6901"/>
                    <a:pt x="81739" y="6901"/>
                  </a:cubicBezTo>
                  <a:cubicBezTo>
                    <a:pt x="122093" y="6901"/>
                    <a:pt x="154809" y="39616"/>
                    <a:pt x="154813" y="7997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29"/>
            <p:cNvSpPr/>
            <p:nvPr/>
          </p:nvSpPr>
          <p:spPr>
            <a:xfrm>
              <a:off x="5517763" y="3149061"/>
              <a:ext cx="85790" cy="85801"/>
            </a:xfrm>
            <a:custGeom>
              <a:avLst/>
              <a:gdLst/>
              <a:ahLst/>
              <a:cxnLst/>
              <a:rect l="l" t="t" r="r" b="b"/>
              <a:pathLst>
                <a:path w="146649" h="146669" extrusionOk="0">
                  <a:moveTo>
                    <a:pt x="155313" y="80234"/>
                  </a:moveTo>
                  <a:cubicBezTo>
                    <a:pt x="155317" y="120726"/>
                    <a:pt x="122493" y="153558"/>
                    <a:pt x="82001" y="153571"/>
                  </a:cubicBezTo>
                  <a:cubicBezTo>
                    <a:pt x="41500" y="153575"/>
                    <a:pt x="8668" y="120743"/>
                    <a:pt x="8664" y="80242"/>
                  </a:cubicBezTo>
                  <a:cubicBezTo>
                    <a:pt x="8664" y="80238"/>
                    <a:pt x="8664" y="80238"/>
                    <a:pt x="8664" y="80234"/>
                  </a:cubicBezTo>
                  <a:cubicBezTo>
                    <a:pt x="8664" y="39733"/>
                    <a:pt x="41496" y="6901"/>
                    <a:pt x="81997" y="6901"/>
                  </a:cubicBezTo>
                  <a:cubicBezTo>
                    <a:pt x="81997" y="6901"/>
                    <a:pt x="82001" y="6901"/>
                    <a:pt x="82001" y="6901"/>
                  </a:cubicBezTo>
                  <a:cubicBezTo>
                    <a:pt x="122489" y="6901"/>
                    <a:pt x="155313" y="39725"/>
                    <a:pt x="155313" y="80213"/>
                  </a:cubicBezTo>
                  <a:cubicBezTo>
                    <a:pt x="155313" y="80221"/>
                    <a:pt x="155313" y="80225"/>
                    <a:pt x="155313" y="802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29"/>
            <p:cNvSpPr/>
            <p:nvPr/>
          </p:nvSpPr>
          <p:spPr>
            <a:xfrm>
              <a:off x="5189152" y="2704781"/>
              <a:ext cx="224398" cy="7805"/>
            </a:xfrm>
            <a:custGeom>
              <a:avLst/>
              <a:gdLst/>
              <a:ahLst/>
              <a:cxnLst/>
              <a:rect l="l" t="t" r="r" b="b"/>
              <a:pathLst>
                <a:path w="383717" h="13346" extrusionOk="0">
                  <a:moveTo>
                    <a:pt x="0" y="0"/>
                  </a:moveTo>
                  <a:lnTo>
                    <a:pt x="383718" y="0"/>
                  </a:lnTo>
                  <a:lnTo>
                    <a:pt x="383718" y="13346"/>
                  </a:lnTo>
                  <a:lnTo>
                    <a:pt x="0" y="133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29"/>
            <p:cNvSpPr/>
            <p:nvPr/>
          </p:nvSpPr>
          <p:spPr>
            <a:xfrm>
              <a:off x="5785462" y="3495988"/>
              <a:ext cx="239852" cy="7805"/>
            </a:xfrm>
            <a:custGeom>
              <a:avLst/>
              <a:gdLst/>
              <a:ahLst/>
              <a:cxnLst/>
              <a:rect l="l" t="t" r="r" b="b"/>
              <a:pathLst>
                <a:path w="410143" h="13346" extrusionOk="0">
                  <a:moveTo>
                    <a:pt x="0" y="0"/>
                  </a:moveTo>
                  <a:lnTo>
                    <a:pt x="410143" y="0"/>
                  </a:lnTo>
                  <a:lnTo>
                    <a:pt x="410143" y="13346"/>
                  </a:lnTo>
                  <a:lnTo>
                    <a:pt x="0" y="133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29"/>
            <p:cNvSpPr/>
            <p:nvPr/>
          </p:nvSpPr>
          <p:spPr>
            <a:xfrm>
              <a:off x="5025414" y="4306562"/>
              <a:ext cx="3503152" cy="7795"/>
            </a:xfrm>
            <a:custGeom>
              <a:avLst/>
              <a:gdLst/>
              <a:ahLst/>
              <a:cxnLst/>
              <a:rect l="l" t="t" r="r" b="b"/>
              <a:pathLst>
                <a:path w="5990342" h="13329" extrusionOk="0">
                  <a:moveTo>
                    <a:pt x="5992342" y="20230"/>
                  </a:moveTo>
                  <a:lnTo>
                    <a:pt x="15329" y="20230"/>
                  </a:lnTo>
                  <a:cubicBezTo>
                    <a:pt x="11647" y="20230"/>
                    <a:pt x="8664" y="17248"/>
                    <a:pt x="8664" y="13566"/>
                  </a:cubicBezTo>
                  <a:cubicBezTo>
                    <a:pt x="8664" y="9883"/>
                    <a:pt x="11647" y="6901"/>
                    <a:pt x="15329" y="6901"/>
                  </a:cubicBezTo>
                  <a:lnTo>
                    <a:pt x="5992342" y="6901"/>
                  </a:lnTo>
                  <a:cubicBezTo>
                    <a:pt x="5996024" y="6901"/>
                    <a:pt x="5999007" y="9883"/>
                    <a:pt x="5999007" y="13566"/>
                  </a:cubicBezTo>
                  <a:cubicBezTo>
                    <a:pt x="5999007" y="17248"/>
                    <a:pt x="5996024" y="20230"/>
                    <a:pt x="5992342" y="202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86" name="Google Shape;486;p29"/>
          <p:cNvSpPr txBox="1">
            <a:spLocks noGrp="1"/>
          </p:cNvSpPr>
          <p:nvPr>
            <p:ph type="title"/>
          </p:nvPr>
        </p:nvSpPr>
        <p:spPr>
          <a:xfrm>
            <a:off x="615933" y="1307277"/>
            <a:ext cx="3453666" cy="198466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Hypotheses</a:t>
            </a:r>
            <a:r>
              <a:rPr lang="pt-PT" dirty="0" smtClean="0"/>
              <a:t> </a:t>
            </a:r>
            <a:r>
              <a:rPr lang="en-US" dirty="0" smtClean="0"/>
              <a:t>study</a:t>
            </a:r>
            <a:endParaRPr lang="en-US" dirty="0"/>
          </a:p>
        </p:txBody>
      </p:sp>
      <p:cxnSp>
        <p:nvCxnSpPr>
          <p:cNvPr id="489" name="Google Shape;489;p29"/>
          <p:cNvCxnSpPr/>
          <p:nvPr/>
        </p:nvCxnSpPr>
        <p:spPr>
          <a:xfrm flipH="1" flipV="1">
            <a:off x="699655" y="3411419"/>
            <a:ext cx="1016516" cy="4725"/>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Selected datasets and their characteristics</a:t>
            </a:r>
            <a:endParaRPr lang="en-US" dirty="0"/>
          </a:p>
        </p:txBody>
      </p:sp>
      <p:sp>
        <p:nvSpPr>
          <p:cNvPr id="359" name="Google Shape;359;p26"/>
          <p:cNvSpPr txBox="1">
            <a:spLocks noGrp="1"/>
          </p:cNvSpPr>
          <p:nvPr>
            <p:ph type="body" idx="1"/>
          </p:nvPr>
        </p:nvSpPr>
        <p:spPr>
          <a:xfrm>
            <a:off x="720000" y="1170408"/>
            <a:ext cx="7704000" cy="3318465"/>
          </a:xfrm>
          <a:prstGeom prst="rect">
            <a:avLst/>
          </a:prstGeom>
        </p:spPr>
        <p:txBody>
          <a:bodyPr spcFirstLastPara="1" wrap="square" lIns="91425" tIns="91425" rIns="91425" bIns="91425" anchor="t" anchorCtr="0">
            <a:noAutofit/>
          </a:bodyPr>
          <a:lstStyle/>
          <a:p>
            <a:pPr marL="0" indent="0" algn="just">
              <a:buNone/>
            </a:pPr>
            <a:r>
              <a:rPr lang="en-GB" dirty="0" smtClean="0"/>
              <a:t>       </a:t>
            </a:r>
            <a:r>
              <a:rPr lang="en-GB" dirty="0"/>
              <a:t>For </a:t>
            </a:r>
            <a:r>
              <a:rPr lang="en-GB" dirty="0"/>
              <a:t>our empirical study, we selected datasets that are entirely numeric. This decision was driven by the requirements of the SMOTE technique, which relies on numerical calculations to generate synthetic samples. </a:t>
            </a:r>
            <a:r>
              <a:rPr lang="en-GB" dirty="0"/>
              <a:t>By choosing numeric datasets, we ensured that SMOTE could be applied effectively and efficiently. </a:t>
            </a:r>
            <a:r>
              <a:rPr lang="en-GB" dirty="0"/>
              <a:t>Of course, we could </a:t>
            </a:r>
            <a:r>
              <a:rPr lang="en-GB" dirty="0" smtClean="0"/>
              <a:t>have chosen </a:t>
            </a:r>
            <a:r>
              <a:rPr lang="en-GB" dirty="0"/>
              <a:t>other datasets, but we would have to transform the categorical variables into numerical ones, which would be computationally intensive. Additionally, all selected datasets exhibit  class imbalance, making them ideal candidates for evaluating the performance of our proposed approaches</a:t>
            </a:r>
            <a:endParaRPr lang="en-GB" dirty="0"/>
          </a:p>
        </p:txBody>
      </p:sp>
      <p:grpSp>
        <p:nvGrpSpPr>
          <p:cNvPr id="363" name="Google Shape;363;p26"/>
          <p:cNvGrpSpPr/>
          <p:nvPr/>
        </p:nvGrpSpPr>
        <p:grpSpPr>
          <a:xfrm>
            <a:off x="7511876" y="-463868"/>
            <a:ext cx="1628127" cy="1900788"/>
            <a:chOff x="7511876" y="-463868"/>
            <a:chExt cx="1628127" cy="1900788"/>
          </a:xfrm>
        </p:grpSpPr>
        <p:sp>
          <p:nvSpPr>
            <p:cNvPr id="364" name="Google Shape;364;p26"/>
            <p:cNvSpPr/>
            <p:nvPr/>
          </p:nvSpPr>
          <p:spPr>
            <a:xfrm>
              <a:off x="7511876" y="-463868"/>
              <a:ext cx="1595764" cy="182484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6"/>
            <p:cNvSpPr/>
            <p:nvPr/>
          </p:nvSpPr>
          <p:spPr>
            <a:xfrm>
              <a:off x="7991308" y="121335"/>
              <a:ext cx="1148695" cy="1315585"/>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789810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graphicFrame>
        <p:nvGraphicFramePr>
          <p:cNvPr id="360" name="Google Shape;360;p26"/>
          <p:cNvGraphicFramePr/>
          <p:nvPr>
            <p:extLst>
              <p:ext uri="{D42A27DB-BD31-4B8C-83A1-F6EECF244321}">
                <p14:modId xmlns:p14="http://schemas.microsoft.com/office/powerpoint/2010/main" val="2265713062"/>
              </p:ext>
            </p:extLst>
          </p:nvPr>
        </p:nvGraphicFramePr>
        <p:xfrm>
          <a:off x="732633" y="1052946"/>
          <a:ext cx="3456100" cy="3287879"/>
        </p:xfrm>
        <a:graphic>
          <a:graphicData uri="http://schemas.openxmlformats.org/drawingml/2006/table">
            <a:tbl>
              <a:tblPr>
                <a:noFill/>
                <a:tableStyleId>{C7D7BA33-1779-43C7-8CFC-EFFFD66B09EA}</a:tableStyleId>
              </a:tblPr>
              <a:tblGrid>
                <a:gridCol w="1665728">
                  <a:extLst>
                    <a:ext uri="{9D8B030D-6E8A-4147-A177-3AD203B41FA5}">
                      <a16:colId xmlns:a16="http://schemas.microsoft.com/office/drawing/2014/main" val="20000"/>
                    </a:ext>
                  </a:extLst>
                </a:gridCol>
                <a:gridCol w="1790372">
                  <a:extLst>
                    <a:ext uri="{9D8B030D-6E8A-4147-A177-3AD203B41FA5}">
                      <a16:colId xmlns:a16="http://schemas.microsoft.com/office/drawing/2014/main" val="20001"/>
                    </a:ext>
                  </a:extLst>
                </a:gridCol>
              </a:tblGrid>
              <a:tr h="371732">
                <a:tc>
                  <a:txBody>
                    <a:bodyPr/>
                    <a:lstStyle/>
                    <a:p>
                      <a:pPr marL="0" lvl="0" indent="0" algn="l" rtl="0">
                        <a:lnSpc>
                          <a:spcPct val="115000"/>
                        </a:lnSpc>
                        <a:spcBef>
                          <a:spcPts val="0"/>
                        </a:spcBef>
                        <a:spcAft>
                          <a:spcPts val="0"/>
                        </a:spcAft>
                        <a:buNone/>
                      </a:pPr>
                      <a:r>
                        <a:rPr lang="en-GB" sz="1100" b="1" u="sng" dirty="0" smtClean="0">
                          <a:solidFill>
                            <a:schemeClr val="dk1"/>
                          </a:solidFill>
                          <a:latin typeface="Asap"/>
                          <a:ea typeface="Asap"/>
                          <a:cs typeface="Asap"/>
                          <a:sym typeface="Asap"/>
                        </a:rPr>
                        <a:t>pc4 id: 1049</a:t>
                      </a:r>
                      <a:endParaRPr sz="1100" b="1" u="sng" dirty="0">
                        <a:solidFill>
                          <a:schemeClr val="dk1"/>
                        </a:solidFill>
                        <a:latin typeface="Asap"/>
                        <a:ea typeface="Asap"/>
                        <a:cs typeface="Asap"/>
                        <a:sym typeface="Asap"/>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7E8BD">
                        <a:alpha val="30000"/>
                      </a:srgbClr>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dirty="0" smtClean="0">
                          <a:solidFill>
                            <a:schemeClr val="dk1"/>
                          </a:solidFill>
                          <a:latin typeface="Asap"/>
                          <a:ea typeface="Asap"/>
                          <a:cs typeface="Asap"/>
                          <a:sym typeface="Asap"/>
                        </a:rPr>
                        <a:t>False    0.877915</a:t>
                      </a:r>
                      <a:r>
                        <a:rPr lang="en-GB" sz="1100" baseline="0" dirty="0" smtClean="0">
                          <a:solidFill>
                            <a:schemeClr val="dk1"/>
                          </a:solidFill>
                          <a:latin typeface="Asap"/>
                          <a:ea typeface="Asap"/>
                          <a:cs typeface="Asap"/>
                          <a:sym typeface="Asap"/>
                        </a:rPr>
                        <a:t> </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dirty="0" smtClean="0">
                          <a:solidFill>
                            <a:schemeClr val="dk1"/>
                          </a:solidFill>
                          <a:latin typeface="Asap"/>
                          <a:ea typeface="Asap"/>
                          <a:cs typeface="Asap"/>
                          <a:sym typeface="Asap"/>
                        </a:rPr>
                        <a:t>True     0.122085</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760827">
                <a:tc>
                  <a:txBody>
                    <a:bodyPr/>
                    <a:lstStyle/>
                    <a:p>
                      <a:pPr marL="0" lvl="0" indent="0" algn="l" rtl="0">
                        <a:lnSpc>
                          <a:spcPct val="115000"/>
                        </a:lnSpc>
                        <a:spcBef>
                          <a:spcPts val="0"/>
                        </a:spcBef>
                        <a:spcAft>
                          <a:spcPts val="0"/>
                        </a:spcAft>
                        <a:buNone/>
                      </a:pPr>
                      <a:r>
                        <a:rPr lang="en-GB" sz="1100" b="1" u="sng" dirty="0" smtClean="0">
                          <a:solidFill>
                            <a:schemeClr val="dk1"/>
                          </a:solidFill>
                          <a:latin typeface="Asap"/>
                          <a:ea typeface="Asap"/>
                          <a:cs typeface="Asap"/>
                          <a:sym typeface="Asap"/>
                        </a:rPr>
                        <a:t>wall-robot-navigation id: 1497</a:t>
                      </a:r>
                      <a:endParaRPr sz="1100" b="1" u="sng" dirty="0">
                        <a:solidFill>
                          <a:schemeClr val="dk1"/>
                        </a:solidFill>
                        <a:latin typeface="Asap"/>
                        <a:ea typeface="Asap"/>
                        <a:cs typeface="Asap"/>
                        <a:sym typeface="Asap"/>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87E8BD">
                        <a:alpha val="30000"/>
                      </a:srgbClr>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1    0.404142</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2    0.384348</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4    0.151393</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3    0.060117</a:t>
                      </a:r>
                      <a:endParaRPr sz="1100" b="0" i="0" u="none" strike="noStrike" cap="none" dirty="0">
                        <a:solidFill>
                          <a:schemeClr val="dk1"/>
                        </a:solidFill>
                        <a:latin typeface="Asap"/>
                        <a:ea typeface="Asap"/>
                        <a:cs typeface="Asap"/>
                        <a:sym typeface="Asap"/>
                      </a:endParaRPr>
                    </a:p>
                  </a:txBody>
                  <a:tcPr marL="91425" marR="9142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2158777981"/>
                  </a:ext>
                </a:extLst>
              </a:tr>
              <a:tr h="375791">
                <a:tc>
                  <a:txBody>
                    <a:bodyPr/>
                    <a:lstStyle/>
                    <a:p>
                      <a:pPr marL="0" lvl="0" indent="0" algn="l" rtl="0">
                        <a:lnSpc>
                          <a:spcPct val="115000"/>
                        </a:lnSpc>
                        <a:spcBef>
                          <a:spcPts val="0"/>
                        </a:spcBef>
                        <a:spcAft>
                          <a:spcPts val="0"/>
                        </a:spcAft>
                        <a:buNone/>
                      </a:pPr>
                      <a:r>
                        <a:rPr lang="en-GB" sz="1100" b="1" u="sng" dirty="0" smtClean="0">
                          <a:solidFill>
                            <a:schemeClr val="dk1"/>
                          </a:solidFill>
                          <a:latin typeface="Asap"/>
                          <a:ea typeface="Asap"/>
                          <a:cs typeface="Asap"/>
                          <a:sym typeface="Asap"/>
                        </a:rPr>
                        <a:t>kc2 id: 1063</a:t>
                      </a:r>
                      <a:endParaRPr sz="1100" b="1" u="sng" dirty="0">
                        <a:solidFill>
                          <a:schemeClr val="dk1"/>
                        </a:solidFill>
                        <a:latin typeface="Asap"/>
                        <a:ea typeface="Asap"/>
                        <a:cs typeface="Asap"/>
                        <a:sym typeface="Asap"/>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87E8BD">
                        <a:alpha val="30000"/>
                      </a:srgbClr>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no     0.795019</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yes    0.204981</a:t>
                      </a:r>
                      <a:endParaRPr sz="1100" b="0" i="0" u="none" strike="noStrike" cap="none" dirty="0">
                        <a:solidFill>
                          <a:schemeClr val="dk1"/>
                        </a:solidFill>
                        <a:latin typeface="Asap"/>
                        <a:ea typeface="Asap"/>
                        <a:cs typeface="Asap"/>
                        <a:sym typeface="Asap"/>
                      </a:endParaRPr>
                    </a:p>
                  </a:txBody>
                  <a:tcPr marL="91425" marR="9142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4266145039"/>
                  </a:ext>
                </a:extLst>
              </a:tr>
              <a:tr h="566278">
                <a:tc>
                  <a:txBody>
                    <a:bodyPr/>
                    <a:lstStyle/>
                    <a:p>
                      <a:pPr marL="0" lvl="0" indent="0" algn="l" rtl="0">
                        <a:lnSpc>
                          <a:spcPct val="115000"/>
                        </a:lnSpc>
                        <a:spcBef>
                          <a:spcPts val="0"/>
                        </a:spcBef>
                        <a:spcAft>
                          <a:spcPts val="0"/>
                        </a:spcAft>
                        <a:buNone/>
                      </a:pPr>
                      <a:r>
                        <a:rPr lang="en-GB" sz="1100" b="1" u="sng" dirty="0" smtClean="0">
                          <a:solidFill>
                            <a:schemeClr val="dk1"/>
                          </a:solidFill>
                          <a:latin typeface="Asap"/>
                          <a:ea typeface="Asap"/>
                          <a:cs typeface="Asap"/>
                          <a:sym typeface="Asap"/>
                        </a:rPr>
                        <a:t>balance-scale id: 11</a:t>
                      </a:r>
                      <a:endParaRPr sz="1100" b="1" u="sng" dirty="0">
                        <a:solidFill>
                          <a:schemeClr val="dk1"/>
                        </a:solidFill>
                        <a:latin typeface="Asap"/>
                        <a:ea typeface="Asap"/>
                        <a:cs typeface="Asap"/>
                        <a:sym typeface="Asap"/>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87E8BD">
                        <a:alpha val="30000"/>
                      </a:srgbClr>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pt-PT" sz="1100" b="0" i="0" u="none" strike="noStrike" cap="none" dirty="0" smtClean="0">
                          <a:solidFill>
                            <a:schemeClr val="dk1"/>
                          </a:solidFill>
                          <a:latin typeface="Asap"/>
                          <a:ea typeface="Asap"/>
                          <a:cs typeface="Asap"/>
                          <a:sym typeface="Asap"/>
                        </a:rPr>
                        <a:t>L    0.4608</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pt-PT" sz="1100" b="0" i="0" u="none" strike="noStrike" cap="none" dirty="0" smtClean="0">
                          <a:solidFill>
                            <a:schemeClr val="dk1"/>
                          </a:solidFill>
                          <a:latin typeface="Asap"/>
                          <a:ea typeface="Asap"/>
                          <a:cs typeface="Asap"/>
                          <a:sym typeface="Asap"/>
                        </a:rPr>
                        <a:t>R    0.4608</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pt-PT" sz="1100" b="0" i="0" u="none" strike="noStrike" cap="none" dirty="0" smtClean="0">
                          <a:solidFill>
                            <a:schemeClr val="dk1"/>
                          </a:solidFill>
                          <a:latin typeface="Asap"/>
                          <a:ea typeface="Asap"/>
                          <a:cs typeface="Asap"/>
                          <a:sym typeface="Asap"/>
                        </a:rPr>
                        <a:t>B    0.0784</a:t>
                      </a:r>
                      <a:endParaRPr sz="1100" b="0" i="0" u="none" strike="noStrike" cap="none" dirty="0">
                        <a:solidFill>
                          <a:schemeClr val="dk1"/>
                        </a:solidFill>
                        <a:latin typeface="Asap"/>
                        <a:ea typeface="Asap"/>
                        <a:cs typeface="Asap"/>
                        <a:sym typeface="Asap"/>
                      </a:endParaRPr>
                    </a:p>
                  </a:txBody>
                  <a:tcPr marL="91425" marR="9142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2004204257"/>
                  </a:ext>
                </a:extLst>
              </a:tr>
              <a:tr h="588875">
                <a:tc>
                  <a:txBody>
                    <a:bodyPr/>
                    <a:lstStyle/>
                    <a:p>
                      <a:pPr marL="0" lvl="0" indent="0" algn="l" rtl="0">
                        <a:lnSpc>
                          <a:spcPct val="115000"/>
                        </a:lnSpc>
                        <a:spcBef>
                          <a:spcPts val="0"/>
                        </a:spcBef>
                        <a:spcAft>
                          <a:spcPts val="0"/>
                        </a:spcAft>
                        <a:buNone/>
                      </a:pPr>
                      <a:r>
                        <a:rPr lang="en-GB" sz="1100" b="1" u="sng" dirty="0" smtClean="0">
                          <a:solidFill>
                            <a:schemeClr val="dk1"/>
                          </a:solidFill>
                          <a:latin typeface="Asap"/>
                          <a:ea typeface="Asap"/>
                          <a:cs typeface="Asap"/>
                          <a:sym typeface="Asap"/>
                        </a:rPr>
                        <a:t>banknote-authentication id: 1462</a:t>
                      </a:r>
                      <a:endParaRPr sz="1100" b="1" u="sng" dirty="0">
                        <a:solidFill>
                          <a:schemeClr val="dk1"/>
                        </a:solidFill>
                        <a:latin typeface="Asap"/>
                        <a:ea typeface="Asap"/>
                        <a:cs typeface="Asap"/>
                        <a:sym typeface="Asap"/>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87E8BD">
                        <a:alpha val="30000"/>
                      </a:srgbClr>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1    0.555394</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2    0.444606</a:t>
                      </a:r>
                      <a:endParaRPr sz="1100" b="0" i="0" u="none" strike="noStrike" cap="none" dirty="0">
                        <a:solidFill>
                          <a:schemeClr val="dk1"/>
                        </a:solidFill>
                        <a:latin typeface="Asap"/>
                        <a:ea typeface="Asap"/>
                        <a:cs typeface="Asap"/>
                        <a:sym typeface="Asap"/>
                      </a:endParaRPr>
                    </a:p>
                  </a:txBody>
                  <a:tcPr marL="91425" marR="9142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4262414447"/>
                  </a:ext>
                </a:extLst>
              </a:tr>
              <a:tr h="566278">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endParaRPr lang="en-GB" sz="1100" b="1" i="0" u="sng" strike="noStrike" cap="none" dirty="0" smtClean="0">
                        <a:solidFill>
                          <a:schemeClr val="dk1"/>
                        </a:solidFill>
                        <a:latin typeface="Asap"/>
                        <a:ea typeface="Asap"/>
                        <a:cs typeface="Asap"/>
                        <a:sym typeface="Asap"/>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1" i="0" u="sng" strike="noStrike" cap="none" dirty="0" smtClean="0">
                          <a:solidFill>
                            <a:schemeClr val="dk1"/>
                          </a:solidFill>
                          <a:latin typeface="Asap"/>
                          <a:ea typeface="Asap"/>
                          <a:cs typeface="Asap"/>
                          <a:sym typeface="Asap"/>
                        </a:rPr>
                        <a:t>phoneme id: 1489</a:t>
                      </a:r>
                    </a:p>
                    <a:p>
                      <a:pPr marL="0" lvl="0" indent="0" algn="l" rtl="0">
                        <a:lnSpc>
                          <a:spcPct val="115000"/>
                        </a:lnSpc>
                        <a:spcBef>
                          <a:spcPts val="0"/>
                        </a:spcBef>
                        <a:spcAft>
                          <a:spcPts val="0"/>
                        </a:spcAft>
                        <a:buNone/>
                      </a:pPr>
                      <a:endParaRPr sz="1100" b="1" u="sng" dirty="0">
                        <a:solidFill>
                          <a:schemeClr val="dk1"/>
                        </a:solidFill>
                        <a:latin typeface="Asap"/>
                        <a:ea typeface="Asap"/>
                        <a:cs typeface="Asap"/>
                        <a:sym typeface="Asap"/>
                      </a:endParaRPr>
                    </a:p>
                  </a:txBody>
                  <a:tcPr marL="91425" marR="91425" marT="0" marB="0" anchor="b">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87E8BD">
                        <a:alpha val="30000"/>
                      </a:srgbClr>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1    0.706514</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2    0.293486</a:t>
                      </a:r>
                    </a:p>
                  </a:txBody>
                  <a:tcPr marL="91425" marR="9142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169670682"/>
                  </a:ext>
                </a:extLst>
              </a:tr>
            </a:tbl>
          </a:graphicData>
        </a:graphic>
      </p:graphicFrame>
      <p:grpSp>
        <p:nvGrpSpPr>
          <p:cNvPr id="363" name="Google Shape;363;p26"/>
          <p:cNvGrpSpPr/>
          <p:nvPr/>
        </p:nvGrpSpPr>
        <p:grpSpPr>
          <a:xfrm>
            <a:off x="7511876" y="-463868"/>
            <a:ext cx="1628127" cy="1900788"/>
            <a:chOff x="7511876" y="-463868"/>
            <a:chExt cx="1628127" cy="1900788"/>
          </a:xfrm>
        </p:grpSpPr>
        <p:sp>
          <p:nvSpPr>
            <p:cNvPr id="364" name="Google Shape;364;p26"/>
            <p:cNvSpPr/>
            <p:nvPr/>
          </p:nvSpPr>
          <p:spPr>
            <a:xfrm>
              <a:off x="7511876" y="-463868"/>
              <a:ext cx="1595764" cy="182484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6"/>
            <p:cNvSpPr/>
            <p:nvPr/>
          </p:nvSpPr>
          <p:spPr>
            <a:xfrm>
              <a:off x="7991308" y="121335"/>
              <a:ext cx="1148695" cy="1315585"/>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aphicFrame>
        <p:nvGraphicFramePr>
          <p:cNvPr id="12" name="Google Shape;360;p26"/>
          <p:cNvGraphicFramePr/>
          <p:nvPr>
            <p:extLst>
              <p:ext uri="{D42A27DB-BD31-4B8C-83A1-F6EECF244321}">
                <p14:modId xmlns:p14="http://schemas.microsoft.com/office/powerpoint/2010/main" val="2162673382"/>
              </p:ext>
            </p:extLst>
          </p:nvPr>
        </p:nvGraphicFramePr>
        <p:xfrm>
          <a:off x="4428449" y="1052946"/>
          <a:ext cx="3881309" cy="3277362"/>
        </p:xfrm>
        <a:graphic>
          <a:graphicData uri="http://schemas.openxmlformats.org/drawingml/2006/table">
            <a:tbl>
              <a:tblPr>
                <a:noFill/>
                <a:tableStyleId>{C7D7BA33-1779-43C7-8CFC-EFFFD66B09EA}</a:tableStyleId>
              </a:tblPr>
              <a:tblGrid>
                <a:gridCol w="2013234">
                  <a:extLst>
                    <a:ext uri="{9D8B030D-6E8A-4147-A177-3AD203B41FA5}">
                      <a16:colId xmlns:a16="http://schemas.microsoft.com/office/drawing/2014/main" val="20000"/>
                    </a:ext>
                  </a:extLst>
                </a:gridCol>
                <a:gridCol w="1868075">
                  <a:extLst>
                    <a:ext uri="{9D8B030D-6E8A-4147-A177-3AD203B41FA5}">
                      <a16:colId xmlns:a16="http://schemas.microsoft.com/office/drawing/2014/main" val="20001"/>
                    </a:ext>
                  </a:extLst>
                </a:gridCol>
              </a:tblGrid>
              <a:tr h="1326467">
                <a:tc>
                  <a:txBody>
                    <a:bodyPr/>
                    <a:lstStyle/>
                    <a:p>
                      <a:pPr marL="0" lvl="0" indent="0" algn="l" rtl="0">
                        <a:lnSpc>
                          <a:spcPct val="115000"/>
                        </a:lnSpc>
                        <a:spcBef>
                          <a:spcPts val="0"/>
                        </a:spcBef>
                        <a:spcAft>
                          <a:spcPts val="0"/>
                        </a:spcAft>
                        <a:buNone/>
                      </a:pPr>
                      <a:r>
                        <a:rPr lang="en-GB" sz="1100" b="1" u="sng" dirty="0" smtClean="0">
                          <a:solidFill>
                            <a:schemeClr val="dk1"/>
                          </a:solidFill>
                          <a:latin typeface="Asap"/>
                          <a:ea typeface="Asap"/>
                          <a:cs typeface="Asap"/>
                          <a:sym typeface="Asap"/>
                        </a:rPr>
                        <a:t>steel-plates-fault id: 40982</a:t>
                      </a:r>
                      <a:endParaRPr sz="1100" b="1" u="sng" dirty="0">
                        <a:solidFill>
                          <a:schemeClr val="dk1"/>
                        </a:solidFill>
                        <a:latin typeface="Asap"/>
                        <a:ea typeface="Asap"/>
                        <a:cs typeface="Asap"/>
                        <a:sym typeface="Asap"/>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7E8BD">
                        <a:alpha val="30000"/>
                      </a:srgbClr>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dirty="0" err="1" smtClean="0">
                          <a:solidFill>
                            <a:schemeClr val="dk1"/>
                          </a:solidFill>
                          <a:latin typeface="Asap"/>
                          <a:ea typeface="Asap"/>
                          <a:cs typeface="Asap"/>
                          <a:sym typeface="Asap"/>
                        </a:rPr>
                        <a:t>Other_Faults</a:t>
                      </a:r>
                      <a:r>
                        <a:rPr lang="en-GB" sz="1100" dirty="0" smtClean="0">
                          <a:solidFill>
                            <a:schemeClr val="dk1"/>
                          </a:solidFill>
                          <a:latin typeface="Asap"/>
                          <a:ea typeface="Asap"/>
                          <a:cs typeface="Asap"/>
                          <a:sym typeface="Asap"/>
                        </a:rPr>
                        <a:t>    0.346728</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dirty="0" smtClean="0">
                          <a:solidFill>
                            <a:schemeClr val="dk1"/>
                          </a:solidFill>
                          <a:latin typeface="Asap"/>
                          <a:ea typeface="Asap"/>
                          <a:cs typeface="Asap"/>
                          <a:sym typeface="Asap"/>
                        </a:rPr>
                        <a:t>Bumps           0.207110</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dirty="0" err="1" smtClean="0">
                          <a:solidFill>
                            <a:schemeClr val="dk1"/>
                          </a:solidFill>
                          <a:latin typeface="Asap"/>
                          <a:ea typeface="Asap"/>
                          <a:cs typeface="Asap"/>
                          <a:sym typeface="Asap"/>
                        </a:rPr>
                        <a:t>K_Scratch</a:t>
                      </a:r>
                      <a:r>
                        <a:rPr lang="en-GB" sz="1100" dirty="0" smtClean="0">
                          <a:solidFill>
                            <a:schemeClr val="dk1"/>
                          </a:solidFill>
                          <a:latin typeface="Asap"/>
                          <a:ea typeface="Asap"/>
                          <a:cs typeface="Asap"/>
                          <a:sym typeface="Asap"/>
                        </a:rPr>
                        <a:t>       0.201443</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dirty="0" err="1" smtClean="0">
                          <a:solidFill>
                            <a:schemeClr val="dk1"/>
                          </a:solidFill>
                          <a:latin typeface="Asap"/>
                          <a:ea typeface="Asap"/>
                          <a:cs typeface="Asap"/>
                          <a:sym typeface="Asap"/>
                        </a:rPr>
                        <a:t>Z_Scratch</a:t>
                      </a:r>
                      <a:r>
                        <a:rPr lang="en-GB" sz="1100" dirty="0" smtClean="0">
                          <a:solidFill>
                            <a:schemeClr val="dk1"/>
                          </a:solidFill>
                          <a:latin typeface="Asap"/>
                          <a:ea typeface="Asap"/>
                          <a:cs typeface="Asap"/>
                          <a:sym typeface="Asap"/>
                        </a:rPr>
                        <a:t>       </a:t>
                      </a:r>
                      <a:r>
                        <a:rPr lang="en-GB" sz="1100" b="0" i="0" u="none" strike="noStrike" cap="none" dirty="0" smtClean="0">
                          <a:solidFill>
                            <a:schemeClr val="dk1"/>
                          </a:solidFill>
                          <a:latin typeface="Asap"/>
                          <a:ea typeface="Asap"/>
                          <a:cs typeface="Asap"/>
                          <a:sym typeface="Asap"/>
                        </a:rPr>
                        <a:t>0.097888</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dirty="0" smtClean="0">
                          <a:solidFill>
                            <a:schemeClr val="dk1"/>
                          </a:solidFill>
                          <a:latin typeface="Asap"/>
                          <a:ea typeface="Asap"/>
                          <a:cs typeface="Asap"/>
                          <a:sym typeface="Asap"/>
                        </a:rPr>
                        <a:t>Pastry          0.081401</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dirty="0" smtClean="0">
                          <a:solidFill>
                            <a:schemeClr val="dk1"/>
                          </a:solidFill>
                          <a:latin typeface="Asap"/>
                          <a:ea typeface="Asap"/>
                          <a:cs typeface="Asap"/>
                          <a:sym typeface="Asap"/>
                        </a:rPr>
                        <a:t>Stains          0.037094</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dirty="0" smtClean="0">
                          <a:solidFill>
                            <a:schemeClr val="dk1"/>
                          </a:solidFill>
                          <a:latin typeface="Asap"/>
                          <a:ea typeface="Asap"/>
                          <a:cs typeface="Asap"/>
                          <a:sym typeface="Asap"/>
                        </a:rPr>
                        <a:t>Dirtiness       0.028336</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8990">
                <a:tc>
                  <a:txBody>
                    <a:bodyPr/>
                    <a:lstStyle/>
                    <a:p>
                      <a:pPr marL="0" lvl="0" indent="0" algn="l" rtl="0">
                        <a:lnSpc>
                          <a:spcPct val="115000"/>
                        </a:lnSpc>
                        <a:spcBef>
                          <a:spcPts val="0"/>
                        </a:spcBef>
                        <a:spcAft>
                          <a:spcPts val="0"/>
                        </a:spcAft>
                        <a:buNone/>
                      </a:pPr>
                      <a:r>
                        <a:rPr lang="en-GB" sz="1100" b="1" u="sng" dirty="0" smtClean="0">
                          <a:solidFill>
                            <a:schemeClr val="dk1"/>
                          </a:solidFill>
                          <a:latin typeface="Asap"/>
                          <a:ea typeface="Asap"/>
                          <a:cs typeface="Asap"/>
                          <a:sym typeface="Asap"/>
                        </a:rPr>
                        <a:t>spambase id: 44</a:t>
                      </a:r>
                      <a:endParaRPr sz="1100" b="1" u="sng" dirty="0">
                        <a:solidFill>
                          <a:schemeClr val="dk1"/>
                        </a:solidFill>
                        <a:latin typeface="Asap"/>
                        <a:ea typeface="Asap"/>
                        <a:cs typeface="Asap"/>
                        <a:sym typeface="Asap"/>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87E8BD">
                        <a:alpha val="30000"/>
                      </a:srgbClr>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0    0.605955</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1    0.394045</a:t>
                      </a:r>
                      <a:endParaRPr sz="1100" b="0" i="0" u="none" strike="noStrike" cap="none" dirty="0">
                        <a:solidFill>
                          <a:schemeClr val="dk1"/>
                        </a:solidFill>
                        <a:latin typeface="Asap"/>
                        <a:ea typeface="Asap"/>
                        <a:cs typeface="Asap"/>
                        <a:sym typeface="Asap"/>
                      </a:endParaRPr>
                    </a:p>
                  </a:txBody>
                  <a:tcPr marL="91425" marR="9142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4266145039"/>
                  </a:ext>
                </a:extLst>
              </a:tr>
              <a:tr h="378990">
                <a:tc>
                  <a:txBody>
                    <a:bodyPr/>
                    <a:lstStyle/>
                    <a:p>
                      <a:pPr marL="0" lvl="0" indent="0" algn="l" rtl="0">
                        <a:lnSpc>
                          <a:spcPct val="115000"/>
                        </a:lnSpc>
                        <a:spcBef>
                          <a:spcPts val="0"/>
                        </a:spcBef>
                        <a:spcAft>
                          <a:spcPts val="0"/>
                        </a:spcAft>
                        <a:buNone/>
                      </a:pPr>
                      <a:r>
                        <a:rPr lang="en-GB" sz="1100" b="1" u="sng" dirty="0" smtClean="0">
                          <a:solidFill>
                            <a:schemeClr val="dk1"/>
                          </a:solidFill>
                          <a:latin typeface="Asap"/>
                          <a:ea typeface="Asap"/>
                          <a:cs typeface="Asap"/>
                          <a:sym typeface="Asap"/>
                        </a:rPr>
                        <a:t>kc1 id: 1067</a:t>
                      </a:r>
                      <a:endParaRPr sz="1100" b="1" u="sng" dirty="0">
                        <a:solidFill>
                          <a:schemeClr val="dk1"/>
                        </a:solidFill>
                        <a:latin typeface="Asap"/>
                        <a:ea typeface="Asap"/>
                        <a:cs typeface="Asap"/>
                        <a:sym typeface="Asap"/>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87E8BD">
                        <a:alpha val="30000"/>
                      </a:srgbClr>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False    0.845424</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True     0.154576</a:t>
                      </a:r>
                      <a:endParaRPr sz="1100" b="0" i="0" u="none" strike="noStrike" cap="none" dirty="0">
                        <a:solidFill>
                          <a:schemeClr val="dk1"/>
                        </a:solidFill>
                        <a:latin typeface="Asap"/>
                        <a:ea typeface="Asap"/>
                        <a:cs typeface="Asap"/>
                        <a:sym typeface="Asap"/>
                      </a:endParaRPr>
                    </a:p>
                  </a:txBody>
                  <a:tcPr marL="91425" marR="9142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2004204257"/>
                  </a:ext>
                </a:extLst>
              </a:tr>
              <a:tr h="1136971">
                <a:tc>
                  <a:txBody>
                    <a:bodyPr/>
                    <a:lstStyle/>
                    <a:p>
                      <a:pPr marL="0" lvl="0" indent="0" algn="l" rtl="0">
                        <a:lnSpc>
                          <a:spcPct val="115000"/>
                        </a:lnSpc>
                        <a:spcBef>
                          <a:spcPts val="0"/>
                        </a:spcBef>
                        <a:spcAft>
                          <a:spcPts val="0"/>
                        </a:spcAft>
                        <a:buNone/>
                      </a:pPr>
                      <a:r>
                        <a:rPr lang="en-GB" sz="1100" b="1" u="sng" dirty="0" smtClean="0">
                          <a:solidFill>
                            <a:schemeClr val="dk1"/>
                          </a:solidFill>
                          <a:latin typeface="Asap"/>
                          <a:ea typeface="Asap"/>
                          <a:cs typeface="Asap"/>
                          <a:sym typeface="Asap"/>
                        </a:rPr>
                        <a:t>first-order-theorem-proving id: 1475</a:t>
                      </a:r>
                      <a:endParaRPr sz="1100" b="1" u="sng" dirty="0">
                        <a:solidFill>
                          <a:schemeClr val="dk1"/>
                        </a:solidFill>
                        <a:latin typeface="Asap"/>
                        <a:ea typeface="Asap"/>
                        <a:cs typeface="Asap"/>
                        <a:sym typeface="Asap"/>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87E8BD">
                        <a:alpha val="30000"/>
                      </a:srgbClr>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6    0.417457</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1    0.177999</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3    0.122262</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5    0.101994</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4    0.100850</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100" b="0" i="0" u="none" strike="noStrike" cap="none" dirty="0" smtClean="0">
                          <a:solidFill>
                            <a:schemeClr val="dk1"/>
                          </a:solidFill>
                          <a:latin typeface="Asap"/>
                          <a:ea typeface="Asap"/>
                          <a:cs typeface="Asap"/>
                          <a:sym typeface="Asap"/>
                        </a:rPr>
                        <a:t>2    0.079438</a:t>
                      </a:r>
                      <a:endParaRPr sz="1100" b="0" i="0" u="none" strike="noStrike" cap="none" dirty="0">
                        <a:solidFill>
                          <a:schemeClr val="dk1"/>
                        </a:solidFill>
                        <a:latin typeface="Asap"/>
                        <a:ea typeface="Asap"/>
                        <a:cs typeface="Asap"/>
                        <a:sym typeface="Asap"/>
                      </a:endParaRPr>
                    </a:p>
                  </a:txBody>
                  <a:tcPr marL="91425" marR="9142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4262414447"/>
                  </a:ext>
                </a:extLst>
              </a:tr>
            </a:tbl>
          </a:graphicData>
        </a:graphic>
      </p:graphicFrame>
    </p:spTree>
    <p:extLst>
      <p:ext uri="{BB962C8B-B14F-4D97-AF65-F5344CB8AC3E}">
        <p14:creationId xmlns:p14="http://schemas.microsoft.com/office/powerpoint/2010/main" val="3026034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Machine Learning in Biostatistics - Master of Science in Biostatistics by Slidesgo">
  <a:themeElements>
    <a:clrScheme name="Simple Light">
      <a:dk1>
        <a:srgbClr val="263238"/>
      </a:dk1>
      <a:lt1>
        <a:srgbClr val="FFFFFF"/>
      </a:lt1>
      <a:dk2>
        <a:srgbClr val="F1F1F1"/>
      </a:dk2>
      <a:lt2>
        <a:srgbClr val="8F8F8F"/>
      </a:lt2>
      <a:accent1>
        <a:srgbClr val="87E8BD"/>
      </a:accent1>
      <a:accent2>
        <a:srgbClr val="9999FF"/>
      </a:accent2>
      <a:accent3>
        <a:srgbClr val="FFAB87"/>
      </a:accent3>
      <a:accent4>
        <a:srgbClr val="FFFFF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643</TotalTime>
  <Words>956</Words>
  <Application>Microsoft Office PowerPoint</Application>
  <PresentationFormat>Apresentação no Ecrã (16:9)</PresentationFormat>
  <Paragraphs>90</Paragraphs>
  <Slides>13</Slides>
  <Notes>13</Notes>
  <HiddenSlides>0</HiddenSlides>
  <MMClips>0</MMClips>
  <ScaleCrop>false</ScaleCrop>
  <HeadingPairs>
    <vt:vector size="6" baseType="variant">
      <vt:variant>
        <vt:lpstr>Tipos de letra usados</vt:lpstr>
      </vt:variant>
      <vt:variant>
        <vt:i4>6</vt:i4>
      </vt:variant>
      <vt:variant>
        <vt:lpstr>Tema</vt:lpstr>
      </vt:variant>
      <vt:variant>
        <vt:i4>1</vt:i4>
      </vt:variant>
      <vt:variant>
        <vt:lpstr>Títulos dos diapositivos</vt:lpstr>
      </vt:variant>
      <vt:variant>
        <vt:i4>13</vt:i4>
      </vt:variant>
    </vt:vector>
  </HeadingPairs>
  <TitlesOfParts>
    <vt:vector size="20" baseType="lpstr">
      <vt:lpstr>Asap</vt:lpstr>
      <vt:lpstr>Nunito Light</vt:lpstr>
      <vt:lpstr>Calibri</vt:lpstr>
      <vt:lpstr>DM Sans</vt:lpstr>
      <vt:lpstr>Titillium Web</vt:lpstr>
      <vt:lpstr>Arial</vt:lpstr>
      <vt:lpstr>Machine Learning in Biostatistics - Master of Science in Biostatistics by Slidesgo</vt:lpstr>
      <vt:lpstr>Machine Learning (CC2008)</vt:lpstr>
      <vt:lpstr>Project Goals and Approach</vt:lpstr>
      <vt:lpstr>Random Forest</vt:lpstr>
      <vt:lpstr>Random Forest</vt:lpstr>
      <vt:lpstr>SMOTE</vt:lpstr>
      <vt:lpstr>SMOTE hypotheses</vt:lpstr>
      <vt:lpstr>Hypotheses study</vt:lpstr>
      <vt:lpstr>Selected datasets and their characteristics</vt:lpstr>
      <vt:lpstr>Apresentação do PowerPoint</vt:lpstr>
      <vt:lpstr>Hyperparameters and Metrics </vt:lpstr>
      <vt:lpstr>Analysis of results</vt:lpstr>
      <vt:lpstr>Apresentação do PowerPoint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(CC2008)</dc:title>
  <dc:creator>PC</dc:creator>
  <cp:lastModifiedBy>PC</cp:lastModifiedBy>
  <cp:revision>45</cp:revision>
  <dcterms:modified xsi:type="dcterms:W3CDTF">2024-05-19T23:00:53Z</dcterms:modified>
</cp:coreProperties>
</file>