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4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5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0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18F2-025A-4775-B1A3-9395990DF32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19ED-446B-4647-A4AA-1EA5189F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atin\Pictures\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75193"/>
            <a:ext cx="7992889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tin\Pictures\s1-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9"/>
          <a:stretch/>
        </p:blipFill>
        <p:spPr bwMode="auto">
          <a:xfrm>
            <a:off x="8172400" y="675193"/>
            <a:ext cx="459639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3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Sem</a:t>
            </a:r>
            <a:r>
              <a:rPr lang="en-IN" dirty="0" smtClean="0"/>
              <a:t> - 1</a:t>
            </a:r>
            <a:endParaRPr lang="en-IN" dirty="0"/>
          </a:p>
        </p:txBody>
      </p:sp>
      <p:pic>
        <p:nvPicPr>
          <p:cNvPr id="1030" name="Picture 6" descr="C:\Users\jatin\Pictures\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44824"/>
            <a:ext cx="7992889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atin\Pictures\s2-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4"/>
          <a:stretch/>
        </p:blipFill>
        <p:spPr bwMode="auto">
          <a:xfrm>
            <a:off x="8172400" y="1844824"/>
            <a:ext cx="499428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tin\Pictures\s3-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b="799"/>
          <a:stretch/>
        </p:blipFill>
        <p:spPr bwMode="auto">
          <a:xfrm>
            <a:off x="8172400" y="3029448"/>
            <a:ext cx="525825" cy="8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tin\Pictures\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022600"/>
            <a:ext cx="7992889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atin\Pictures\s4-r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1317"/>
          <a:stretch/>
        </p:blipFill>
        <p:spPr bwMode="auto">
          <a:xfrm>
            <a:off x="8100394" y="4221088"/>
            <a:ext cx="47909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jatin\Pictures\s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2" y="4221088"/>
            <a:ext cx="7964241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jatin\Pictures\s5-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11" y="5445225"/>
            <a:ext cx="547312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jatin\Pictures\s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2" y="5445224"/>
            <a:ext cx="7964241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4943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Sem</a:t>
            </a:r>
            <a:r>
              <a:rPr lang="en-IN" dirty="0" smtClean="0"/>
              <a:t> - 2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513" y="26639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Sem</a:t>
            </a:r>
            <a:r>
              <a:rPr lang="en-IN" dirty="0" smtClean="0"/>
              <a:t> –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153" y="3835400"/>
            <a:ext cx="9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Sem</a:t>
            </a:r>
            <a:r>
              <a:rPr lang="en-IN" dirty="0" smtClean="0"/>
              <a:t> - 4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9511" y="5040238"/>
            <a:ext cx="10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Sem</a:t>
            </a:r>
            <a:r>
              <a:rPr lang="en-IN" dirty="0" smtClean="0"/>
              <a:t>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67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</dc:creator>
  <cp:lastModifiedBy>jatin</cp:lastModifiedBy>
  <cp:revision>3</cp:revision>
  <dcterms:created xsi:type="dcterms:W3CDTF">2021-08-10T18:04:08Z</dcterms:created>
  <dcterms:modified xsi:type="dcterms:W3CDTF">2021-08-10T18:40:11Z</dcterms:modified>
</cp:coreProperties>
</file>