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11/29/2022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11/29/2022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887569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/>
              <a:t>2</a:t>
            </a:r>
            <a:r>
              <a:rPr lang="en-US" sz="4000" dirty="0">
                <a:ea typeface="Artifakt Element Black" panose="020B0A03050000020004" pitchFamily="34" charset="0"/>
              </a:rPr>
              <a:t>x</a:t>
            </a:r>
            <a:r>
              <a:rPr lang="en-US" sz="4800" dirty="0">
                <a:ea typeface="Artifakt Element Black" panose="020B0A03050000020004" pitchFamily="34" charset="0"/>
              </a:rPr>
              <a:t>2 Rubik’s cube solver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5"/>
            <a:ext cx="8637072" cy="1440000"/>
          </a:xfrm>
        </p:spPr>
        <p:txBody>
          <a:bodyPr>
            <a:normAutofit fontScale="850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-By-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Mohammed Shanouf Valijan Ansari – 2021300004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Utsav avaiya – 2021300005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Allen Andrew – 2021300006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(Se-computer engineering branch-a1 batch)</a:t>
            </a: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846A9-ECB6-94A8-D6FA-41646B85D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860" y="1853754"/>
            <a:ext cx="5495278" cy="39788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1092A0-0B55-7E67-F67D-AC68D91C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Conceptual view of the queues used-</a:t>
            </a:r>
          </a:p>
        </p:txBody>
      </p:sp>
    </p:spTree>
    <p:extLst>
      <p:ext uri="{BB962C8B-B14F-4D97-AF65-F5344CB8AC3E}">
        <p14:creationId xmlns:p14="http://schemas.microsoft.com/office/powerpoint/2010/main" val="285277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FA5797-B41A-A352-1B21-CDE613E9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Primarily, move functions were written so as to imitate the changes in the cube configuration when a particular move is performed on the cube</a:t>
            </a:r>
          </a:p>
          <a:p>
            <a:r>
              <a:rPr lang="en-IN" dirty="0"/>
              <a:t>Solution was generated in three stages</a:t>
            </a:r>
          </a:p>
          <a:p>
            <a:r>
              <a:rPr lang="en-IN" dirty="0"/>
              <a:t>Stage-1 dealt with solving the white surface of the cube</a:t>
            </a:r>
          </a:p>
          <a:p>
            <a:r>
              <a:rPr lang="en-IN" dirty="0"/>
              <a:t>Stage-2 dealt with solving the yellow surface of the cube, also known as orientation of the last layer(OLL)</a:t>
            </a:r>
          </a:p>
          <a:p>
            <a:r>
              <a:rPr lang="en-IN" dirty="0"/>
              <a:t>Stage-3 dealt with arranging the pieces of both the layers, also known as permutation of both the layers(PBL), so as to reach the solved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37830-5ECD-9877-FC00-B8C1E4C9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555944"/>
            <a:ext cx="9603275" cy="1049235"/>
          </a:xfrm>
        </p:spPr>
        <p:txBody>
          <a:bodyPr/>
          <a:lstStyle/>
          <a:p>
            <a:r>
              <a:rPr lang="en-IN" dirty="0"/>
              <a:t>Overview of the solution generation methodology-</a:t>
            </a:r>
          </a:p>
        </p:txBody>
      </p:sp>
    </p:spTree>
    <p:extLst>
      <p:ext uri="{BB962C8B-B14F-4D97-AF65-F5344CB8AC3E}">
        <p14:creationId xmlns:p14="http://schemas.microsoft.com/office/powerpoint/2010/main" val="28099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E3F9E5-9A2D-635D-16BC-F8DE5888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Rotate the base layer till a non-white surface appears at the bottom of the right-front piece of the cube</a:t>
            </a:r>
          </a:p>
          <a:p>
            <a:r>
              <a:rPr lang="en-IN" dirty="0"/>
              <a:t>Search for a piece which contains white surface and bring it directly above the location mentioned in the previous step</a:t>
            </a:r>
          </a:p>
          <a:p>
            <a:r>
              <a:rPr lang="en-IN" dirty="0"/>
              <a:t>Insert it in the provided location</a:t>
            </a:r>
          </a:p>
          <a:p>
            <a:r>
              <a:rPr lang="en-IN" dirty="0"/>
              <a:t>Repeat till the base layer is solved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51005-83B3-DC10-49EE-346515D8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stage-1-</a:t>
            </a:r>
          </a:p>
        </p:txBody>
      </p:sp>
    </p:spTree>
    <p:extLst>
      <p:ext uri="{BB962C8B-B14F-4D97-AF65-F5344CB8AC3E}">
        <p14:creationId xmlns:p14="http://schemas.microsoft.com/office/powerpoint/2010/main" val="15955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52A79F-4CD5-0B68-ACF7-501EC8B6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if the yellow surface is solved</a:t>
            </a:r>
          </a:p>
          <a:p>
            <a:r>
              <a:rPr lang="en-IN" dirty="0"/>
              <a:t>If solved, move to the next stage</a:t>
            </a:r>
          </a:p>
          <a:p>
            <a:r>
              <a:rPr lang="en-IN" dirty="0"/>
              <a:t>Else, check for the presence of one of the seven possible patterns of yellow surfaces on the cube and perform the required moves respectively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6004B5-6E44-3DCC-B400-9EFFFE3D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stage-2-</a:t>
            </a:r>
          </a:p>
        </p:txBody>
      </p:sp>
    </p:spTree>
    <p:extLst>
      <p:ext uri="{BB962C8B-B14F-4D97-AF65-F5344CB8AC3E}">
        <p14:creationId xmlns:p14="http://schemas.microsoft.com/office/powerpoint/2010/main" val="274165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287DF4-B9A6-0507-C9B8-0CF83092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if the cube is already solved</a:t>
            </a:r>
          </a:p>
          <a:p>
            <a:r>
              <a:rPr lang="en-IN" dirty="0"/>
              <a:t>If solved, end the solution generation process</a:t>
            </a:r>
          </a:p>
          <a:p>
            <a:r>
              <a:rPr lang="en-IN" dirty="0"/>
              <a:t>Else, check for the presence of one of the six possible configurations for the last stage and execute the moves required</a:t>
            </a:r>
          </a:p>
          <a:p>
            <a:r>
              <a:rPr lang="en-IN" dirty="0"/>
              <a:t>Repeat till the cube is solved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69809C-056C-1A6A-7D92-405361EB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stage-3-</a:t>
            </a:r>
          </a:p>
        </p:txBody>
      </p:sp>
    </p:spTree>
    <p:extLst>
      <p:ext uri="{BB962C8B-B14F-4D97-AF65-F5344CB8AC3E}">
        <p14:creationId xmlns:p14="http://schemas.microsoft.com/office/powerpoint/2010/main" val="259545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D6A46-B617-78AD-C862-E7B7FE545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111" y="2016125"/>
            <a:ext cx="5041778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7275E1-78B3-8CEE-09AF-0DB2E857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implementation(Scramble)-</a:t>
            </a:r>
          </a:p>
        </p:txBody>
      </p:sp>
    </p:spTree>
    <p:extLst>
      <p:ext uri="{BB962C8B-B14F-4D97-AF65-F5344CB8AC3E}">
        <p14:creationId xmlns:p14="http://schemas.microsoft.com/office/powerpoint/2010/main" val="231411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411AD-EAF2-36F9-F052-509A3F340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540" y="2016125"/>
            <a:ext cx="7350921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880455-5807-C3AA-36AE-4B37F394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implementation(solution)-</a:t>
            </a:r>
          </a:p>
        </p:txBody>
      </p:sp>
    </p:spTree>
    <p:extLst>
      <p:ext uri="{BB962C8B-B14F-4D97-AF65-F5344CB8AC3E}">
        <p14:creationId xmlns:p14="http://schemas.microsoft.com/office/powerpoint/2010/main" val="27947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A3D5AA-E63E-6FEF-0652-9FE919EA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implementation(scramble)-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1001DC-C0FD-2B8F-821C-1526F9CDC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115" y="2016125"/>
            <a:ext cx="4697771" cy="3449638"/>
          </a:xfrm>
        </p:spPr>
      </p:pic>
    </p:spTree>
    <p:extLst>
      <p:ext uri="{BB962C8B-B14F-4D97-AF65-F5344CB8AC3E}">
        <p14:creationId xmlns:p14="http://schemas.microsoft.com/office/powerpoint/2010/main" val="144410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B19EF-690F-0FC1-D0CA-796B55A92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3" y="3328681"/>
            <a:ext cx="9604375" cy="8245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51D706D-ABB5-C47C-7772-DFEDCC29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implementation(solution)</a:t>
            </a:r>
          </a:p>
        </p:txBody>
      </p:sp>
    </p:spTree>
    <p:extLst>
      <p:ext uri="{BB962C8B-B14F-4D97-AF65-F5344CB8AC3E}">
        <p14:creationId xmlns:p14="http://schemas.microsoft.com/office/powerpoint/2010/main" val="417307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24F7C-57E3-655D-F616-F8FF955A9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932" y="2016125"/>
            <a:ext cx="4670137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A3D5AA-E63E-6FEF-0652-9FE919EA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implementation(scramble)-</a:t>
            </a:r>
          </a:p>
        </p:txBody>
      </p:sp>
    </p:spTree>
    <p:extLst>
      <p:ext uri="{BB962C8B-B14F-4D97-AF65-F5344CB8AC3E}">
        <p14:creationId xmlns:p14="http://schemas.microsoft.com/office/powerpoint/2010/main" val="89086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1188EA-AA2F-DEB8-C6D4-794775D7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Project structure</a:t>
            </a:r>
          </a:p>
          <a:p>
            <a:r>
              <a:rPr lang="en-IN" dirty="0"/>
              <a:t>Data structure used</a:t>
            </a:r>
          </a:p>
          <a:p>
            <a:r>
              <a:rPr lang="en-IN" dirty="0"/>
              <a:t>Incorporation of arrays into the project</a:t>
            </a:r>
          </a:p>
          <a:p>
            <a:r>
              <a:rPr lang="en-IN" dirty="0"/>
              <a:t>Implementation of queues in the project</a:t>
            </a:r>
          </a:p>
          <a:p>
            <a:r>
              <a:rPr lang="en-IN" dirty="0"/>
              <a:t>Overview of the solution generation methodology</a:t>
            </a:r>
          </a:p>
          <a:p>
            <a:r>
              <a:rPr lang="en-IN" dirty="0"/>
              <a:t>Algorithms for the various stages</a:t>
            </a:r>
          </a:p>
          <a:p>
            <a:r>
              <a:rPr lang="en-IN" dirty="0"/>
              <a:t>Example of implementation</a:t>
            </a:r>
          </a:p>
          <a:p>
            <a:r>
              <a:rPr lang="en-IN" dirty="0"/>
              <a:t>Overview of the code implementation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5D3208-2A5C-24ED-A82D-C7C088C1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be discussed-</a:t>
            </a:r>
          </a:p>
        </p:txBody>
      </p:sp>
    </p:spTree>
    <p:extLst>
      <p:ext uri="{BB962C8B-B14F-4D97-AF65-F5344CB8AC3E}">
        <p14:creationId xmlns:p14="http://schemas.microsoft.com/office/powerpoint/2010/main" val="193679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C2AD9-F40C-D727-CB60-CC01B6B64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3" y="3320280"/>
            <a:ext cx="9604375" cy="8413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51D706D-ABB5-C47C-7772-DFEDCC29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implementation(solution)</a:t>
            </a:r>
          </a:p>
        </p:txBody>
      </p:sp>
    </p:spTree>
    <p:extLst>
      <p:ext uri="{BB962C8B-B14F-4D97-AF65-F5344CB8AC3E}">
        <p14:creationId xmlns:p14="http://schemas.microsoft.com/office/powerpoint/2010/main" val="200891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4BF55-DCDE-E03C-A4B1-6F410DE8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Important sections of the HTML file are displayed first</a:t>
            </a:r>
          </a:p>
          <a:p>
            <a:r>
              <a:rPr lang="en-IN" dirty="0"/>
              <a:t>A glimpse of CSS file is displayed further to explain the designing of the web-application</a:t>
            </a:r>
          </a:p>
          <a:p>
            <a:r>
              <a:rPr lang="en-IN" dirty="0"/>
              <a:t>Functions that were written for the logic implementation are included as well, written in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4BCA1-53D8-F136-25BB-CAFF7C67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code implementation-</a:t>
            </a:r>
          </a:p>
        </p:txBody>
      </p:sp>
    </p:spTree>
    <p:extLst>
      <p:ext uri="{BB962C8B-B14F-4D97-AF65-F5344CB8AC3E}">
        <p14:creationId xmlns:p14="http://schemas.microsoft.com/office/powerpoint/2010/main" val="126648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B446-D59C-9716-F015-E82BD8624C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678" y="1580225"/>
            <a:ext cx="5581095" cy="442995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75671B-1A41-13D5-9FFD-516E918A38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3550" y="1580224"/>
            <a:ext cx="5894772" cy="442995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348202-DAB0-8189-CDFD-617738C2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40535"/>
            <a:ext cx="9603275" cy="1049235"/>
          </a:xfrm>
        </p:spPr>
        <p:txBody>
          <a:bodyPr/>
          <a:lstStyle/>
          <a:p>
            <a:r>
              <a:rPr lang="en-IN" dirty="0"/>
              <a:t>HTML Code for creating the structure of Instruction box and 2d map of the cube-</a:t>
            </a:r>
          </a:p>
        </p:txBody>
      </p:sp>
    </p:spTree>
    <p:extLst>
      <p:ext uri="{BB962C8B-B14F-4D97-AF65-F5344CB8AC3E}">
        <p14:creationId xmlns:p14="http://schemas.microsoft.com/office/powerpoint/2010/main" val="2872439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F73F2E-E05A-9022-4B94-DDA958858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2121762"/>
            <a:ext cx="5693546" cy="341790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5B5172-2162-A559-8246-039AA13F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56" y="440534"/>
            <a:ext cx="9603275" cy="1049235"/>
          </a:xfrm>
        </p:spPr>
        <p:txBody>
          <a:bodyPr/>
          <a:lstStyle/>
          <a:p>
            <a:r>
              <a:rPr lang="en-IN" dirty="0"/>
              <a:t>HTML code for creating the structure of colour buttons and solution box-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3441AA-B3B3-694B-E50A-19C37889AC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2454" y="2121762"/>
            <a:ext cx="5581095" cy="3417903"/>
          </a:xfrm>
        </p:spPr>
      </p:pic>
    </p:spTree>
    <p:extLst>
      <p:ext uri="{BB962C8B-B14F-4D97-AF65-F5344CB8AC3E}">
        <p14:creationId xmlns:p14="http://schemas.microsoft.com/office/powerpoint/2010/main" val="208531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EC23B6-049D-5E0C-7514-7F5B8908EE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07185" y="1651245"/>
            <a:ext cx="2823099" cy="43323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AEF7A9-C0FF-3BC8-0214-78E7D9CA2F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7223" y="1651245"/>
            <a:ext cx="2823099" cy="433230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369D5E-C9C9-2917-3824-A740AD19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49412"/>
            <a:ext cx="9603275" cy="1049235"/>
          </a:xfrm>
        </p:spPr>
        <p:txBody>
          <a:bodyPr/>
          <a:lstStyle/>
          <a:p>
            <a:r>
              <a:rPr lang="en-IN" dirty="0"/>
              <a:t>CSS code for designing the 2d map of the cube and solution box-</a:t>
            </a:r>
          </a:p>
        </p:txBody>
      </p:sp>
    </p:spTree>
    <p:extLst>
      <p:ext uri="{BB962C8B-B14F-4D97-AF65-F5344CB8AC3E}">
        <p14:creationId xmlns:p14="http://schemas.microsoft.com/office/powerpoint/2010/main" val="1593557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F7BFC-F06A-E28F-923F-837810D80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407" y="2016125"/>
            <a:ext cx="6233187" cy="3449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06457D-0F06-E13C-7C0B-EFA4717A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449413"/>
            <a:ext cx="9603275" cy="1049235"/>
          </a:xfrm>
        </p:spPr>
        <p:txBody>
          <a:bodyPr/>
          <a:lstStyle/>
          <a:p>
            <a:r>
              <a:rPr lang="en-IN" dirty="0"/>
              <a:t>Creating a JavaScript class for queue data structure-</a:t>
            </a:r>
          </a:p>
        </p:txBody>
      </p:sp>
    </p:spTree>
    <p:extLst>
      <p:ext uri="{BB962C8B-B14F-4D97-AF65-F5344CB8AC3E}">
        <p14:creationId xmlns:p14="http://schemas.microsoft.com/office/powerpoint/2010/main" val="233229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3F037E-0145-0340-30D9-0C854E9BA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1748" y="1615736"/>
            <a:ext cx="2884252" cy="443774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B9C2BB-FC83-8202-4780-CDECF2805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941" y="1615736"/>
            <a:ext cx="2884251" cy="443774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40074C9-9911-A0B8-E3D7-B244EE4A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functions of the cube-</a:t>
            </a:r>
          </a:p>
        </p:txBody>
      </p:sp>
    </p:spTree>
    <p:extLst>
      <p:ext uri="{BB962C8B-B14F-4D97-AF65-F5344CB8AC3E}">
        <p14:creationId xmlns:p14="http://schemas.microsoft.com/office/powerpoint/2010/main" val="3789991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C7EF7A-F07B-16B9-D3F5-F3FDFC723C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236" y="1624614"/>
            <a:ext cx="2816790" cy="44288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8A5C1B-ED04-ED39-058B-9EA73D433E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24614"/>
            <a:ext cx="2816790" cy="442886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FEF3D5-55BA-B987-CD1F-BF4F4CCB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functions of the cube-</a:t>
            </a:r>
          </a:p>
        </p:txBody>
      </p:sp>
    </p:spTree>
    <p:extLst>
      <p:ext uri="{BB962C8B-B14F-4D97-AF65-F5344CB8AC3E}">
        <p14:creationId xmlns:p14="http://schemas.microsoft.com/office/powerpoint/2010/main" val="1892638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1FFCEE-D135-5E4A-A49C-E47094F3D9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6144" y="1606858"/>
            <a:ext cx="3169747" cy="441220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CA6C20-4439-C169-5FB3-C007009CF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6111" y="1606858"/>
            <a:ext cx="3129135" cy="441220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DC6615-A7AC-ECC5-C59B-6EE78475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84923"/>
            <a:ext cx="9603275" cy="1049235"/>
          </a:xfrm>
        </p:spPr>
        <p:txBody>
          <a:bodyPr/>
          <a:lstStyle/>
          <a:p>
            <a:r>
              <a:rPr lang="en-IN" dirty="0"/>
              <a:t>Functions for searching and orienting a piece for stage one solution-</a:t>
            </a:r>
          </a:p>
        </p:txBody>
      </p:sp>
    </p:spTree>
    <p:extLst>
      <p:ext uri="{BB962C8B-B14F-4D97-AF65-F5344CB8AC3E}">
        <p14:creationId xmlns:p14="http://schemas.microsoft.com/office/powerpoint/2010/main" val="347055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E4D93-F01F-448F-BB67-EE219212B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53" y="2264363"/>
            <a:ext cx="7849695" cy="29531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21842D-F8CC-65C0-FBCE-B9CAD653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for stage one solution-</a:t>
            </a:r>
          </a:p>
        </p:txBody>
      </p:sp>
    </p:spTree>
    <p:extLst>
      <p:ext uri="{BB962C8B-B14F-4D97-AF65-F5344CB8AC3E}">
        <p14:creationId xmlns:p14="http://schemas.microsoft.com/office/powerpoint/2010/main" val="121554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1CE912-53D4-FCBD-10CC-943DC63F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was implemented as a web-application</a:t>
            </a:r>
          </a:p>
          <a:p>
            <a:r>
              <a:rPr lang="en-IN" dirty="0"/>
              <a:t>Hyper text markup language(HTML) was used to provide a skeleton to the website</a:t>
            </a:r>
          </a:p>
          <a:p>
            <a:r>
              <a:rPr lang="en-IN" dirty="0"/>
              <a:t>Styling was done through the use of cascading style sheets(CSS)</a:t>
            </a:r>
          </a:p>
          <a:p>
            <a:r>
              <a:rPr lang="en-IN" dirty="0"/>
              <a:t>Pure/Vanilla JavaScript was used for writing the logic of the project</a:t>
            </a:r>
          </a:p>
          <a:p>
            <a:r>
              <a:rPr lang="en-IN" dirty="0"/>
              <a:t>Event listeners were used to handle the input and output of the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D1D66-970C-6599-77BA-0615D153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structure-</a:t>
            </a:r>
          </a:p>
        </p:txBody>
      </p:sp>
    </p:spTree>
    <p:extLst>
      <p:ext uri="{BB962C8B-B14F-4D97-AF65-F5344CB8AC3E}">
        <p14:creationId xmlns:p14="http://schemas.microsoft.com/office/powerpoint/2010/main" val="3962901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05E58-2673-C72C-81E7-EE3AB2793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795" y="1624614"/>
            <a:ext cx="6063449" cy="43855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48878D-2A6F-E9C2-4067-8864904C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476045"/>
            <a:ext cx="9603275" cy="1049235"/>
          </a:xfrm>
        </p:spPr>
        <p:txBody>
          <a:bodyPr/>
          <a:lstStyle/>
          <a:p>
            <a:r>
              <a:rPr lang="en-IN" dirty="0"/>
              <a:t>Functions for pattern recognition and stage two solution-</a:t>
            </a:r>
          </a:p>
        </p:txBody>
      </p:sp>
    </p:spTree>
    <p:extLst>
      <p:ext uri="{BB962C8B-B14F-4D97-AF65-F5344CB8AC3E}">
        <p14:creationId xmlns:p14="http://schemas.microsoft.com/office/powerpoint/2010/main" val="1711225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76B03-E00B-27B4-063C-89558627B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988" y="1606858"/>
            <a:ext cx="4927107" cy="44210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D0AB32-5AE7-899F-887B-99373B5E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484923"/>
            <a:ext cx="9603275" cy="1049235"/>
          </a:xfrm>
        </p:spPr>
        <p:txBody>
          <a:bodyPr/>
          <a:lstStyle/>
          <a:p>
            <a:r>
              <a:rPr lang="en-IN" dirty="0"/>
              <a:t>Function for orienting the cube for final pattern recognition-</a:t>
            </a:r>
          </a:p>
        </p:txBody>
      </p:sp>
    </p:spTree>
    <p:extLst>
      <p:ext uri="{BB962C8B-B14F-4D97-AF65-F5344CB8AC3E}">
        <p14:creationId xmlns:p14="http://schemas.microsoft.com/office/powerpoint/2010/main" val="206501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B97BB-2C78-8D5D-D3F1-31F256913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014" y="1853754"/>
            <a:ext cx="7208668" cy="393448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1CA9A1-B9E5-8738-F923-B773C4D6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for stage three solution</a:t>
            </a:r>
          </a:p>
        </p:txBody>
      </p:sp>
    </p:spTree>
    <p:extLst>
      <p:ext uri="{BB962C8B-B14F-4D97-AF65-F5344CB8AC3E}">
        <p14:creationId xmlns:p14="http://schemas.microsoft.com/office/powerpoint/2010/main" val="3597483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F237-C04D-3735-D634-8F361D88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077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71F7A-3161-D61D-3934-7298A6BB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glimpse of the web-application-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C1571-DBF8-56B4-5CBC-4C00C5EB1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865" y="2016125"/>
            <a:ext cx="6980270" cy="3449638"/>
          </a:xfrm>
        </p:spPr>
      </p:pic>
    </p:spTree>
    <p:extLst>
      <p:ext uri="{BB962C8B-B14F-4D97-AF65-F5344CB8AC3E}">
        <p14:creationId xmlns:p14="http://schemas.microsoft.com/office/powerpoint/2010/main" val="343476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D9FEFF-B544-2CA2-8211-F86CF308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glimpse of the web-application-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2FCB74-7B52-47EC-E818-989455BDE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951" y="2016125"/>
            <a:ext cx="6980098" cy="3449638"/>
          </a:xfrm>
        </p:spPr>
      </p:pic>
    </p:spTree>
    <p:extLst>
      <p:ext uri="{BB962C8B-B14F-4D97-AF65-F5344CB8AC3E}">
        <p14:creationId xmlns:p14="http://schemas.microsoft.com/office/powerpoint/2010/main" val="147629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6B1881-D844-3EC1-010B-B572292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Queue data structure was used for the implementation of the project</a:t>
            </a:r>
          </a:p>
          <a:p>
            <a:r>
              <a:rPr lang="en-IN" dirty="0"/>
              <a:t>It was used to handle the solution moves of the given scrambled cube input</a:t>
            </a:r>
          </a:p>
          <a:p>
            <a:r>
              <a:rPr lang="en-IN" dirty="0"/>
              <a:t>As a side note, arrays were used to handle the information of the cube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94BB0A-07CC-174A-E6B3-3FE2E538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 used-</a:t>
            </a:r>
          </a:p>
        </p:txBody>
      </p:sp>
    </p:spTree>
    <p:extLst>
      <p:ext uri="{BB962C8B-B14F-4D97-AF65-F5344CB8AC3E}">
        <p14:creationId xmlns:p14="http://schemas.microsoft.com/office/powerpoint/2010/main" val="344812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A6A533-3BBD-BF6A-F6EF-51A590EF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Arrays were used to store the colour of each part of each piece of the cube</a:t>
            </a:r>
          </a:p>
          <a:p>
            <a:r>
              <a:rPr lang="en-IN" dirty="0"/>
              <a:t>Using arrays is beneficial as the data set of the cube is fixed</a:t>
            </a:r>
          </a:p>
          <a:p>
            <a:r>
              <a:rPr lang="en-IN" dirty="0"/>
              <a:t>In total, 6 arrays- one for each face, were used</a:t>
            </a:r>
          </a:p>
          <a:p>
            <a:r>
              <a:rPr lang="en-IN" dirty="0"/>
              <a:t>These arrays were updated through out the program so as to reflect the final state of the cube after determination of a solution</a:t>
            </a:r>
          </a:p>
          <a:p>
            <a:r>
              <a:rPr lang="en-IN" dirty="0"/>
              <a:t>They helped in the confirmation of proper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44A263-38E3-A3A8-705F-A76D8189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Incorporation of arrays into the project-</a:t>
            </a:r>
          </a:p>
        </p:txBody>
      </p:sp>
    </p:spTree>
    <p:extLst>
      <p:ext uri="{BB962C8B-B14F-4D97-AF65-F5344CB8AC3E}">
        <p14:creationId xmlns:p14="http://schemas.microsoft.com/office/powerpoint/2010/main" val="98891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C7045-B031-5F8E-DB1B-78DF5512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796" y="1917577"/>
            <a:ext cx="6116715" cy="37907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441C3E-A6FD-F9A7-6321-1179D60B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Conceptual view of the arrays used-</a:t>
            </a:r>
          </a:p>
        </p:txBody>
      </p:sp>
    </p:spTree>
    <p:extLst>
      <p:ext uri="{BB962C8B-B14F-4D97-AF65-F5344CB8AC3E}">
        <p14:creationId xmlns:p14="http://schemas.microsoft.com/office/powerpoint/2010/main" val="125174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80FFE-42E6-3E74-544F-51D249EA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Queues were basically used to keep a sequential track of the solution of a particular scrambled cube configuration</a:t>
            </a:r>
          </a:p>
          <a:p>
            <a:r>
              <a:rPr lang="en-IN" dirty="0"/>
              <a:t>They were mainly used in the second and third stage of solution generation</a:t>
            </a:r>
          </a:p>
          <a:p>
            <a:r>
              <a:rPr lang="en-IN" dirty="0"/>
              <a:t>First in first out property of queue helps to maintain an order in the set of moves required to solve a particular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AD931-6861-44C5-ADB4-52E321EA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queues in the project-</a:t>
            </a:r>
          </a:p>
        </p:txBody>
      </p:sp>
    </p:spTree>
    <p:extLst>
      <p:ext uri="{BB962C8B-B14F-4D97-AF65-F5344CB8AC3E}">
        <p14:creationId xmlns:p14="http://schemas.microsoft.com/office/powerpoint/2010/main" val="960852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210</TotalTime>
  <Words>753</Words>
  <Application>Microsoft Office PowerPoint</Application>
  <PresentationFormat>Widescreen</PresentationFormat>
  <Paragraphs>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Gill Sans MT</vt:lpstr>
      <vt:lpstr>Gallery</vt:lpstr>
      <vt:lpstr>2x2 Rubik’s cube solver</vt:lpstr>
      <vt:lpstr>To be discussed-</vt:lpstr>
      <vt:lpstr>Project structure-</vt:lpstr>
      <vt:lpstr>A glimpse of the web-application-</vt:lpstr>
      <vt:lpstr>A glimpse of the web-application-</vt:lpstr>
      <vt:lpstr>Data structure used-</vt:lpstr>
      <vt:lpstr>Incorporation of arrays into the project-</vt:lpstr>
      <vt:lpstr>Conceptual view of the arrays used-</vt:lpstr>
      <vt:lpstr>Implementation of queues in the project-</vt:lpstr>
      <vt:lpstr>Conceptual view of the queues used-</vt:lpstr>
      <vt:lpstr>Overview of the solution generation methodology-</vt:lpstr>
      <vt:lpstr>Algorithm for stage-1-</vt:lpstr>
      <vt:lpstr>Algorithm for stage-2-</vt:lpstr>
      <vt:lpstr>Algorithm for stage-3-</vt:lpstr>
      <vt:lpstr>Example of implementation(Scramble)-</vt:lpstr>
      <vt:lpstr>Example of implementation(solution)-</vt:lpstr>
      <vt:lpstr>Example of implementation(scramble)-</vt:lpstr>
      <vt:lpstr>Example of implementation(solution)</vt:lpstr>
      <vt:lpstr>Example of implementation(scramble)-</vt:lpstr>
      <vt:lpstr>Example of implementation(solution)</vt:lpstr>
      <vt:lpstr>Overview of the code implementation-</vt:lpstr>
      <vt:lpstr>HTML Code for creating the structure of Instruction box and 2d map of the cube-</vt:lpstr>
      <vt:lpstr>HTML code for creating the structure of colour buttons and solution box-</vt:lpstr>
      <vt:lpstr>CSS code for designing the 2d map of the cube and solution box-</vt:lpstr>
      <vt:lpstr>Creating a JavaScript class for queue data structure-</vt:lpstr>
      <vt:lpstr>Move functions of the cube-</vt:lpstr>
      <vt:lpstr>Move functions of the cube-</vt:lpstr>
      <vt:lpstr>Functions for searching and orienting a piece for stage one solution-</vt:lpstr>
      <vt:lpstr>Function for stage one solution-</vt:lpstr>
      <vt:lpstr>Functions for pattern recognition and stage two solution-</vt:lpstr>
      <vt:lpstr>Function for orienting the cube for final pattern recognition-</vt:lpstr>
      <vt:lpstr>Function for stage three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Invention</dc:title>
  <dc:creator>Shanouf Ansari</dc:creator>
  <cp:lastModifiedBy>Shanouf Ansari</cp:lastModifiedBy>
  <cp:revision>56</cp:revision>
  <dcterms:created xsi:type="dcterms:W3CDTF">2022-11-22T09:24:13Z</dcterms:created>
  <dcterms:modified xsi:type="dcterms:W3CDTF">2022-11-29T15:28:14Z</dcterms:modified>
</cp:coreProperties>
</file>