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48.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47.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56.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4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5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58.xml" ContentType="application/vnd.openxmlformats-officedocument.presentationml.slide+xml"/>
  <Override PartName="/ppt/slides/slide1.xml" ContentType="application/vnd.openxmlformats-officedocument.presentationml.slide+xml"/>
  <Override PartName="/ppt/slides/slide55.xml" ContentType="application/vnd.openxmlformats-officedocument.presentationml.slide+xml"/>
  <Override PartName="/ppt/slides/slide2.xml" ContentType="application/vnd.openxmlformats-officedocument.presentationml.slide+xml"/>
  <Override PartName="/ppt/slides/slide57.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15.xml" ContentType="application/vnd.openxmlformats-officedocument.presentationml.slide+xml"/>
  <Override PartName="/ppt/slides/slide5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5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52.xml" ContentType="application/vnd.openxmlformats-officedocument.presentationml.slide+xml"/>
  <Override PartName="/ppt/slides/slide11.xml" ContentType="application/vnd.openxmlformats-officedocument.presentationml.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2.xml" ContentType="application/vnd.openxmlformats-officedocument.presentationml.notesSlide+xml"/>
  <Override PartName="/ppt/notesSlides/notesSlide24.xml" ContentType="application/vnd.openxmlformats-officedocument.presentationml.notesSlide+xml"/>
  <Override PartName="/ppt/notesSlides/notesSlide34.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33.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4.xml" ContentType="application/vnd.openxmlformats-officedocument.presentationml.notesSlide+xml"/>
  <Override PartName="/ppt/notesSlides/notesSlide49.xml" ContentType="application/vnd.openxmlformats-officedocument.presentationml.notesSlide+xml"/>
  <Override PartName="/ppt/notesSlides/notesSlide39.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37.xml" ContentType="application/vnd.openxmlformats-officedocument.presentationml.notesSlide+xml"/>
  <Override PartName="/ppt/notesSlides/notesSlide48.xml" ContentType="application/vnd.openxmlformats-officedocument.presentationml.notesSlide+xml"/>
  <Override PartName="/ppt/notesSlides/notesSlide35.xml" ContentType="application/vnd.openxmlformats-officedocument.presentationml.notesSlide+xml"/>
  <Override PartName="/ppt/notesSlides/notesSlide38.xml" ContentType="application/vnd.openxmlformats-officedocument.presentationml.notesSlide+xml"/>
  <Override PartName="/ppt/notesSlides/notesSlide3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61"/>
  </p:notesMasterIdLst>
  <p:sldIdLst>
    <p:sldId id="256" r:id="rId2"/>
    <p:sldId id="741" r:id="rId3"/>
    <p:sldId id="682" r:id="rId4"/>
    <p:sldId id="742" r:id="rId5"/>
    <p:sldId id="310" r:id="rId6"/>
    <p:sldId id="691" r:id="rId7"/>
    <p:sldId id="692" r:id="rId8"/>
    <p:sldId id="693" r:id="rId9"/>
    <p:sldId id="694" r:id="rId10"/>
    <p:sldId id="695" r:id="rId11"/>
    <p:sldId id="696" r:id="rId12"/>
    <p:sldId id="697" r:id="rId13"/>
    <p:sldId id="698" r:id="rId14"/>
    <p:sldId id="699" r:id="rId15"/>
    <p:sldId id="700" r:id="rId16"/>
    <p:sldId id="701" r:id="rId17"/>
    <p:sldId id="702" r:id="rId18"/>
    <p:sldId id="703" r:id="rId19"/>
    <p:sldId id="704" r:id="rId20"/>
    <p:sldId id="705" r:id="rId21"/>
    <p:sldId id="706" r:id="rId22"/>
    <p:sldId id="707" r:id="rId23"/>
    <p:sldId id="743" r:id="rId24"/>
    <p:sldId id="744" r:id="rId25"/>
    <p:sldId id="708" r:id="rId26"/>
    <p:sldId id="709" r:id="rId27"/>
    <p:sldId id="710" r:id="rId28"/>
    <p:sldId id="711" r:id="rId29"/>
    <p:sldId id="712" r:id="rId30"/>
    <p:sldId id="713" r:id="rId31"/>
    <p:sldId id="714" r:id="rId32"/>
    <p:sldId id="715" r:id="rId33"/>
    <p:sldId id="716" r:id="rId34"/>
    <p:sldId id="717" r:id="rId35"/>
    <p:sldId id="718" r:id="rId36"/>
    <p:sldId id="719" r:id="rId37"/>
    <p:sldId id="720" r:id="rId38"/>
    <p:sldId id="721" r:id="rId39"/>
    <p:sldId id="722" r:id="rId40"/>
    <p:sldId id="723" r:id="rId41"/>
    <p:sldId id="724" r:id="rId42"/>
    <p:sldId id="725" r:id="rId43"/>
    <p:sldId id="726" r:id="rId44"/>
    <p:sldId id="727" r:id="rId45"/>
    <p:sldId id="728" r:id="rId46"/>
    <p:sldId id="729" r:id="rId47"/>
    <p:sldId id="730" r:id="rId48"/>
    <p:sldId id="731" r:id="rId49"/>
    <p:sldId id="732" r:id="rId50"/>
    <p:sldId id="733" r:id="rId51"/>
    <p:sldId id="734" r:id="rId52"/>
    <p:sldId id="735" r:id="rId53"/>
    <p:sldId id="736" r:id="rId54"/>
    <p:sldId id="737" r:id="rId55"/>
    <p:sldId id="738" r:id="rId56"/>
    <p:sldId id="739" r:id="rId57"/>
    <p:sldId id="740" r:id="rId58"/>
    <p:sldId id="745" r:id="rId59"/>
    <p:sldId id="746" r:id="rId6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307" autoAdjust="0"/>
    <p:restoredTop sz="98387" autoAdjust="0"/>
  </p:normalViewPr>
  <p:slideViewPr>
    <p:cSldViewPr>
      <p:cViewPr>
        <p:scale>
          <a:sx n="70" d="100"/>
          <a:sy n="70" d="100"/>
        </p:scale>
        <p:origin x="-1476" y="-13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 xmlns:p14="http://schemas.microsoft.com/office/powerpoint/2010/main" val="42262693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dirty="0"/>
              <a:t>*</a:t>
            </a: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53" name="Shape 53"/>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dirty="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 name="Shape 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62" name="Shape 62"/>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dirty="0"/>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buSzPct val="25000"/>
              <a:buFont typeface="Arial"/>
              <a:buNone/>
            </a:pPr>
            <a:r>
              <a:rPr lang="en-US" sz="1200" b="0" i="0" u="none" strike="noStrike" cap="none" baseline="0"/>
              <a:t>*</a:t>
            </a: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148" name="Shape 14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rot="5400000">
            <a:off x="4709318" y="3109119"/>
            <a:ext cx="5211762" cy="1828800"/>
          </a:xfrm>
          <a:prstGeom prst="rect">
            <a:avLst/>
          </a:prstGeom>
          <a:noFill/>
          <a:ln>
            <a:noFill/>
          </a:ln>
        </p:spPr>
        <p:txBody>
          <a:bodyPr lIns="91425" tIns="91425" rIns="91425" bIns="91425" anchor="t" anchorCtr="0"/>
          <a:lstStyle>
            <a:lvl1pPr algn="l" rtl="0">
              <a:spcBef>
                <a:spcPts val="0"/>
              </a:spcBef>
              <a:spcAft>
                <a:spcPts val="0"/>
              </a:spcAft>
              <a:defRPr sz="4400">
                <a:solidFill>
                  <a:schemeClr val="dk1"/>
                </a:solidFill>
              </a:defRPr>
            </a:lvl1pPr>
            <a:lvl2pPr algn="l" rtl="0">
              <a:spcBef>
                <a:spcPts val="0"/>
              </a:spcBef>
              <a:spcAft>
                <a:spcPts val="0"/>
              </a:spcAft>
              <a:defRPr sz="4400">
                <a:solidFill>
                  <a:schemeClr val="dk1"/>
                </a:solidFill>
              </a:defRPr>
            </a:lvl2pPr>
            <a:lvl3pPr algn="l" rtl="0">
              <a:spcBef>
                <a:spcPts val="0"/>
              </a:spcBef>
              <a:spcAft>
                <a:spcPts val="0"/>
              </a:spcAft>
              <a:defRPr sz="4400">
                <a:solidFill>
                  <a:schemeClr val="dk1"/>
                </a:solidFill>
              </a:defRPr>
            </a:lvl3pPr>
            <a:lvl4pPr algn="l" rtl="0">
              <a:spcBef>
                <a:spcPts val="0"/>
              </a:spcBef>
              <a:spcAft>
                <a:spcPts val="0"/>
              </a:spcAft>
              <a:defRPr sz="4400">
                <a:solidFill>
                  <a:schemeClr val="dk1"/>
                </a:solidFill>
              </a:defRPr>
            </a:lvl4pPr>
            <a:lvl5pPr algn="l" rtl="0">
              <a:spcBef>
                <a:spcPts val="0"/>
              </a:spcBef>
              <a:spcAft>
                <a:spcPts val="0"/>
              </a:spcAft>
              <a:defRPr sz="4400">
                <a:solidFill>
                  <a:schemeClr val="dk1"/>
                </a:solidFill>
              </a:defRPr>
            </a:lvl5pPr>
            <a:lvl6pPr marL="457200" algn="l" rtl="0">
              <a:spcBef>
                <a:spcPts val="0"/>
              </a:spcBef>
              <a:spcAft>
                <a:spcPts val="0"/>
              </a:spcAft>
              <a:defRPr sz="4400">
                <a:solidFill>
                  <a:schemeClr val="dk1"/>
                </a:solidFill>
              </a:defRPr>
            </a:lvl6pPr>
            <a:lvl7pPr marL="914400" algn="l" rtl="0">
              <a:spcBef>
                <a:spcPts val="0"/>
              </a:spcBef>
              <a:spcAft>
                <a:spcPts val="0"/>
              </a:spcAft>
              <a:defRPr sz="4400">
                <a:solidFill>
                  <a:schemeClr val="dk1"/>
                </a:solidFill>
              </a:defRPr>
            </a:lvl7pPr>
            <a:lvl8pPr marL="1371600" algn="l" rtl="0">
              <a:spcBef>
                <a:spcPts val="0"/>
              </a:spcBef>
              <a:spcAft>
                <a:spcPts val="0"/>
              </a:spcAft>
              <a:defRPr sz="4400">
                <a:solidFill>
                  <a:schemeClr val="dk1"/>
                </a:solidFill>
              </a:defRPr>
            </a:lvl8pPr>
            <a:lvl9pPr marL="1828800" algn="l" rtl="0">
              <a:spcBef>
                <a:spcPts val="0"/>
              </a:spcBef>
              <a:spcAft>
                <a:spcPts val="0"/>
              </a:spcAft>
              <a:defRPr sz="4400">
                <a:solidFill>
                  <a:schemeClr val="dk1"/>
                </a:solidFill>
              </a:defRPr>
            </a:lvl9pPr>
          </a:lstStyle>
          <a:p>
            <a:endParaRPr/>
          </a:p>
        </p:txBody>
      </p:sp>
      <p:sp>
        <p:nvSpPr>
          <p:cNvPr id="13" name="Shape 13"/>
          <p:cNvSpPr txBox="1">
            <a:spLocks noGrp="1"/>
          </p:cNvSpPr>
          <p:nvPr>
            <p:ph type="body" idx="1"/>
          </p:nvPr>
        </p:nvSpPr>
        <p:spPr>
          <a:xfrm rot="5400000">
            <a:off x="975518" y="1356519"/>
            <a:ext cx="5211762" cy="5333999"/>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spcAft>
                <a:spcPts val="0"/>
              </a:spcAft>
              <a:buClr>
                <a:schemeClr val="dk1"/>
              </a:buClr>
              <a:buFont typeface="Arial"/>
              <a:buChar char="•"/>
              <a:defRPr sz="2000">
                <a:solidFill>
                  <a:schemeClr val="dk1"/>
                </a:solidFill>
              </a:defRPr>
            </a:lvl6pPr>
            <a:lvl7pPr marL="2971800" indent="-152400" algn="l" rtl="0">
              <a:spcBef>
                <a:spcPts val="400"/>
              </a:spcBef>
              <a:spcAft>
                <a:spcPts val="0"/>
              </a:spcAft>
              <a:buClr>
                <a:schemeClr val="dk1"/>
              </a:buClr>
              <a:buFont typeface="Arial"/>
              <a:buChar char="•"/>
              <a:defRPr sz="2000">
                <a:solidFill>
                  <a:schemeClr val="dk1"/>
                </a:solidFill>
              </a:defRPr>
            </a:lvl7pPr>
            <a:lvl8pPr marL="3429000" indent="-152400" algn="l" rtl="0">
              <a:spcBef>
                <a:spcPts val="400"/>
              </a:spcBef>
              <a:spcAft>
                <a:spcPts val="0"/>
              </a:spcAft>
              <a:buClr>
                <a:schemeClr val="dk1"/>
              </a:buClr>
              <a:buFont typeface="Arial"/>
              <a:buChar char="•"/>
              <a:defRPr sz="2000">
                <a:solidFill>
                  <a:schemeClr val="dk1"/>
                </a:solidFill>
              </a:defRPr>
            </a:lvl8pPr>
            <a:lvl9pPr marL="3886200" indent="-152400" algn="l" rtl="0">
              <a:spcBef>
                <a:spcPts val="400"/>
              </a:spcBef>
              <a:spcAft>
                <a:spcPts val="0"/>
              </a:spcAft>
              <a:buClr>
                <a:schemeClr val="dk1"/>
              </a:buClr>
              <a:buFont typeface="Arial"/>
              <a:buChar char="•"/>
              <a:defRPr sz="2000">
                <a:solidFill>
                  <a:schemeClr val="dk1"/>
                </a:solidFill>
              </a:defRPr>
            </a:lvl9pPr>
          </a:lstStyle>
          <a:p>
            <a:endParaRPr/>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990600" y="5334000"/>
            <a:ext cx="7772400" cy="704850"/>
          </a:xfrm>
          <a:prstGeom prst="rect">
            <a:avLst/>
          </a:prstGeom>
          <a:noFill/>
          <a:ln>
            <a:noFill/>
          </a:ln>
        </p:spPr>
        <p:txBody>
          <a:bodyPr lIns="91425" tIns="91425" rIns="91425" bIns="91425" anchor="t" anchorCtr="0"/>
          <a:lstStyle>
            <a:lvl1pPr marL="0" marR="0" indent="0" algn="r" rtl="0">
              <a:spcBef>
                <a:spcPts val="0"/>
              </a:spcBef>
              <a:spcAft>
                <a:spcPts val="0"/>
              </a:spcAft>
              <a:defRPr sz="36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subTitle" idx="1"/>
          </p:nvPr>
        </p:nvSpPr>
        <p:spPr>
          <a:xfrm>
            <a:off x="990600" y="5867400"/>
            <a:ext cx="7772400" cy="533399"/>
          </a:xfrm>
          <a:prstGeom prst="rect">
            <a:avLst/>
          </a:prstGeom>
          <a:noFill/>
          <a:ln>
            <a:noFill/>
          </a:ln>
        </p:spPr>
        <p:txBody>
          <a:bodyPr lIns="91425" tIns="91425" rIns="91425" bIns="91425" anchor="t" anchorCtr="0"/>
          <a:lstStyle>
            <a:lvl1pPr marL="0" marR="0" indent="0" algn="r" rtl="0">
              <a:spcBef>
                <a:spcPts val="480"/>
              </a:spcBef>
              <a:spcAft>
                <a:spcPts val="0"/>
              </a:spcAft>
              <a:buClr>
                <a:schemeClr val="lt1"/>
              </a:buClr>
              <a:buFont typeface="Arial"/>
              <a:buNone/>
              <a:defRPr sz="24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914400" y="1417637"/>
            <a:ext cx="7315200" cy="715962"/>
          </a:xfrm>
          <a:prstGeom prst="rect">
            <a:avLst/>
          </a:prstGeom>
          <a:noFill/>
          <a:ln>
            <a:noFill/>
          </a:ln>
        </p:spPr>
        <p:txBody>
          <a:bodyPr lIns="91425" tIns="91425" rIns="91425" bIns="91425" anchor="t" anchorCtr="0"/>
          <a:lstStyle>
            <a:lvl1pPr algn="l" rtl="0">
              <a:spcBef>
                <a:spcPts val="0"/>
              </a:spcBef>
              <a:spcAft>
                <a:spcPts val="0"/>
              </a:spcAft>
              <a:defRPr sz="4400">
                <a:solidFill>
                  <a:schemeClr val="dk1"/>
                </a:solidFill>
              </a:defRPr>
            </a:lvl1pPr>
            <a:lvl2pPr algn="l" rtl="0">
              <a:spcBef>
                <a:spcPts val="0"/>
              </a:spcBef>
              <a:spcAft>
                <a:spcPts val="0"/>
              </a:spcAft>
              <a:defRPr sz="4400">
                <a:solidFill>
                  <a:schemeClr val="dk1"/>
                </a:solidFill>
              </a:defRPr>
            </a:lvl2pPr>
            <a:lvl3pPr algn="l" rtl="0">
              <a:spcBef>
                <a:spcPts val="0"/>
              </a:spcBef>
              <a:spcAft>
                <a:spcPts val="0"/>
              </a:spcAft>
              <a:defRPr sz="4400">
                <a:solidFill>
                  <a:schemeClr val="dk1"/>
                </a:solidFill>
              </a:defRPr>
            </a:lvl3pPr>
            <a:lvl4pPr algn="l" rtl="0">
              <a:spcBef>
                <a:spcPts val="0"/>
              </a:spcBef>
              <a:spcAft>
                <a:spcPts val="0"/>
              </a:spcAft>
              <a:defRPr sz="4400">
                <a:solidFill>
                  <a:schemeClr val="dk1"/>
                </a:solidFill>
              </a:defRPr>
            </a:lvl4pPr>
            <a:lvl5pPr algn="l" rtl="0">
              <a:spcBef>
                <a:spcPts val="0"/>
              </a:spcBef>
              <a:spcAft>
                <a:spcPts val="0"/>
              </a:spcAft>
              <a:defRPr sz="4400">
                <a:solidFill>
                  <a:schemeClr val="dk1"/>
                </a:solidFill>
              </a:defRPr>
            </a:lvl5pPr>
            <a:lvl6pPr marL="457200" algn="l" rtl="0">
              <a:spcBef>
                <a:spcPts val="0"/>
              </a:spcBef>
              <a:spcAft>
                <a:spcPts val="0"/>
              </a:spcAft>
              <a:defRPr sz="4400">
                <a:solidFill>
                  <a:schemeClr val="dk1"/>
                </a:solidFill>
              </a:defRPr>
            </a:lvl6pPr>
            <a:lvl7pPr marL="914400" algn="l" rtl="0">
              <a:spcBef>
                <a:spcPts val="0"/>
              </a:spcBef>
              <a:spcAft>
                <a:spcPts val="0"/>
              </a:spcAft>
              <a:defRPr sz="4400">
                <a:solidFill>
                  <a:schemeClr val="dk1"/>
                </a:solidFill>
              </a:defRPr>
            </a:lvl7pPr>
            <a:lvl8pPr marL="1371600" algn="l" rtl="0">
              <a:spcBef>
                <a:spcPts val="0"/>
              </a:spcBef>
              <a:spcAft>
                <a:spcPts val="0"/>
              </a:spcAft>
              <a:defRPr sz="4400">
                <a:solidFill>
                  <a:schemeClr val="dk1"/>
                </a:solidFill>
              </a:defRPr>
            </a:lvl8pPr>
            <a:lvl9pPr marL="1828800" algn="l" rtl="0">
              <a:spcBef>
                <a:spcPts val="0"/>
              </a:spcBef>
              <a:spcAft>
                <a:spcPts val="0"/>
              </a:spcAft>
              <a:defRPr sz="4400">
                <a:solidFill>
                  <a:schemeClr val="dk1"/>
                </a:solidFill>
              </a:defRPr>
            </a:lvl9pPr>
          </a:lstStyle>
          <a:p>
            <a:endParaRPr/>
          </a:p>
        </p:txBody>
      </p:sp>
      <p:sp>
        <p:nvSpPr>
          <p:cNvPr id="16" name="Shape 16"/>
          <p:cNvSpPr txBox="1">
            <a:spLocks noGrp="1"/>
          </p:cNvSpPr>
          <p:nvPr>
            <p:ph type="body" idx="1"/>
          </p:nvPr>
        </p:nvSpPr>
        <p:spPr>
          <a:xfrm rot="5400000">
            <a:off x="2476500" y="876299"/>
            <a:ext cx="4190999" cy="7315200"/>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spcAft>
                <a:spcPts val="0"/>
              </a:spcAft>
              <a:buClr>
                <a:schemeClr val="dk1"/>
              </a:buClr>
              <a:buFont typeface="Arial"/>
              <a:buChar char="•"/>
              <a:defRPr sz="2000">
                <a:solidFill>
                  <a:schemeClr val="dk1"/>
                </a:solidFill>
              </a:defRPr>
            </a:lvl6pPr>
            <a:lvl7pPr marL="2971800" indent="-152400" algn="l" rtl="0">
              <a:spcBef>
                <a:spcPts val="400"/>
              </a:spcBef>
              <a:spcAft>
                <a:spcPts val="0"/>
              </a:spcAft>
              <a:buClr>
                <a:schemeClr val="dk1"/>
              </a:buClr>
              <a:buFont typeface="Arial"/>
              <a:buChar char="•"/>
              <a:defRPr sz="2000">
                <a:solidFill>
                  <a:schemeClr val="dk1"/>
                </a:solidFill>
              </a:defRPr>
            </a:lvl7pPr>
            <a:lvl8pPr marL="3429000" indent="-152400" algn="l" rtl="0">
              <a:spcBef>
                <a:spcPts val="400"/>
              </a:spcBef>
              <a:spcAft>
                <a:spcPts val="0"/>
              </a:spcAft>
              <a:buClr>
                <a:schemeClr val="dk1"/>
              </a:buClr>
              <a:buFont typeface="Arial"/>
              <a:buChar char="•"/>
              <a:defRPr sz="2000">
                <a:solidFill>
                  <a:schemeClr val="dk1"/>
                </a:solidFill>
              </a:defRPr>
            </a:lvl8pPr>
            <a:lvl9pPr marL="3886200" indent="-152400" algn="l" rtl="0">
              <a:spcBef>
                <a:spcPts val="400"/>
              </a:spcBef>
              <a:spcAft>
                <a:spcPts val="0"/>
              </a:spcAft>
              <a:buClr>
                <a:schemeClr val="dk1"/>
              </a:buClr>
              <a:buFont typeface="Arial"/>
              <a:buChar char="•"/>
              <a:defRPr sz="2000">
                <a:solidFill>
                  <a:schemeClr val="dk1"/>
                </a:solidFill>
              </a:defRPr>
            </a:lvl9pPr>
          </a:lstStyle>
          <a:p>
            <a:endParaRPr/>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9" name="Shape 1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None/>
              <a:defRPr sz="1400"/>
            </a:lvl1pPr>
            <a:lvl2pPr marL="457200" indent="0" rtl="0">
              <a:buNone/>
              <a:defRPr sz="1200"/>
            </a:lvl2pPr>
            <a:lvl3pPr marL="914400" indent="0" rtl="0">
              <a:buNone/>
              <a:defRPr sz="1000"/>
            </a:lvl3pPr>
            <a:lvl4pPr marL="1371600" indent="0" rtl="0">
              <a:buNone/>
              <a:defRPr sz="900"/>
            </a:lvl4pPr>
            <a:lvl5pPr marL="1828800" indent="0" rtl="0">
              <a:buNone/>
              <a:defRPr sz="900"/>
            </a:lvl5pPr>
            <a:lvl6pPr marL="2286000" indent="0" rtl="0">
              <a:buNone/>
              <a:defRPr sz="900"/>
            </a:lvl6pPr>
            <a:lvl7pPr marL="2743200" indent="0" rtl="0">
              <a:buNone/>
              <a:defRPr sz="900"/>
            </a:lvl7pPr>
            <a:lvl8pPr marL="3200400" indent="0" rtl="0">
              <a:buNone/>
              <a:defRPr sz="900"/>
            </a:lvl8pPr>
            <a:lvl9pPr marL="3657600" indent="0" rtl="0">
              <a:buNone/>
              <a:defRPr sz="900"/>
            </a:lvl9pPr>
          </a:lstStyle>
          <a:p>
            <a:endParaRPr/>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23" name="Shape 2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None/>
              <a:defRPr sz="1400"/>
            </a:lvl1pPr>
            <a:lvl2pPr marL="457200" indent="0" rtl="0">
              <a:buNone/>
              <a:defRPr sz="1200"/>
            </a:lvl2pPr>
            <a:lvl3pPr marL="914400" indent="0" rtl="0">
              <a:buNone/>
              <a:defRPr sz="1000"/>
            </a:lvl3pPr>
            <a:lvl4pPr marL="1371600" indent="0" rtl="0">
              <a:buNone/>
              <a:defRPr sz="900"/>
            </a:lvl4pPr>
            <a:lvl5pPr marL="1828800" indent="0" rtl="0">
              <a:buNone/>
              <a:defRPr sz="900"/>
            </a:lvl5pPr>
            <a:lvl6pPr marL="2286000" indent="0" rtl="0">
              <a:buNone/>
              <a:defRPr sz="900"/>
            </a:lvl6pPr>
            <a:lvl7pPr marL="2743200" indent="0" rtl="0">
              <a:buNone/>
              <a:defRPr sz="900"/>
            </a:lvl7pPr>
            <a:lvl8pPr marL="3200400" indent="0" rtl="0">
              <a:buNone/>
              <a:defRPr sz="900"/>
            </a:lvl8pPr>
            <a:lvl9pPr marL="3657600" indent="0" rtl="0">
              <a:buNone/>
              <a:defRPr sz="900"/>
            </a:lvl9pPr>
          </a:lstStyle>
          <a:p>
            <a:endParaRPr/>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14400" y="1417637"/>
            <a:ext cx="7315200" cy="715962"/>
          </a:xfrm>
          <a:prstGeom prst="rect">
            <a:avLst/>
          </a:prstGeom>
          <a:noFill/>
          <a:ln>
            <a:noFill/>
          </a:ln>
        </p:spPr>
        <p:txBody>
          <a:bodyPr lIns="91425" tIns="91425" rIns="91425" bIns="91425" anchor="t" anchorCtr="0"/>
          <a:lstStyle>
            <a:lvl1pPr algn="l" rtl="0">
              <a:spcBef>
                <a:spcPts val="0"/>
              </a:spcBef>
              <a:spcAft>
                <a:spcPts val="0"/>
              </a:spcAft>
              <a:defRPr sz="4400">
                <a:solidFill>
                  <a:schemeClr val="dk1"/>
                </a:solidFill>
              </a:defRPr>
            </a:lvl1pPr>
            <a:lvl2pPr algn="l" rtl="0">
              <a:spcBef>
                <a:spcPts val="0"/>
              </a:spcBef>
              <a:spcAft>
                <a:spcPts val="0"/>
              </a:spcAft>
              <a:defRPr sz="4400">
                <a:solidFill>
                  <a:schemeClr val="dk1"/>
                </a:solidFill>
              </a:defRPr>
            </a:lvl2pPr>
            <a:lvl3pPr algn="l" rtl="0">
              <a:spcBef>
                <a:spcPts val="0"/>
              </a:spcBef>
              <a:spcAft>
                <a:spcPts val="0"/>
              </a:spcAft>
              <a:defRPr sz="4400">
                <a:solidFill>
                  <a:schemeClr val="dk1"/>
                </a:solidFill>
              </a:defRPr>
            </a:lvl3pPr>
            <a:lvl4pPr algn="l" rtl="0">
              <a:spcBef>
                <a:spcPts val="0"/>
              </a:spcBef>
              <a:spcAft>
                <a:spcPts val="0"/>
              </a:spcAft>
              <a:defRPr sz="4400">
                <a:solidFill>
                  <a:schemeClr val="dk1"/>
                </a:solidFill>
              </a:defRPr>
            </a:lvl4pPr>
            <a:lvl5pPr algn="l" rtl="0">
              <a:spcBef>
                <a:spcPts val="0"/>
              </a:spcBef>
              <a:spcAft>
                <a:spcPts val="0"/>
              </a:spcAft>
              <a:defRPr sz="4400">
                <a:solidFill>
                  <a:schemeClr val="dk1"/>
                </a:solidFill>
              </a:defRPr>
            </a:lvl5pPr>
            <a:lvl6pPr marL="457200" algn="l" rtl="0">
              <a:spcBef>
                <a:spcPts val="0"/>
              </a:spcBef>
              <a:spcAft>
                <a:spcPts val="0"/>
              </a:spcAft>
              <a:defRPr sz="4400">
                <a:solidFill>
                  <a:schemeClr val="dk1"/>
                </a:solidFill>
              </a:defRPr>
            </a:lvl6pPr>
            <a:lvl7pPr marL="914400" algn="l" rtl="0">
              <a:spcBef>
                <a:spcPts val="0"/>
              </a:spcBef>
              <a:spcAft>
                <a:spcPts val="0"/>
              </a:spcAft>
              <a:defRPr sz="4400">
                <a:solidFill>
                  <a:schemeClr val="dk1"/>
                </a:solidFill>
              </a:defRPr>
            </a:lvl7pPr>
            <a:lvl8pPr marL="1371600" algn="l" rtl="0">
              <a:spcBef>
                <a:spcPts val="0"/>
              </a:spcBef>
              <a:spcAft>
                <a:spcPts val="0"/>
              </a:spcAft>
              <a:defRPr sz="4400">
                <a:solidFill>
                  <a:schemeClr val="dk1"/>
                </a:solidFill>
              </a:defRPr>
            </a:lvl8pPr>
            <a:lvl9pPr marL="1828800" algn="l" rtl="0">
              <a:spcBef>
                <a:spcPts val="0"/>
              </a:spcBef>
              <a:spcAft>
                <a:spcPts val="0"/>
              </a:spcAft>
              <a:defRPr sz="4400">
                <a:solidFill>
                  <a:schemeClr val="dk1"/>
                </a:solidFill>
              </a:defRPr>
            </a:lvl9pPr>
          </a:lstStyle>
          <a:p>
            <a:endParaRPr/>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9" name="Shape 2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None/>
              <a:defRPr sz="2400" b="1"/>
            </a:lvl1pPr>
            <a:lvl2pPr marL="457200" indent="0" rtl="0">
              <a:buNone/>
              <a:defRPr sz="2000" b="1"/>
            </a:lvl2pPr>
            <a:lvl3pPr marL="914400" indent="0" rtl="0">
              <a:buNone/>
              <a:defRPr sz="1800" b="1"/>
            </a:lvl3pPr>
            <a:lvl4pPr marL="1371600" indent="0" rtl="0">
              <a:buNone/>
              <a:defRPr sz="1600" b="1"/>
            </a:lvl4pPr>
            <a:lvl5pPr marL="1828800" indent="0" rtl="0">
              <a:buNone/>
              <a:defRPr sz="1600" b="1"/>
            </a:lvl5pPr>
            <a:lvl6pPr marL="2286000" indent="0" rtl="0">
              <a:buNone/>
              <a:defRPr sz="1600" b="1"/>
            </a:lvl6pPr>
            <a:lvl7pPr marL="2743200" indent="0" rtl="0">
              <a:buNone/>
              <a:defRPr sz="1600" b="1"/>
            </a:lvl7pPr>
            <a:lvl8pPr marL="3200400" indent="0" rtl="0">
              <a:buNone/>
              <a:defRPr sz="1600" b="1"/>
            </a:lvl8pPr>
            <a:lvl9pPr marL="3657600" indent="0" rtl="0">
              <a:buNone/>
              <a:defRPr sz="1600" b="1"/>
            </a:lvl9pPr>
          </a:lstStyle>
          <a:p>
            <a:endParaRPr/>
          </a:p>
        </p:txBody>
      </p:sp>
      <p:sp>
        <p:nvSpPr>
          <p:cNvPr id="30" name="Shape 3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31" name="Shape 31"/>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None/>
              <a:defRPr sz="2400" b="1"/>
            </a:lvl1pPr>
            <a:lvl2pPr marL="457200" indent="0" rtl="0">
              <a:buNone/>
              <a:defRPr sz="2000" b="1"/>
            </a:lvl2pPr>
            <a:lvl3pPr marL="914400" indent="0" rtl="0">
              <a:buNone/>
              <a:defRPr sz="1800" b="1"/>
            </a:lvl3pPr>
            <a:lvl4pPr marL="1371600" indent="0" rtl="0">
              <a:buNone/>
              <a:defRPr sz="1600" b="1"/>
            </a:lvl4pPr>
            <a:lvl5pPr marL="1828800" indent="0" rtl="0">
              <a:buNone/>
              <a:defRPr sz="1600" b="1"/>
            </a:lvl5pPr>
            <a:lvl6pPr marL="2286000" indent="0" rtl="0">
              <a:buNone/>
              <a:defRPr sz="1600" b="1"/>
            </a:lvl6pPr>
            <a:lvl7pPr marL="2743200" indent="0" rtl="0">
              <a:buNone/>
              <a:defRPr sz="1600" b="1"/>
            </a:lvl7pPr>
            <a:lvl8pPr marL="3200400" indent="0" rtl="0">
              <a:buNone/>
              <a:defRPr sz="1600" b="1"/>
            </a:lvl8pPr>
            <a:lvl9pPr marL="3657600" indent="0" rtl="0">
              <a:buNone/>
              <a:defRPr sz="1600" b="1"/>
            </a:lvl9pPr>
          </a:lstStyle>
          <a:p>
            <a:endParaRPr/>
          </a:p>
        </p:txBody>
      </p:sp>
      <p:sp>
        <p:nvSpPr>
          <p:cNvPr id="32" name="Shape 32"/>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914400" y="1417637"/>
            <a:ext cx="7315200" cy="715962"/>
          </a:xfrm>
          <a:prstGeom prst="rect">
            <a:avLst/>
          </a:prstGeom>
          <a:noFill/>
          <a:ln>
            <a:noFill/>
          </a:ln>
        </p:spPr>
        <p:txBody>
          <a:bodyPr lIns="91425" tIns="91425" rIns="91425" bIns="91425" anchor="t" anchorCtr="0"/>
          <a:lstStyle>
            <a:lvl1pPr algn="l" rtl="0">
              <a:spcBef>
                <a:spcPts val="0"/>
              </a:spcBef>
              <a:spcAft>
                <a:spcPts val="0"/>
              </a:spcAft>
              <a:defRPr sz="4400">
                <a:solidFill>
                  <a:schemeClr val="dk1"/>
                </a:solidFill>
              </a:defRPr>
            </a:lvl1pPr>
            <a:lvl2pPr algn="l" rtl="0">
              <a:spcBef>
                <a:spcPts val="0"/>
              </a:spcBef>
              <a:spcAft>
                <a:spcPts val="0"/>
              </a:spcAft>
              <a:defRPr sz="4400">
                <a:solidFill>
                  <a:schemeClr val="dk1"/>
                </a:solidFill>
              </a:defRPr>
            </a:lvl2pPr>
            <a:lvl3pPr algn="l" rtl="0">
              <a:spcBef>
                <a:spcPts val="0"/>
              </a:spcBef>
              <a:spcAft>
                <a:spcPts val="0"/>
              </a:spcAft>
              <a:defRPr sz="4400">
                <a:solidFill>
                  <a:schemeClr val="dk1"/>
                </a:solidFill>
              </a:defRPr>
            </a:lvl3pPr>
            <a:lvl4pPr algn="l" rtl="0">
              <a:spcBef>
                <a:spcPts val="0"/>
              </a:spcBef>
              <a:spcAft>
                <a:spcPts val="0"/>
              </a:spcAft>
              <a:defRPr sz="4400">
                <a:solidFill>
                  <a:schemeClr val="dk1"/>
                </a:solidFill>
              </a:defRPr>
            </a:lvl4pPr>
            <a:lvl5pPr algn="l" rtl="0">
              <a:spcBef>
                <a:spcPts val="0"/>
              </a:spcBef>
              <a:spcAft>
                <a:spcPts val="0"/>
              </a:spcAft>
              <a:defRPr sz="4400">
                <a:solidFill>
                  <a:schemeClr val="dk1"/>
                </a:solidFill>
              </a:defRPr>
            </a:lvl5pPr>
            <a:lvl6pPr marL="457200" algn="l" rtl="0">
              <a:spcBef>
                <a:spcPts val="0"/>
              </a:spcBef>
              <a:spcAft>
                <a:spcPts val="0"/>
              </a:spcAft>
              <a:defRPr sz="4400">
                <a:solidFill>
                  <a:schemeClr val="dk1"/>
                </a:solidFill>
              </a:defRPr>
            </a:lvl6pPr>
            <a:lvl7pPr marL="914400" algn="l" rtl="0">
              <a:spcBef>
                <a:spcPts val="0"/>
              </a:spcBef>
              <a:spcAft>
                <a:spcPts val="0"/>
              </a:spcAft>
              <a:defRPr sz="4400">
                <a:solidFill>
                  <a:schemeClr val="dk1"/>
                </a:solidFill>
              </a:defRPr>
            </a:lvl7pPr>
            <a:lvl8pPr marL="1371600" algn="l" rtl="0">
              <a:spcBef>
                <a:spcPts val="0"/>
              </a:spcBef>
              <a:spcAft>
                <a:spcPts val="0"/>
              </a:spcAft>
              <a:defRPr sz="4400">
                <a:solidFill>
                  <a:schemeClr val="dk1"/>
                </a:solidFill>
              </a:defRPr>
            </a:lvl8pPr>
            <a:lvl9pPr marL="1828800" algn="l" rtl="0">
              <a:spcBef>
                <a:spcPts val="0"/>
              </a:spcBef>
              <a:spcAft>
                <a:spcPts val="0"/>
              </a:spcAft>
              <a:defRPr sz="4400">
                <a:solidFill>
                  <a:schemeClr val="dk1"/>
                </a:solidFill>
              </a:defRPr>
            </a:lvl9pPr>
          </a:lstStyle>
          <a:p>
            <a:endParaRPr/>
          </a:p>
        </p:txBody>
      </p:sp>
      <p:sp>
        <p:nvSpPr>
          <p:cNvPr id="35" name="Shape 35"/>
          <p:cNvSpPr txBox="1">
            <a:spLocks noGrp="1"/>
          </p:cNvSpPr>
          <p:nvPr>
            <p:ph type="body" idx="1"/>
          </p:nvPr>
        </p:nvSpPr>
        <p:spPr>
          <a:xfrm>
            <a:off x="914400" y="2438400"/>
            <a:ext cx="3581399" cy="419099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6" name="Shape 36"/>
          <p:cNvSpPr txBox="1">
            <a:spLocks noGrp="1"/>
          </p:cNvSpPr>
          <p:nvPr>
            <p:ph type="body" idx="2"/>
          </p:nvPr>
        </p:nvSpPr>
        <p:spPr>
          <a:xfrm>
            <a:off x="4648200" y="2438400"/>
            <a:ext cx="3581399" cy="419099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914400" y="1417637"/>
            <a:ext cx="7315200" cy="715962"/>
          </a:xfrm>
          <a:prstGeom prst="rect">
            <a:avLst/>
          </a:prstGeom>
          <a:noFill/>
          <a:ln>
            <a:noFill/>
          </a:ln>
        </p:spPr>
        <p:txBody>
          <a:bodyPr lIns="91425" tIns="91425" rIns="91425" bIns="91425" anchor="t" anchorCtr="0"/>
          <a:lstStyle>
            <a:lvl1pPr algn="l" rtl="0">
              <a:spcBef>
                <a:spcPts val="0"/>
              </a:spcBef>
              <a:spcAft>
                <a:spcPts val="0"/>
              </a:spcAft>
              <a:defRPr sz="4400">
                <a:solidFill>
                  <a:schemeClr val="dk1"/>
                </a:solidFill>
              </a:defRPr>
            </a:lvl1pPr>
            <a:lvl2pPr algn="l" rtl="0">
              <a:spcBef>
                <a:spcPts val="0"/>
              </a:spcBef>
              <a:spcAft>
                <a:spcPts val="0"/>
              </a:spcAft>
              <a:defRPr sz="4400">
                <a:solidFill>
                  <a:schemeClr val="dk1"/>
                </a:solidFill>
              </a:defRPr>
            </a:lvl2pPr>
            <a:lvl3pPr algn="l" rtl="0">
              <a:spcBef>
                <a:spcPts val="0"/>
              </a:spcBef>
              <a:spcAft>
                <a:spcPts val="0"/>
              </a:spcAft>
              <a:defRPr sz="4400">
                <a:solidFill>
                  <a:schemeClr val="dk1"/>
                </a:solidFill>
              </a:defRPr>
            </a:lvl3pPr>
            <a:lvl4pPr algn="l" rtl="0">
              <a:spcBef>
                <a:spcPts val="0"/>
              </a:spcBef>
              <a:spcAft>
                <a:spcPts val="0"/>
              </a:spcAft>
              <a:defRPr sz="4400">
                <a:solidFill>
                  <a:schemeClr val="dk1"/>
                </a:solidFill>
              </a:defRPr>
            </a:lvl4pPr>
            <a:lvl5pPr algn="l" rtl="0">
              <a:spcBef>
                <a:spcPts val="0"/>
              </a:spcBef>
              <a:spcAft>
                <a:spcPts val="0"/>
              </a:spcAft>
              <a:defRPr sz="4400">
                <a:solidFill>
                  <a:schemeClr val="dk1"/>
                </a:solidFill>
              </a:defRPr>
            </a:lvl5pPr>
            <a:lvl6pPr marL="457200" algn="l" rtl="0">
              <a:spcBef>
                <a:spcPts val="0"/>
              </a:spcBef>
              <a:spcAft>
                <a:spcPts val="0"/>
              </a:spcAft>
              <a:defRPr sz="4400">
                <a:solidFill>
                  <a:schemeClr val="dk1"/>
                </a:solidFill>
              </a:defRPr>
            </a:lvl6pPr>
            <a:lvl7pPr marL="914400" algn="l" rtl="0">
              <a:spcBef>
                <a:spcPts val="0"/>
              </a:spcBef>
              <a:spcAft>
                <a:spcPts val="0"/>
              </a:spcAft>
              <a:defRPr sz="4400">
                <a:solidFill>
                  <a:schemeClr val="dk1"/>
                </a:solidFill>
              </a:defRPr>
            </a:lvl7pPr>
            <a:lvl8pPr marL="1371600" algn="l" rtl="0">
              <a:spcBef>
                <a:spcPts val="0"/>
              </a:spcBef>
              <a:spcAft>
                <a:spcPts val="0"/>
              </a:spcAft>
              <a:defRPr sz="4400">
                <a:solidFill>
                  <a:schemeClr val="dk1"/>
                </a:solidFill>
              </a:defRPr>
            </a:lvl8pPr>
            <a:lvl9pPr marL="1828800" algn="l" rtl="0">
              <a:spcBef>
                <a:spcPts val="0"/>
              </a:spcBef>
              <a:spcAft>
                <a:spcPts val="0"/>
              </a:spcAft>
              <a:defRPr sz="4400">
                <a:solidFill>
                  <a:schemeClr val="dk1"/>
                </a:solidFill>
              </a:defRPr>
            </a:lvl9pPr>
          </a:lstStyle>
          <a:p>
            <a:endParaRPr/>
          </a:p>
        </p:txBody>
      </p:sp>
      <p:sp>
        <p:nvSpPr>
          <p:cNvPr id="42" name="Shape 42"/>
          <p:cNvSpPr txBox="1">
            <a:spLocks noGrp="1"/>
          </p:cNvSpPr>
          <p:nvPr>
            <p:ph type="body" idx="1"/>
          </p:nvPr>
        </p:nvSpPr>
        <p:spPr>
          <a:xfrm>
            <a:off x="914400" y="2438400"/>
            <a:ext cx="7315200" cy="4190999"/>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spcAft>
                <a:spcPts val="0"/>
              </a:spcAft>
              <a:buClr>
                <a:schemeClr val="dk1"/>
              </a:buClr>
              <a:buFont typeface="Arial"/>
              <a:buChar char="•"/>
              <a:defRPr sz="2000">
                <a:solidFill>
                  <a:schemeClr val="dk1"/>
                </a:solidFill>
              </a:defRPr>
            </a:lvl6pPr>
            <a:lvl7pPr marL="2971800" indent="-152400" algn="l" rtl="0">
              <a:spcBef>
                <a:spcPts val="400"/>
              </a:spcBef>
              <a:spcAft>
                <a:spcPts val="0"/>
              </a:spcAft>
              <a:buClr>
                <a:schemeClr val="dk1"/>
              </a:buClr>
              <a:buFont typeface="Arial"/>
              <a:buChar char="•"/>
              <a:defRPr sz="2000">
                <a:solidFill>
                  <a:schemeClr val="dk1"/>
                </a:solidFill>
              </a:defRPr>
            </a:lvl7pPr>
            <a:lvl8pPr marL="3429000" indent="-152400" algn="l" rtl="0">
              <a:spcBef>
                <a:spcPts val="400"/>
              </a:spcBef>
              <a:spcAft>
                <a:spcPts val="0"/>
              </a:spcAft>
              <a:buClr>
                <a:schemeClr val="dk1"/>
              </a:buClr>
              <a:buFont typeface="Arial"/>
              <a:buChar char="•"/>
              <a:defRPr sz="2000">
                <a:solidFill>
                  <a:schemeClr val="dk1"/>
                </a:solidFill>
              </a:defRPr>
            </a:lvl8pPr>
            <a:lvl9pPr marL="3886200" indent="-152400" algn="l" rtl="0">
              <a:spcBef>
                <a:spcPts val="400"/>
              </a:spcBef>
              <a:spcAft>
                <a:spcPts val="0"/>
              </a:spcAft>
              <a:buClr>
                <a:schemeClr val="dk1"/>
              </a:buClr>
              <a:buFont typeface="Arial"/>
              <a:buChar char="•"/>
              <a:defRPr sz="2000">
                <a:solidFill>
                  <a:schemeClr val="dk1"/>
                </a:solidFill>
              </a:defRPr>
            </a:lvl9pPr>
          </a:lstStyle>
          <a:p>
            <a:endParaRPr/>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914400" y="1417637"/>
            <a:ext cx="7315200" cy="715962"/>
          </a:xfrm>
          <a:prstGeom prst="rect">
            <a:avLst/>
          </a:prstGeom>
          <a:noFill/>
          <a:ln>
            <a:noFill/>
          </a:ln>
        </p:spPr>
        <p:txBody>
          <a:bodyPr lIns="91425" tIns="91425" rIns="91425" bIns="91425" anchor="ctr" anchorCtr="0"/>
          <a:lstStyle>
            <a:lvl1pPr marL="0" marR="0" indent="0" algn="l" rtl="0">
              <a:spcBef>
                <a:spcPts val="0"/>
              </a:spcBef>
              <a:spcAft>
                <a:spcPts val="0"/>
              </a:spcAft>
              <a:defRPr sz="4400" b="0" i="0" u="none" strike="noStrike" cap="none" baseline="0">
                <a:solidFill>
                  <a:schemeClr val="dk1"/>
                </a:solidFill>
                <a:latin typeface="Arial"/>
                <a:ea typeface="Arial"/>
                <a:cs typeface="Arial"/>
                <a:sym typeface="Arial"/>
              </a:defRPr>
            </a:lvl1pPr>
            <a:lvl2pPr marL="0" marR="0" indent="0" algn="l" rtl="0">
              <a:spcBef>
                <a:spcPts val="0"/>
              </a:spcBef>
              <a:spcAft>
                <a:spcPts val="0"/>
              </a:spcAft>
              <a:defRPr sz="4400" b="0" i="0" u="none" strike="noStrike" cap="none" baseline="0">
                <a:solidFill>
                  <a:schemeClr val="dk1"/>
                </a:solidFill>
                <a:latin typeface="Arial"/>
                <a:ea typeface="Arial"/>
                <a:cs typeface="Arial"/>
                <a:sym typeface="Arial"/>
              </a:defRPr>
            </a:lvl2pPr>
            <a:lvl3pPr marL="0" marR="0" indent="0" algn="l" rtl="0">
              <a:spcBef>
                <a:spcPts val="0"/>
              </a:spcBef>
              <a:spcAft>
                <a:spcPts val="0"/>
              </a:spcAft>
              <a:defRPr sz="4400" b="0" i="0" u="none" strike="noStrike" cap="none" baseline="0">
                <a:solidFill>
                  <a:schemeClr val="dk1"/>
                </a:solidFill>
                <a:latin typeface="Arial"/>
                <a:ea typeface="Arial"/>
                <a:cs typeface="Arial"/>
                <a:sym typeface="Arial"/>
              </a:defRPr>
            </a:lvl3pPr>
            <a:lvl4pPr marL="0" marR="0" indent="0" algn="l" rtl="0">
              <a:spcBef>
                <a:spcPts val="0"/>
              </a:spcBef>
              <a:spcAft>
                <a:spcPts val="0"/>
              </a:spcAft>
              <a:defRPr sz="4400" b="0" i="0" u="none" strike="noStrike" cap="none" baseline="0">
                <a:solidFill>
                  <a:schemeClr val="dk1"/>
                </a:solidFill>
                <a:latin typeface="Arial"/>
                <a:ea typeface="Arial"/>
                <a:cs typeface="Arial"/>
                <a:sym typeface="Arial"/>
              </a:defRPr>
            </a:lvl4pPr>
            <a:lvl5pPr marL="0" marR="0" indent="0" algn="l" rtl="0">
              <a:spcBef>
                <a:spcPts val="0"/>
              </a:spcBef>
              <a:spcAft>
                <a:spcPts val="0"/>
              </a:spcAft>
              <a:defRPr sz="4400" b="0" i="0" u="none" strike="noStrike" cap="none" baseline="0">
                <a:solidFill>
                  <a:schemeClr val="dk1"/>
                </a:solidFill>
                <a:latin typeface="Arial"/>
                <a:ea typeface="Arial"/>
                <a:cs typeface="Arial"/>
                <a:sym typeface="Arial"/>
              </a:defRPr>
            </a:lvl5pPr>
            <a:lvl6pPr marL="457200" marR="0" indent="0" algn="l" rtl="0">
              <a:spcBef>
                <a:spcPts val="0"/>
              </a:spcBef>
              <a:spcAft>
                <a:spcPts val="0"/>
              </a:spcAft>
              <a:defRPr sz="4400" b="0" i="0" u="none" strike="noStrike" cap="none" baseline="0">
                <a:solidFill>
                  <a:schemeClr val="dk1"/>
                </a:solidFill>
                <a:latin typeface="Arial"/>
                <a:ea typeface="Arial"/>
                <a:cs typeface="Arial"/>
                <a:sym typeface="Arial"/>
              </a:defRPr>
            </a:lvl6pPr>
            <a:lvl7pPr marL="914400" marR="0" indent="0" algn="l" rtl="0">
              <a:spcBef>
                <a:spcPts val="0"/>
              </a:spcBef>
              <a:spcAft>
                <a:spcPts val="0"/>
              </a:spcAft>
              <a:defRPr sz="4400" b="0" i="0" u="none" strike="noStrike" cap="none" baseline="0">
                <a:solidFill>
                  <a:schemeClr val="dk1"/>
                </a:solidFill>
                <a:latin typeface="Arial"/>
                <a:ea typeface="Arial"/>
                <a:cs typeface="Arial"/>
                <a:sym typeface="Arial"/>
              </a:defRPr>
            </a:lvl7pPr>
            <a:lvl8pPr marL="1371600" marR="0" indent="0" algn="l" rtl="0">
              <a:spcBef>
                <a:spcPts val="0"/>
              </a:spcBef>
              <a:spcAft>
                <a:spcPts val="0"/>
              </a:spcAft>
              <a:defRPr sz="4400" b="0" i="0" u="none" strike="noStrike" cap="none" baseline="0">
                <a:solidFill>
                  <a:schemeClr val="dk1"/>
                </a:solidFill>
                <a:latin typeface="Arial"/>
                <a:ea typeface="Arial"/>
                <a:cs typeface="Arial"/>
                <a:sym typeface="Arial"/>
              </a:defRPr>
            </a:lvl8pPr>
            <a:lvl9pPr marL="1828800" marR="0" indent="0" algn="l" rtl="0">
              <a:spcBef>
                <a:spcPts val="0"/>
              </a:spcBef>
              <a:spcAft>
                <a:spcPts val="0"/>
              </a:spcAft>
              <a:defRPr sz="4400" b="0" i="0" u="none" strike="noStrike" cap="none" baseline="0">
                <a:solidFill>
                  <a:schemeClr val="dk1"/>
                </a:solidFill>
                <a:latin typeface="Arial"/>
                <a:ea typeface="Arial"/>
                <a:cs typeface="Arial"/>
                <a:sym typeface="Arial"/>
              </a:defRPr>
            </a:lvl9pPr>
          </a:lstStyle>
          <a:p>
            <a:endParaRPr/>
          </a:p>
        </p:txBody>
      </p:sp>
      <p:sp>
        <p:nvSpPr>
          <p:cNvPr id="10" name="Shape 10"/>
          <p:cNvSpPr txBox="1">
            <a:spLocks noGrp="1"/>
          </p:cNvSpPr>
          <p:nvPr>
            <p:ph type="body" idx="1"/>
          </p:nvPr>
        </p:nvSpPr>
        <p:spPr>
          <a:xfrm>
            <a:off x="914400" y="2438400"/>
            <a:ext cx="7315200" cy="4190999"/>
          </a:xfrm>
          <a:prstGeom prst="rect">
            <a:avLst/>
          </a:prstGeom>
          <a:noFill/>
          <a:ln>
            <a:noFill/>
          </a:ln>
        </p:spPr>
        <p:txBody>
          <a:bodyPr lIns="91425" tIns="91425" rIns="91425" bIns="91425" anchor="t" anchorCtr="0"/>
          <a:lstStyle>
            <a:lvl1pPr marL="342900" marR="0" indent="-22225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136525"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transition spd="slow">
    <p:cut/>
  </p:transition>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ctrTitle"/>
          </p:nvPr>
        </p:nvSpPr>
        <p:spPr>
          <a:xfrm>
            <a:off x="609600" y="914400"/>
            <a:ext cx="4038600" cy="10668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006600"/>
              </a:buClr>
              <a:buSzPct val="25000"/>
              <a:buFont typeface="Corsiva"/>
              <a:buNone/>
            </a:pPr>
            <a:r>
              <a:rPr lang="en-US" sz="4800" dirty="0" smtClean="0">
                <a:solidFill>
                  <a:srgbClr val="006600"/>
                </a:solidFill>
                <a:latin typeface="Algerian" pitchFamily="82" charset="0"/>
                <a:sym typeface="Corsiva"/>
              </a:rPr>
              <a:t>JAVA basics</a:t>
            </a:r>
            <a:endParaRPr lang="en-US" sz="4800" dirty="0">
              <a:solidFill>
                <a:srgbClr val="006600"/>
              </a:solidFill>
              <a:latin typeface="Algerian" pitchFamily="82" charset="0"/>
              <a:sym typeface="Corsiva"/>
            </a:endParaRPr>
          </a:p>
        </p:txBody>
      </p:sp>
      <p:pic>
        <p:nvPicPr>
          <p:cNvPr id="619522" name="Picture 2" descr="Image result for java8 logo transparent"/>
          <p:cNvPicPr>
            <a:picLocks noChangeAspect="1" noChangeArrowheads="1"/>
          </p:cNvPicPr>
          <p:nvPr/>
        </p:nvPicPr>
        <p:blipFill>
          <a:blip r:embed="rId4"/>
          <a:srcRect/>
          <a:stretch>
            <a:fillRect/>
          </a:stretch>
        </p:blipFill>
        <p:spPr bwMode="auto">
          <a:xfrm>
            <a:off x="1981200" y="1447800"/>
            <a:ext cx="3810000" cy="4067176"/>
          </a:xfrm>
          <a:prstGeom prst="rect">
            <a:avLst/>
          </a:prstGeom>
          <a:noFill/>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04800" y="6096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4876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Can we overload the main() method?</a:t>
            </a:r>
          </a:p>
          <a:p>
            <a:pPr marL="400050" lvl="1" indent="0">
              <a:spcBef>
                <a:spcPts val="400"/>
              </a:spcBef>
              <a:buClrTx/>
              <a:buSzPct val="100000"/>
              <a:buFont typeface="Wingdings" pitchFamily="2" charset="2"/>
              <a:buChar char="v"/>
            </a:pPr>
            <a:r>
              <a:rPr lang="en-IN" sz="1600" dirty="0" smtClean="0">
                <a:solidFill>
                  <a:srgbClr val="000000"/>
                </a:solidFill>
                <a:cs typeface="Times New Roman" pitchFamily="18" charset="0"/>
              </a:rPr>
              <a:t>Yes, we can overload a main() method. A class can have any number of main() methods. But, one of those must be in the form “public static void main(String[] </a:t>
            </a:r>
            <a:r>
              <a:rPr lang="en-IN" sz="1600" dirty="0" err="1" smtClean="0">
                <a:solidFill>
                  <a:srgbClr val="000000"/>
                </a:solidFill>
                <a:cs typeface="Times New Roman" pitchFamily="18" charset="0"/>
              </a:rPr>
              <a:t>args</a:t>
            </a:r>
            <a:r>
              <a:rPr lang="en-IN" sz="1600" dirty="0" smtClean="0">
                <a:solidFill>
                  <a:srgbClr val="000000"/>
                </a:solidFill>
                <a:cs typeface="Times New Roman" pitchFamily="18" charset="0"/>
              </a:rPr>
              <a:t>)” in order to start the execution.</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What is an Instance variable?</a:t>
            </a:r>
          </a:p>
          <a:p>
            <a:pPr marL="400050" lvl="1" indent="0">
              <a:spcBef>
                <a:spcPts val="400"/>
              </a:spcBef>
              <a:buClrTx/>
              <a:buSzPct val="100000"/>
              <a:buFont typeface="Wingdings" pitchFamily="2" charset="2"/>
              <a:buChar char="v"/>
            </a:pPr>
            <a:r>
              <a:rPr lang="en-IN" sz="1600" dirty="0" smtClean="0">
                <a:solidFill>
                  <a:srgbClr val="000000"/>
                </a:solidFill>
                <a:latin typeface="+mj-lt"/>
                <a:cs typeface="Times New Roman" pitchFamily="18" charset="0"/>
              </a:rPr>
              <a:t>Instance variables are variables within a class but outside any method. These variables are instantiated when the class is loaded.</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What is Java Virtual Machine and how it is considered in context of Java’s platform independent feature?</a:t>
            </a:r>
          </a:p>
          <a:p>
            <a:pPr marL="400050" lvl="1" indent="0">
              <a:spcBef>
                <a:spcPts val="400"/>
              </a:spcBef>
              <a:buClrTx/>
              <a:buSzPct val="100000"/>
              <a:buFont typeface="Wingdings" pitchFamily="2" charset="2"/>
              <a:buChar char="v"/>
            </a:pPr>
            <a:r>
              <a:rPr lang="en-IN" sz="1600" dirty="0" smtClean="0">
                <a:solidFill>
                  <a:srgbClr val="000000"/>
                </a:solidFill>
                <a:latin typeface="+mj-lt"/>
                <a:cs typeface="Times New Roman" pitchFamily="18" charset="0"/>
              </a:rPr>
              <a:t>When Java is compiled, it is not compiled into platform specific machine, rather into platform independent byte code. This byte code is distributed over the web and interpreted by virtual Machine (JVM) on whichever platform it is being run.</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Can we have protected class?</a:t>
            </a:r>
          </a:p>
          <a:p>
            <a:pPr marL="400050" lvl="1" indent="0">
              <a:spcBef>
                <a:spcPts val="400"/>
              </a:spcBef>
              <a:buClrTx/>
              <a:buSzPct val="100000"/>
              <a:buFont typeface="Wingdings" pitchFamily="2" charset="2"/>
              <a:buChar char="v"/>
            </a:pPr>
            <a:r>
              <a:rPr lang="en-IN" sz="1600" dirty="0" smtClean="0">
                <a:solidFill>
                  <a:srgbClr val="000000"/>
                </a:solidFill>
                <a:latin typeface="+mj-lt"/>
                <a:cs typeface="Times New Roman" pitchFamily="18" charset="0"/>
              </a:rPr>
              <a:t>No, we cannot have class or interface with protected modifier. Only fields, methods and constructors can be protected.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blinds(horizontal)">
                                      <p:cBhvr>
                                        <p:cTn id="12" dur="5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blinds(horizontal)">
                                      <p:cBhvr>
                                        <p:cTn id="22" dur="5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blinds(horizontal)">
                                      <p:cBhvr>
                                        <p:cTn id="32" dur="5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1">
                                            <p:txEl>
                                              <p:pRg st="7" end="7"/>
                                            </p:txEl>
                                          </p:spTgt>
                                        </p:tgtEl>
                                        <p:attrNameLst>
                                          <p:attrName>style.visibility</p:attrName>
                                        </p:attrNameLst>
                                      </p:cBhvr>
                                      <p:to>
                                        <p:strVal val="visible"/>
                                      </p:to>
                                    </p:set>
                                    <p:animEffect transition="in" filter="blinds(horizontal)">
                                      <p:cBhvr>
                                        <p:cTn id="42" dur="500"/>
                                        <p:tgtEl>
                                          <p:spTgt spid="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Method overloading</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3810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If two or more method in a class have same name but different parameters, it is known as method overloading.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Overloading always occur in the same class(unlike method overriding).</a:t>
            </a: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Method overloading is one of the ways through which java supports polymorphism. </a:t>
            </a: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Method overloading can be done by </a:t>
            </a:r>
            <a:r>
              <a:rPr lang="en-IN" sz="2000" b="1" dirty="0" smtClean="0">
                <a:solidFill>
                  <a:srgbClr val="000000"/>
                </a:solidFill>
                <a:latin typeface="+mj-lt"/>
                <a:cs typeface="Times New Roman" pitchFamily="18" charset="0"/>
              </a:rPr>
              <a:t>changing number of arguments </a:t>
            </a:r>
            <a:r>
              <a:rPr lang="en-IN" sz="2000" dirty="0" smtClean="0">
                <a:solidFill>
                  <a:srgbClr val="000000"/>
                </a:solidFill>
                <a:latin typeface="+mj-lt"/>
                <a:cs typeface="Times New Roman" pitchFamily="18" charset="0"/>
              </a:rPr>
              <a:t>or by </a:t>
            </a:r>
            <a:r>
              <a:rPr lang="en-IN" sz="2000" b="1" dirty="0" smtClean="0">
                <a:solidFill>
                  <a:srgbClr val="000000"/>
                </a:solidFill>
                <a:latin typeface="+mj-lt"/>
                <a:cs typeface="Times New Roman" pitchFamily="18" charset="0"/>
              </a:rPr>
              <a:t>changing the data type of arguments</a:t>
            </a:r>
            <a:r>
              <a:rPr lang="en-IN" sz="2000" dirty="0" smtClean="0">
                <a:solidFill>
                  <a:srgbClr val="000000"/>
                </a:solidFill>
                <a:latin typeface="+mj-lt"/>
                <a:cs typeface="Times New Roman" pitchFamily="18" charset="0"/>
              </a:rPr>
              <a:t>.</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What is method signature</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17526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method signature is the method name and the number and type of its parameters. </a:t>
            </a: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Return types and thrown exceptions are not considered to be a part of the method signature.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- 1</a:t>
            </a:r>
            <a:endParaRPr lang="en-US" sz="4000" dirty="0">
              <a:solidFill>
                <a:srgbClr val="006600"/>
              </a:solidFill>
              <a:latin typeface="Algerian" pitchFamily="82" charset="0"/>
            </a:endParaRPr>
          </a:p>
        </p:txBody>
      </p:sp>
      <p:pic>
        <p:nvPicPr>
          <p:cNvPr id="1026" name="Picture 2"/>
          <p:cNvPicPr>
            <a:picLocks noChangeAspect="1" noChangeArrowheads="1"/>
          </p:cNvPicPr>
          <p:nvPr/>
        </p:nvPicPr>
        <p:blipFill>
          <a:blip r:embed="rId3"/>
          <a:srcRect l="24118" t="16484" r="41176" b="41758"/>
          <a:stretch>
            <a:fillRect/>
          </a:stretch>
        </p:blipFill>
        <p:spPr bwMode="auto">
          <a:xfrm>
            <a:off x="914400" y="1624739"/>
            <a:ext cx="6705600" cy="4318861"/>
          </a:xfrm>
          <a:prstGeom prst="rect">
            <a:avLst/>
          </a:prstGeom>
          <a:noFill/>
          <a:ln w="9525">
            <a:solidFill>
              <a:srgbClr val="000000"/>
            </a:solidFill>
            <a:miter lim="800000"/>
            <a:headEnd/>
            <a:tailEnd/>
          </a:ln>
        </p:spPr>
      </p:pic>
      <p:sp>
        <p:nvSpPr>
          <p:cNvPr id="6" name="Shape 141"/>
          <p:cNvSpPr txBox="1">
            <a:spLocks noGrp="1"/>
          </p:cNvSpPr>
          <p:nvPr>
            <p:ph type="body" idx="1"/>
          </p:nvPr>
        </p:nvSpPr>
        <p:spPr>
          <a:xfrm>
            <a:off x="762001" y="60960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- 2</a:t>
            </a:r>
            <a:endParaRPr lang="en-US" sz="4000" dirty="0">
              <a:solidFill>
                <a:srgbClr val="006600"/>
              </a:solidFill>
              <a:latin typeface="Algerian" pitchFamily="82" charset="0"/>
            </a:endParaRPr>
          </a:p>
        </p:txBody>
      </p:sp>
      <p:sp>
        <p:nvSpPr>
          <p:cNvPr id="6" name="Shape 141"/>
          <p:cNvSpPr txBox="1">
            <a:spLocks noGrp="1"/>
          </p:cNvSpPr>
          <p:nvPr>
            <p:ph type="body" idx="1"/>
          </p:nvPr>
        </p:nvSpPr>
        <p:spPr>
          <a:xfrm>
            <a:off x="762001" y="60960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pic>
        <p:nvPicPr>
          <p:cNvPr id="2050" name="Picture 2"/>
          <p:cNvPicPr>
            <a:picLocks noChangeAspect="1" noChangeArrowheads="1"/>
          </p:cNvPicPr>
          <p:nvPr/>
        </p:nvPicPr>
        <p:blipFill>
          <a:blip r:embed="rId3"/>
          <a:srcRect l="24118" t="17582" r="39412" b="42857"/>
          <a:stretch>
            <a:fillRect/>
          </a:stretch>
        </p:blipFill>
        <p:spPr bwMode="auto">
          <a:xfrm>
            <a:off x="838200" y="1676400"/>
            <a:ext cx="7086600" cy="4203290"/>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- 3</a:t>
            </a:r>
            <a:endParaRPr lang="en-US" sz="4000" dirty="0">
              <a:solidFill>
                <a:srgbClr val="006600"/>
              </a:solidFill>
              <a:latin typeface="Algerian" pitchFamily="82" charset="0"/>
            </a:endParaRPr>
          </a:p>
        </p:txBody>
      </p:sp>
      <p:sp>
        <p:nvSpPr>
          <p:cNvPr id="6" name="Shape 141"/>
          <p:cNvSpPr txBox="1">
            <a:spLocks noGrp="1"/>
          </p:cNvSpPr>
          <p:nvPr>
            <p:ph type="body" idx="1"/>
          </p:nvPr>
        </p:nvSpPr>
        <p:spPr>
          <a:xfrm>
            <a:off x="762001" y="57912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pic>
        <p:nvPicPr>
          <p:cNvPr id="3074" name="Picture 2"/>
          <p:cNvPicPr>
            <a:picLocks noChangeAspect="1" noChangeArrowheads="1"/>
          </p:cNvPicPr>
          <p:nvPr/>
        </p:nvPicPr>
        <p:blipFill>
          <a:blip r:embed="rId3"/>
          <a:srcRect l="23529" t="17582" r="40588" b="42857"/>
          <a:stretch>
            <a:fillRect/>
          </a:stretch>
        </p:blipFill>
        <p:spPr bwMode="auto">
          <a:xfrm>
            <a:off x="762000" y="1676399"/>
            <a:ext cx="6629400" cy="3912433"/>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- 4</a:t>
            </a:r>
            <a:endParaRPr lang="en-US" sz="4000" dirty="0">
              <a:solidFill>
                <a:srgbClr val="006600"/>
              </a:solidFill>
              <a:latin typeface="Algerian" pitchFamily="82" charset="0"/>
            </a:endParaRPr>
          </a:p>
        </p:txBody>
      </p:sp>
      <p:sp>
        <p:nvSpPr>
          <p:cNvPr id="6" name="Shape 141"/>
          <p:cNvSpPr txBox="1">
            <a:spLocks noGrp="1"/>
          </p:cNvSpPr>
          <p:nvPr>
            <p:ph type="body" idx="1"/>
          </p:nvPr>
        </p:nvSpPr>
        <p:spPr>
          <a:xfrm>
            <a:off x="762001" y="54864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pic>
        <p:nvPicPr>
          <p:cNvPr id="4099" name="Picture 3"/>
          <p:cNvPicPr>
            <a:picLocks noChangeAspect="1" noChangeArrowheads="1"/>
          </p:cNvPicPr>
          <p:nvPr/>
        </p:nvPicPr>
        <p:blipFill>
          <a:blip r:embed="rId3"/>
          <a:srcRect l="23529" t="20879" r="41765" b="41758"/>
          <a:stretch>
            <a:fillRect/>
          </a:stretch>
        </p:blipFill>
        <p:spPr bwMode="auto">
          <a:xfrm>
            <a:off x="990600" y="1600200"/>
            <a:ext cx="6477000" cy="3732508"/>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- 5</a:t>
            </a:r>
            <a:endParaRPr lang="en-US" sz="4000" dirty="0">
              <a:solidFill>
                <a:srgbClr val="006600"/>
              </a:solidFill>
              <a:latin typeface="Algerian" pitchFamily="82" charset="0"/>
            </a:endParaRPr>
          </a:p>
        </p:txBody>
      </p:sp>
      <p:sp>
        <p:nvSpPr>
          <p:cNvPr id="6" name="Shape 141"/>
          <p:cNvSpPr txBox="1">
            <a:spLocks noGrp="1"/>
          </p:cNvSpPr>
          <p:nvPr>
            <p:ph type="body" idx="1"/>
          </p:nvPr>
        </p:nvSpPr>
        <p:spPr>
          <a:xfrm>
            <a:off x="762001" y="59436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pic>
        <p:nvPicPr>
          <p:cNvPr id="5122" name="Picture 2"/>
          <p:cNvPicPr>
            <a:picLocks noChangeAspect="1" noChangeArrowheads="1"/>
          </p:cNvPicPr>
          <p:nvPr/>
        </p:nvPicPr>
        <p:blipFill>
          <a:blip r:embed="rId3"/>
          <a:srcRect l="23529" t="15385" r="41177" b="39560"/>
          <a:stretch>
            <a:fillRect/>
          </a:stretch>
        </p:blipFill>
        <p:spPr bwMode="auto">
          <a:xfrm>
            <a:off x="1066800" y="1524000"/>
            <a:ext cx="6324600" cy="4321810"/>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- 6</a:t>
            </a:r>
            <a:endParaRPr lang="en-US" sz="4000" dirty="0">
              <a:solidFill>
                <a:srgbClr val="006600"/>
              </a:solidFill>
              <a:latin typeface="Algerian" pitchFamily="82" charset="0"/>
            </a:endParaRPr>
          </a:p>
        </p:txBody>
      </p:sp>
      <p:sp>
        <p:nvSpPr>
          <p:cNvPr id="6" name="Shape 141"/>
          <p:cNvSpPr txBox="1">
            <a:spLocks noGrp="1"/>
          </p:cNvSpPr>
          <p:nvPr>
            <p:ph type="body" idx="1"/>
          </p:nvPr>
        </p:nvSpPr>
        <p:spPr>
          <a:xfrm>
            <a:off x="762001" y="54864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pic>
        <p:nvPicPr>
          <p:cNvPr id="6146" name="Picture 2"/>
          <p:cNvPicPr>
            <a:picLocks noChangeAspect="1" noChangeArrowheads="1"/>
          </p:cNvPicPr>
          <p:nvPr/>
        </p:nvPicPr>
        <p:blipFill>
          <a:blip r:embed="rId3"/>
          <a:srcRect l="23529" t="15385" r="39412" b="46154"/>
          <a:stretch>
            <a:fillRect/>
          </a:stretch>
        </p:blipFill>
        <p:spPr bwMode="auto">
          <a:xfrm>
            <a:off x="685800" y="1600199"/>
            <a:ext cx="6781800" cy="3767667"/>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 - 7</a:t>
            </a:r>
            <a:endParaRPr lang="en-US" sz="4000" dirty="0">
              <a:solidFill>
                <a:srgbClr val="006600"/>
              </a:solidFill>
              <a:latin typeface="Algerian" pitchFamily="82" charset="0"/>
            </a:endParaRPr>
          </a:p>
        </p:txBody>
      </p:sp>
      <p:sp>
        <p:nvSpPr>
          <p:cNvPr id="6" name="Shape 141"/>
          <p:cNvSpPr txBox="1">
            <a:spLocks noGrp="1"/>
          </p:cNvSpPr>
          <p:nvPr>
            <p:ph type="body" idx="1"/>
          </p:nvPr>
        </p:nvSpPr>
        <p:spPr>
          <a:xfrm>
            <a:off x="762000" y="5943600"/>
            <a:ext cx="64769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Output:</a:t>
            </a:r>
          </a:p>
        </p:txBody>
      </p:sp>
      <p:pic>
        <p:nvPicPr>
          <p:cNvPr id="7170" name="Picture 2"/>
          <p:cNvPicPr>
            <a:picLocks noChangeAspect="1" noChangeArrowheads="1"/>
          </p:cNvPicPr>
          <p:nvPr/>
        </p:nvPicPr>
        <p:blipFill>
          <a:blip r:embed="rId3"/>
          <a:srcRect l="23529" t="15385" r="38824" b="39560"/>
          <a:stretch>
            <a:fillRect/>
          </a:stretch>
        </p:blipFill>
        <p:spPr bwMode="auto">
          <a:xfrm>
            <a:off x="762000" y="1600199"/>
            <a:ext cx="6629400" cy="4246959"/>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
          <p:cNvSpPr txBox="1">
            <a:spLocks noGrp="1"/>
          </p:cNvSpPr>
          <p:nvPr>
            <p:ph type="title"/>
          </p:nvPr>
        </p:nvSpPr>
        <p:spPr>
          <a:xfrm>
            <a:off x="457200" y="838200"/>
            <a:ext cx="74676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Java variables</a:t>
            </a:r>
            <a:endParaRPr lang="en-US" sz="4000" dirty="0">
              <a:solidFill>
                <a:srgbClr val="006600"/>
              </a:solidFill>
              <a:latin typeface="Algerian" pitchFamily="82" charset="0"/>
            </a:endParaRPr>
          </a:p>
        </p:txBody>
      </p:sp>
      <p:sp>
        <p:nvSpPr>
          <p:cNvPr id="5" name="Shape 141"/>
          <p:cNvSpPr txBox="1">
            <a:spLocks noGrp="1"/>
          </p:cNvSpPr>
          <p:nvPr>
            <p:ph type="body" idx="1"/>
          </p:nvPr>
        </p:nvSpPr>
        <p:spPr>
          <a:xfrm>
            <a:off x="457201" y="1600200"/>
            <a:ext cx="7772400" cy="3505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Variable is a name of memory location. There are three types of variables in java: local, instance and static.</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There are two types of data types in java: primitive and non-primitive.</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Variable is name of reserved area allocated in memory. In other words, it is a name of memory location.</a:t>
            </a:r>
            <a:endParaRPr lang="en-US"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IN" sz="2000" b="1"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1447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8. Can we overload static methods in java?</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9. Can we use a field or a method declared without access modifiers outside the package.?</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10. Can you create a sub class to the following class?</a:t>
            </a:r>
          </a:p>
        </p:txBody>
      </p:sp>
      <p:pic>
        <p:nvPicPr>
          <p:cNvPr id="1026" name="Picture 2"/>
          <p:cNvPicPr>
            <a:picLocks noChangeAspect="1" noChangeArrowheads="1"/>
          </p:cNvPicPr>
          <p:nvPr/>
        </p:nvPicPr>
        <p:blipFill>
          <a:blip r:embed="rId3"/>
          <a:srcRect l="25882" t="21978" r="55883" b="49451"/>
          <a:stretch>
            <a:fillRect/>
          </a:stretch>
        </p:blipFill>
        <p:spPr bwMode="auto">
          <a:xfrm>
            <a:off x="1295400" y="3124199"/>
            <a:ext cx="3581400" cy="3003755"/>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2971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 Q – 11. Why we can’t instantiate Class-A in the below code outside the package even though it has public constructor?</a:t>
            </a:r>
          </a:p>
        </p:txBody>
      </p:sp>
      <p:pic>
        <p:nvPicPr>
          <p:cNvPr id="2050" name="Picture 2"/>
          <p:cNvPicPr>
            <a:picLocks noChangeAspect="1" noChangeArrowheads="1"/>
          </p:cNvPicPr>
          <p:nvPr/>
        </p:nvPicPr>
        <p:blipFill>
          <a:blip r:embed="rId3"/>
          <a:srcRect l="20000" t="20879" r="53529" b="40659"/>
          <a:stretch>
            <a:fillRect/>
          </a:stretch>
        </p:blipFill>
        <p:spPr bwMode="auto">
          <a:xfrm>
            <a:off x="914400" y="2514600"/>
            <a:ext cx="4800600" cy="3733800"/>
          </a:xfrm>
          <a:prstGeom prst="rect">
            <a:avLst/>
          </a:prstGeom>
          <a:noFill/>
          <a:ln w="9525">
            <a:solidFill>
              <a:srgbClr val="000000"/>
            </a:solidFill>
            <a:miter lim="800000"/>
            <a:headEnd/>
            <a:tailEnd/>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Questions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5105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12. Can we declare static methods as private?</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13. What is the use of final keyword in java?</a:t>
            </a:r>
          </a:p>
          <a:p>
            <a:pPr marL="0" indent="0">
              <a:spcBef>
                <a:spcPts val="400"/>
              </a:spcBef>
              <a:buClrTx/>
              <a:buSzPct val="100000"/>
              <a:buFont typeface="Wingdings" pitchFamily="2" charset="2"/>
              <a:buChar char="v"/>
            </a:pPr>
            <a:endParaRPr lang="en-IN" sz="1000" dirty="0" smtClean="0">
              <a:solidFill>
                <a:srgbClr val="000000"/>
              </a:solidFill>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14. Is it possible to declare final variables without initialization?</a:t>
            </a:r>
          </a:p>
          <a:p>
            <a:pPr marL="0" indent="0">
              <a:spcBef>
                <a:spcPts val="400"/>
              </a:spcBef>
              <a:buClrTx/>
              <a:buSzPct val="100000"/>
              <a:buFont typeface="Wingdings" pitchFamily="2" charset="2"/>
              <a:buChar char="v"/>
            </a:pPr>
            <a:endParaRPr lang="en-IN" sz="1000" dirty="0" smtClean="0">
              <a:solidFill>
                <a:srgbClr val="000000"/>
              </a:solidFill>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15. Where all we can initialize a final non-static global variable if it is not initialized at the time of declaration?</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16. Where all we can initialize a final static global variable if it is not initialized at the time of declaration?</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17. Can we declare constructors as final?</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18. Can we create object for final class?</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None/>
            </a:pPr>
            <a:endParaRPr lang="en-IN"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answers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5105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 method with </a:t>
            </a:r>
            <a:r>
              <a:rPr lang="en-IN" sz="2000" dirty="0" err="1" smtClean="0">
                <a:solidFill>
                  <a:srgbClr val="000000"/>
                </a:solidFill>
                <a:latin typeface="+mj-lt"/>
                <a:cs typeface="Times New Roman" pitchFamily="18" charset="0"/>
              </a:rPr>
              <a:t>int</a:t>
            </a:r>
            <a:r>
              <a:rPr lang="en-IN" sz="2000" dirty="0" smtClean="0">
                <a:solidFill>
                  <a:srgbClr val="000000"/>
                </a:solidFill>
                <a:latin typeface="+mj-lt"/>
                <a:cs typeface="Times New Roman" pitchFamily="18" charset="0"/>
              </a:rPr>
              <a:t> argument</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2</a:t>
            </a:r>
            <a:r>
              <a:rPr lang="en-IN" sz="2000" dirty="0" smtClean="0">
                <a:solidFill>
                  <a:srgbClr val="000000"/>
                </a:solidFill>
                <a:cs typeface="Times New Roman" pitchFamily="18" charset="0"/>
              </a:rPr>
              <a:t> method with long argument.</a:t>
            </a:r>
          </a:p>
          <a:p>
            <a:pPr marL="0" lv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3 method with long argument.</a:t>
            </a:r>
            <a:endParaRPr lang="en-IN" sz="1000" dirty="0" smtClean="0">
              <a:solidFill>
                <a:srgbClr val="000000"/>
              </a:solidFill>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4 Error</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5 </a:t>
            </a:r>
            <a:r>
              <a:rPr lang="en-IN" sz="2000" dirty="0" smtClean="0">
                <a:solidFill>
                  <a:srgbClr val="000000"/>
                </a:solidFill>
                <a:cs typeface="Times New Roman" pitchFamily="18" charset="0"/>
              </a:rPr>
              <a:t>method with long argument.</a:t>
            </a: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6 </a:t>
            </a:r>
            <a:r>
              <a:rPr lang="en-IN" sz="2000" dirty="0" smtClean="0">
                <a:solidFill>
                  <a:srgbClr val="000000"/>
                </a:solidFill>
                <a:cs typeface="Times New Roman" pitchFamily="18" charset="0"/>
              </a:rPr>
              <a:t>method with double argument.</a:t>
            </a: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7 method with float argument.</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8 The answer is ‘Yes’. We can have two ore more static methods with same name, but differences in input parameters.</a:t>
            </a: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9 A variable or method declared without any access control modifier is available to any other class in the same package.</a:t>
            </a:r>
            <a:endParaRPr lang="en-IN" sz="1000" dirty="0" smtClean="0">
              <a:solidFill>
                <a:srgbClr val="000000"/>
              </a:solidFill>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10 No because constructors are private</a:t>
            </a:r>
            <a:endParaRPr lang="en-IN" sz="1000" dirty="0" smtClean="0">
              <a:solidFill>
                <a:srgbClr val="000000"/>
              </a:solidFill>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cs typeface="Times New Roman" pitchFamily="18" charset="0"/>
              </a:rPr>
              <a:t>Q – 11 because class is not visible outside the package</a:t>
            </a:r>
            <a:endParaRPr lang="en-IN" sz="1000" dirty="0" smtClean="0">
              <a:solidFill>
                <a:srgbClr val="000000"/>
              </a:solidFill>
              <a:cs typeface="Times New Roman" pitchFamily="18" charset="0"/>
            </a:endParaRP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None/>
            </a:pPr>
            <a:endParaRPr lang="en-IN"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answers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5105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Q – 12 Yes</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None/>
            </a:pPr>
            <a:endParaRPr lang="en-IN"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382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Non access modifier</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2971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Non-access modifiers do not change the accessibility of variables and methods, but they do provide them special properties. Non-access modifiers are of 5 types,</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Final</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Transient</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Synchronized</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Volatile</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final</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3124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modifier applicable to </a:t>
            </a:r>
            <a:r>
              <a:rPr lang="en-IN" sz="2000" b="1" dirty="0" smtClean="0">
                <a:solidFill>
                  <a:srgbClr val="000000"/>
                </a:solidFill>
                <a:latin typeface="+mj-lt"/>
                <a:cs typeface="Times New Roman" pitchFamily="18" charset="0"/>
              </a:rPr>
              <a:t>class</a:t>
            </a:r>
            <a:r>
              <a:rPr lang="en-IN" sz="2000" dirty="0" smtClean="0">
                <a:solidFill>
                  <a:srgbClr val="000000"/>
                </a:solidFill>
                <a:latin typeface="+mj-lt"/>
                <a:cs typeface="Times New Roman" pitchFamily="18" charset="0"/>
              </a:rPr>
              <a:t>, </a:t>
            </a:r>
            <a:r>
              <a:rPr lang="en-IN" sz="2000" b="1" dirty="0" smtClean="0">
                <a:solidFill>
                  <a:srgbClr val="000000"/>
                </a:solidFill>
                <a:latin typeface="+mj-lt"/>
                <a:cs typeface="Times New Roman" pitchFamily="18" charset="0"/>
              </a:rPr>
              <a:t>method</a:t>
            </a:r>
            <a:r>
              <a:rPr lang="en-IN" sz="2000" dirty="0" smtClean="0">
                <a:solidFill>
                  <a:srgbClr val="000000"/>
                </a:solidFill>
                <a:latin typeface="+mj-lt"/>
                <a:cs typeface="Times New Roman" pitchFamily="18" charset="0"/>
              </a:rPr>
              <a:t>, and </a:t>
            </a:r>
            <a:r>
              <a:rPr lang="en-IN" sz="2000" b="1" dirty="0" smtClean="0">
                <a:solidFill>
                  <a:srgbClr val="000000"/>
                </a:solidFill>
                <a:latin typeface="+mj-lt"/>
                <a:cs typeface="Times New Roman" pitchFamily="18" charset="0"/>
              </a:rPr>
              <a:t>variables</a:t>
            </a:r>
            <a:r>
              <a:rPr lang="en-IN" sz="2000" dirty="0" smtClean="0">
                <a:solidFill>
                  <a:srgbClr val="000000"/>
                </a:solidFill>
                <a:latin typeface="+mj-lt"/>
                <a:cs typeface="Times New Roman" pitchFamily="18" charset="0"/>
              </a:rPr>
              <a:t>.</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 This modifier tells the compiler not to change the value of a variable once assigned.</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1800" dirty="0" smtClean="0">
                <a:solidFill>
                  <a:srgbClr val="000000"/>
                </a:solidFill>
                <a:latin typeface="+mj-lt"/>
                <a:cs typeface="Times New Roman" pitchFamily="18" charset="0"/>
              </a:rPr>
              <a:t> </a:t>
            </a:r>
            <a:r>
              <a:rPr lang="en-IN" sz="2000" dirty="0" smtClean="0">
                <a:solidFill>
                  <a:srgbClr val="000000"/>
                </a:solidFill>
                <a:latin typeface="+mj-lt"/>
                <a:cs typeface="Times New Roman" pitchFamily="18" charset="0"/>
              </a:rPr>
              <a:t>If applied to class, it cannot be sub-classed. If applied to a method, the method cannot be overridden in sub-class.</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final method can be inherited/used in the subclass, but it cannot be </a:t>
            </a:r>
            <a:r>
              <a:rPr lang="en-IN" sz="2000" dirty="0" err="1" smtClean="0">
                <a:solidFill>
                  <a:srgbClr val="000000"/>
                </a:solidFill>
                <a:latin typeface="+mj-lt"/>
                <a:cs typeface="Times New Roman" pitchFamily="18" charset="0"/>
              </a:rPr>
              <a:t>overriden</a:t>
            </a:r>
            <a:r>
              <a:rPr lang="en-IN" sz="2000" dirty="0" smtClean="0">
                <a:solidFill>
                  <a:srgbClr val="000000"/>
                </a:solidFill>
                <a:latin typeface="+mj-lt"/>
                <a:cs typeface="Times New Roman" pitchFamily="18" charset="0"/>
              </a:rPr>
              <a:t>.</a:t>
            </a:r>
            <a:endParaRPr lang="en-US" sz="2000" dirty="0" smtClean="0">
              <a:solidFill>
                <a:srgbClr val="000000"/>
              </a:solidFill>
              <a:latin typeface="+mj-lt"/>
              <a:cs typeface="Times New Roman" pitchFamily="18" charset="0"/>
            </a:endParaRPr>
          </a:p>
        </p:txBody>
      </p:sp>
      <p:sp>
        <p:nvSpPr>
          <p:cNvPr id="5" name="Rectangle 4"/>
          <p:cNvSpPr>
            <a:spLocks noChangeArrowheads="1"/>
          </p:cNvSpPr>
          <p:nvPr/>
        </p:nvSpPr>
        <p:spPr bwMode="auto">
          <a:xfrm>
            <a:off x="692152" y="4648200"/>
            <a:ext cx="7689848" cy="3970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final int a = 5;</a:t>
            </a:r>
          </a:p>
        </p:txBody>
      </p:sp>
      <p:sp>
        <p:nvSpPr>
          <p:cNvPr id="6" name="Rectangle 5"/>
          <p:cNvSpPr>
            <a:spLocks noChangeArrowheads="1"/>
          </p:cNvSpPr>
          <p:nvPr/>
        </p:nvSpPr>
        <p:spPr bwMode="auto">
          <a:xfrm>
            <a:off x="685800" y="5105400"/>
            <a:ext cx="7689848" cy="161582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class StudyJava{ </a:t>
            </a:r>
          </a:p>
          <a:p>
            <a:pPr eaLnBrk="0" hangingPunct="0">
              <a:lnSpc>
                <a:spcPct val="90000"/>
              </a:lnSpc>
              <a:buClr>
                <a:schemeClr val="accent5">
                  <a:lumMod val="40000"/>
                  <a:lumOff val="60000"/>
                </a:schemeClr>
              </a:buClr>
              <a:buSzPct val="70000"/>
              <a:defRPr/>
            </a:pPr>
            <a:r>
              <a:rPr lang="en-IN"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final void learn(){System.out.println("learning something new");</a:t>
            </a:r>
          </a:p>
          <a:p>
            <a:pPr eaLnBrk="0" hangingPunct="0">
              <a:lnSpc>
                <a:spcPct val="90000"/>
              </a:lnSpc>
              <a:buClr>
                <a:schemeClr val="accent5">
                  <a:lumMod val="40000"/>
                  <a:lumOff val="60000"/>
                </a:schemeClr>
              </a:buClr>
              <a:buSzPct val="70000"/>
              <a:defRPr/>
            </a:pPr>
            <a:r>
              <a:rPr lang="en-IN"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0000"/>
              </a:lnSpc>
              <a:buClr>
                <a:schemeClr val="accent5">
                  <a:lumMod val="40000"/>
                  <a:lumOff val="60000"/>
                </a:schemeClr>
              </a:buClr>
              <a:buSzPct val="70000"/>
              <a:defRPr/>
            </a:pPr>
            <a:r>
              <a:rPr lang="en-IN"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endPar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final</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17526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reference variable declared final can never be reassigned to refer to an different object.</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However, the data within the object can be changed. So, the state of the object can be changed but not the reference.</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static</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4876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modifier is applicable to:</a:t>
            </a:r>
          </a:p>
          <a:p>
            <a:pPr marL="400050" lvl="1" indent="0">
              <a:spcBef>
                <a:spcPts val="400"/>
              </a:spcBef>
              <a:buClrTx/>
              <a:buSzPct val="100000"/>
              <a:buFont typeface="Wingdings" pitchFamily="2" charset="2"/>
              <a:buChar char="v"/>
            </a:pPr>
            <a:r>
              <a:rPr lang="en-IN" sz="2000" dirty="0" smtClean="0">
                <a:solidFill>
                  <a:srgbClr val="000000"/>
                </a:solidFill>
                <a:cs typeface="Times New Roman" pitchFamily="18" charset="0"/>
              </a:rPr>
              <a:t>Method</a:t>
            </a:r>
          </a:p>
          <a:p>
            <a:pPr marL="400050" lvl="1" indent="0">
              <a:spcBef>
                <a:spcPts val="400"/>
              </a:spcBef>
              <a:buClrTx/>
              <a:buSzPct val="100000"/>
              <a:buFont typeface="Wingdings" pitchFamily="2" charset="2"/>
              <a:buChar char="v"/>
            </a:pPr>
            <a:r>
              <a:rPr lang="en-IN" sz="2000" dirty="0" smtClean="0">
                <a:solidFill>
                  <a:srgbClr val="000000"/>
                </a:solidFill>
                <a:cs typeface="Times New Roman" pitchFamily="18" charset="0"/>
              </a:rPr>
              <a:t>Variable</a:t>
            </a:r>
          </a:p>
          <a:p>
            <a:pPr marL="400050" lvl="1" indent="0">
              <a:spcBef>
                <a:spcPts val="400"/>
              </a:spcBef>
              <a:buClrTx/>
              <a:buSzPct val="100000"/>
              <a:buFont typeface="Wingdings" pitchFamily="2" charset="2"/>
              <a:buChar char="v"/>
            </a:pPr>
            <a:r>
              <a:rPr lang="en-IN" sz="2000" dirty="0" smtClean="0">
                <a:solidFill>
                  <a:srgbClr val="000000"/>
                </a:solidFill>
                <a:cs typeface="Times New Roman" pitchFamily="18" charset="0"/>
              </a:rPr>
              <a:t>Class nested within another class</a:t>
            </a:r>
          </a:p>
          <a:p>
            <a:pPr marL="400050" lvl="1" indent="0">
              <a:spcBef>
                <a:spcPts val="400"/>
              </a:spcBef>
              <a:buClrTx/>
              <a:buSzPct val="100000"/>
              <a:buFont typeface="Wingdings" pitchFamily="2" charset="2"/>
              <a:buChar char="v"/>
            </a:pPr>
            <a:r>
              <a:rPr lang="en-IN" sz="2000" dirty="0" smtClean="0">
                <a:solidFill>
                  <a:srgbClr val="000000"/>
                </a:solidFill>
                <a:cs typeface="Times New Roman" pitchFamily="18" charset="0"/>
              </a:rPr>
              <a:t>Initialization block</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modifier is not applicable to:</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Class (Not Nested)</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Constructor</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Interfaces</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Method Local Inner Class</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Inner Class methods</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Instance Variables</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Local Variables</a:t>
            </a:r>
          </a:p>
          <a:p>
            <a:pPr marL="400050" lvl="1" indent="0">
              <a:spcBef>
                <a:spcPts val="400"/>
              </a:spcBef>
              <a:buClrTx/>
              <a:buSzPct val="100000"/>
              <a:buNone/>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static</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3733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Modifiers are used to create </a:t>
            </a:r>
            <a:r>
              <a:rPr lang="en-IN" sz="2000" b="1" dirty="0" smtClean="0">
                <a:solidFill>
                  <a:srgbClr val="000000"/>
                </a:solidFill>
                <a:latin typeface="+mj-lt"/>
                <a:cs typeface="Times New Roman" pitchFamily="18" charset="0"/>
              </a:rPr>
              <a:t>class variable and class methods </a:t>
            </a:r>
            <a:r>
              <a:rPr lang="en-IN" sz="2000" dirty="0" smtClean="0">
                <a:solidFill>
                  <a:srgbClr val="000000"/>
                </a:solidFill>
                <a:latin typeface="+mj-lt"/>
                <a:cs typeface="Times New Roman" pitchFamily="18" charset="0"/>
              </a:rPr>
              <a:t>which can be accessed </a:t>
            </a:r>
            <a:r>
              <a:rPr lang="en-IN" sz="2000" b="1" dirty="0" smtClean="0">
                <a:solidFill>
                  <a:srgbClr val="000000"/>
                </a:solidFill>
                <a:latin typeface="+mj-lt"/>
                <a:cs typeface="Times New Roman" pitchFamily="18" charset="0"/>
              </a:rPr>
              <a:t>without</a:t>
            </a:r>
            <a:r>
              <a:rPr lang="en-IN" sz="2000" dirty="0" smtClean="0">
                <a:solidFill>
                  <a:srgbClr val="000000"/>
                </a:solidFill>
                <a:latin typeface="+mj-lt"/>
                <a:cs typeface="Times New Roman" pitchFamily="18" charset="0"/>
              </a:rPr>
              <a:t> </a:t>
            </a:r>
            <a:r>
              <a:rPr lang="en-IN" sz="2000" b="1" dirty="0" smtClean="0">
                <a:solidFill>
                  <a:srgbClr val="000000"/>
                </a:solidFill>
                <a:latin typeface="+mj-lt"/>
                <a:cs typeface="Times New Roman" pitchFamily="18" charset="0"/>
              </a:rPr>
              <a:t>instance</a:t>
            </a:r>
            <a:r>
              <a:rPr lang="en-IN" sz="2000" dirty="0" smtClean="0">
                <a:solidFill>
                  <a:srgbClr val="000000"/>
                </a:solidFill>
                <a:latin typeface="+mj-lt"/>
                <a:cs typeface="Times New Roman" pitchFamily="18" charset="0"/>
              </a:rPr>
              <a:t> </a:t>
            </a:r>
            <a:r>
              <a:rPr lang="en-IN" sz="2000" b="1" dirty="0" smtClean="0">
                <a:solidFill>
                  <a:srgbClr val="000000"/>
                </a:solidFill>
                <a:latin typeface="+mj-lt"/>
                <a:cs typeface="Times New Roman" pitchFamily="18" charset="0"/>
              </a:rPr>
              <a:t>of a class.</a:t>
            </a:r>
          </a:p>
          <a:p>
            <a:pPr marL="0" lvl="0" indent="0">
              <a:spcBef>
                <a:spcPts val="400"/>
              </a:spcBef>
              <a:buClrTx/>
              <a:buSzPct val="100000"/>
              <a:buFont typeface="Wingdings" pitchFamily="2" charset="2"/>
              <a:buChar char="v"/>
            </a:pPr>
            <a:endParaRPr lang="en-IN" sz="1000" b="1"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variables are defined as a class member that can be accessed without any object of that class.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variable has only one single storage.</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All the object of the class having static variable will have the same instance of static variable.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variables are initialized only once.</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p:nvPr/>
        </p:nvSpPr>
        <p:spPr>
          <a:xfrm>
            <a:off x="838200" y="1600200"/>
            <a:ext cx="5867400" cy="3886200"/>
          </a:xfrm>
          <a:prstGeom prst="rect">
            <a:avLst/>
          </a:prstGeom>
          <a:noFill/>
          <a:ln>
            <a:noFill/>
          </a:ln>
        </p:spPr>
        <p:txBody>
          <a:bodyPr lIns="91425" tIns="45700" rIns="91425" bIns="45700" anchor="t" anchorCtr="0">
            <a:noAutofit/>
          </a:bodyPr>
          <a:lstStyle/>
          <a:p>
            <a:pPr marL="115887" indent="290513">
              <a:spcBef>
                <a:spcPts val="400"/>
              </a:spcBef>
              <a:buSzPct val="100000"/>
              <a:buFont typeface="Wingdings" pitchFamily="2" charset="2"/>
              <a:buChar char="v"/>
            </a:pPr>
            <a:r>
              <a:rPr lang="en-US" sz="1800" dirty="0" smtClean="0">
                <a:latin typeface="+mj-lt"/>
                <a:cs typeface="Times New Roman" pitchFamily="18" charset="0"/>
              </a:rPr>
              <a:t>Variables</a:t>
            </a:r>
          </a:p>
          <a:p>
            <a:pPr marL="115887" indent="290513">
              <a:spcBef>
                <a:spcPts val="400"/>
              </a:spcBef>
              <a:buSzPct val="100000"/>
              <a:buFont typeface="Wingdings" pitchFamily="2" charset="2"/>
              <a:buChar char="v"/>
            </a:pPr>
            <a:r>
              <a:rPr lang="en-US" sz="1800" dirty="0" smtClean="0">
                <a:latin typeface="+mj-lt"/>
                <a:cs typeface="Times New Roman" pitchFamily="18" charset="0"/>
              </a:rPr>
              <a:t>Methods</a:t>
            </a:r>
          </a:p>
          <a:p>
            <a:pPr marL="115887" indent="290513">
              <a:spcBef>
                <a:spcPts val="400"/>
              </a:spcBef>
              <a:buSzPct val="100000"/>
              <a:buFont typeface="Wingdings" pitchFamily="2" charset="2"/>
              <a:buChar char="v"/>
            </a:pPr>
            <a:r>
              <a:rPr lang="en-US" sz="1800" dirty="0" smtClean="0">
                <a:latin typeface="+mj-lt"/>
                <a:cs typeface="Times New Roman" pitchFamily="18" charset="0"/>
              </a:rPr>
              <a:t>Access Modifiers</a:t>
            </a:r>
          </a:p>
          <a:p>
            <a:pPr marL="115887" indent="290513">
              <a:spcBef>
                <a:spcPts val="400"/>
              </a:spcBef>
              <a:buSzPct val="100000"/>
              <a:buFont typeface="Wingdings" pitchFamily="2" charset="2"/>
              <a:buChar char="v"/>
            </a:pPr>
            <a:r>
              <a:rPr lang="en-US" sz="1800" dirty="0" smtClean="0">
                <a:latin typeface="+mj-lt"/>
                <a:cs typeface="Times New Roman" pitchFamily="18" charset="0"/>
              </a:rPr>
              <a:t>Method Overloading</a:t>
            </a:r>
          </a:p>
          <a:p>
            <a:pPr marL="115887" indent="290513">
              <a:spcBef>
                <a:spcPts val="400"/>
              </a:spcBef>
              <a:buSzPct val="100000"/>
              <a:buFont typeface="Wingdings" pitchFamily="2" charset="2"/>
              <a:buChar char="v"/>
            </a:pPr>
            <a:r>
              <a:rPr lang="en-US" sz="1800" dirty="0" smtClean="0">
                <a:latin typeface="+mj-lt"/>
                <a:cs typeface="Times New Roman" pitchFamily="18" charset="0"/>
              </a:rPr>
              <a:t>Non Access Modifiers</a:t>
            </a:r>
          </a:p>
          <a:p>
            <a:pPr marL="115887" indent="290513">
              <a:spcBef>
                <a:spcPts val="400"/>
              </a:spcBef>
              <a:buSzPct val="100000"/>
              <a:buFont typeface="Wingdings" pitchFamily="2" charset="2"/>
              <a:buChar char="v"/>
            </a:pPr>
            <a:r>
              <a:rPr lang="en-US" sz="1800" dirty="0" smtClean="0">
                <a:latin typeface="+mj-lt"/>
                <a:cs typeface="Times New Roman" pitchFamily="18" charset="0"/>
              </a:rPr>
              <a:t>Final</a:t>
            </a:r>
          </a:p>
          <a:p>
            <a:pPr marL="115887" indent="290513">
              <a:spcBef>
                <a:spcPts val="400"/>
              </a:spcBef>
              <a:buSzPct val="100000"/>
              <a:buFont typeface="Wingdings" pitchFamily="2" charset="2"/>
              <a:buChar char="v"/>
            </a:pPr>
            <a:r>
              <a:rPr lang="en-US" sz="1800" dirty="0" smtClean="0">
                <a:latin typeface="+mj-lt"/>
                <a:cs typeface="Times New Roman" pitchFamily="18" charset="0"/>
              </a:rPr>
              <a:t>Static</a:t>
            </a:r>
          </a:p>
          <a:p>
            <a:pPr marL="115887" indent="290513">
              <a:spcBef>
                <a:spcPts val="400"/>
              </a:spcBef>
              <a:buSzPct val="100000"/>
              <a:buFont typeface="Wingdings" pitchFamily="2" charset="2"/>
              <a:buChar char="v"/>
            </a:pPr>
            <a:r>
              <a:rPr lang="en-US" sz="1800" dirty="0" smtClean="0">
                <a:latin typeface="+mj-lt"/>
                <a:cs typeface="Times New Roman" pitchFamily="18" charset="0"/>
              </a:rPr>
              <a:t>Constructors</a:t>
            </a:r>
          </a:p>
          <a:p>
            <a:pPr marL="115887" indent="290513">
              <a:spcBef>
                <a:spcPts val="400"/>
              </a:spcBef>
              <a:buSzPct val="100000"/>
              <a:buFont typeface="Wingdings" pitchFamily="2" charset="2"/>
              <a:buChar char="v"/>
            </a:pPr>
            <a:r>
              <a:rPr lang="en-US" sz="1800" dirty="0" smtClean="0">
                <a:latin typeface="+mj-lt"/>
                <a:cs typeface="Times New Roman" pitchFamily="18" charset="0"/>
              </a:rPr>
              <a:t>Arrays</a:t>
            </a:r>
            <a:endParaRPr lang="en-US" sz="1800" dirty="0" smtClean="0">
              <a:latin typeface="Times New Roman" pitchFamily="18" charset="0"/>
              <a:cs typeface="Times New Roman" pitchFamily="18" charset="0"/>
            </a:endParaRPr>
          </a:p>
          <a:p>
            <a:pPr marL="115887" marR="0" lvl="0" indent="290513" algn="l" rtl="0">
              <a:spcBef>
                <a:spcPts val="400"/>
              </a:spcBef>
              <a:buClr>
                <a:schemeClr val="dk1"/>
              </a:buClr>
              <a:buSzPct val="100000"/>
              <a:buFont typeface="Arial"/>
              <a:buChar char="•"/>
            </a:pPr>
            <a:endParaRPr lang="en-US" sz="1800" b="0" i="0" u="none" strike="noStrike" cap="none" baseline="0" dirty="0">
              <a:solidFill>
                <a:srgbClr val="000000"/>
              </a:solidFill>
              <a:latin typeface="Times New Roman" pitchFamily="18" charset="0"/>
              <a:cs typeface="Times New Roman" pitchFamily="18" charset="0"/>
              <a:sym typeface="Arial"/>
            </a:endParaRPr>
          </a:p>
          <a:p>
            <a:endParaRPr lang="en-US" sz="1800" b="0" i="0" u="none" strike="noStrike" cap="none" baseline="0" dirty="0">
              <a:solidFill>
                <a:srgbClr val="000000"/>
              </a:solidFill>
              <a:latin typeface="Arial"/>
              <a:ea typeface="Arial"/>
              <a:cs typeface="Arial"/>
              <a:sym typeface="Arial"/>
            </a:endParaRPr>
          </a:p>
          <a:p>
            <a:endParaRPr lang="en-US" sz="1800" b="0" i="0" u="none" strike="noStrike" cap="none" baseline="0" dirty="0">
              <a:solidFill>
                <a:srgbClr val="000000"/>
              </a:solidFill>
              <a:latin typeface="Arial"/>
              <a:ea typeface="Arial"/>
              <a:cs typeface="Arial"/>
              <a:sym typeface="Arial"/>
            </a:endParaRPr>
          </a:p>
          <a:p>
            <a:endParaRPr lang="en-US" sz="1800" b="0" i="0" u="none" strike="noStrike" cap="none" baseline="0" dirty="0">
              <a:solidFill>
                <a:srgbClr val="000000"/>
              </a:solidFill>
              <a:latin typeface="Arial"/>
              <a:ea typeface="Arial"/>
              <a:cs typeface="Arial"/>
              <a:sym typeface="Arial"/>
            </a:endParaRPr>
          </a:p>
        </p:txBody>
      </p:sp>
      <p:sp>
        <p:nvSpPr>
          <p:cNvPr id="56" name="Shape 56"/>
          <p:cNvSpPr txBox="1"/>
          <p:nvPr/>
        </p:nvSpPr>
        <p:spPr>
          <a:xfrm>
            <a:off x="1066800" y="914400"/>
            <a:ext cx="3352799" cy="715962"/>
          </a:xfrm>
          <a:prstGeom prst="rect">
            <a:avLst/>
          </a:prstGeom>
          <a:noFill/>
          <a:ln>
            <a:noFill/>
          </a:ln>
        </p:spPr>
        <p:txBody>
          <a:bodyPr lIns="91425" tIns="45700" rIns="91425" bIns="45700" anchor="ctr" anchorCtr="0">
            <a:noAutofit/>
          </a:bodyPr>
          <a:lstStyle/>
          <a:p>
            <a:pPr marL="0" marR="0" lvl="0" indent="0" algn="l" rtl="0">
              <a:buClr>
                <a:schemeClr val="dk1"/>
              </a:buClr>
              <a:buSzPct val="25000"/>
              <a:buFont typeface="Arial"/>
              <a:buNone/>
            </a:pPr>
            <a:r>
              <a:rPr lang="en-US" sz="4000" b="0" i="0" u="none" strike="noStrike" cap="none" baseline="0" dirty="0">
                <a:solidFill>
                  <a:srgbClr val="006600"/>
                </a:solidFill>
                <a:latin typeface="Algerian" pitchFamily="82" charset="0"/>
                <a:sym typeface="Arial"/>
              </a:rPr>
              <a:t>INDEX</a:t>
            </a:r>
          </a:p>
        </p:txBody>
      </p:sp>
      <p:pic>
        <p:nvPicPr>
          <p:cNvPr id="3074" name="Picture 2" descr="C:\Documents and Settings\others\Desktop\Sudha\corporate training\images\class1 html\index1.jpg"/>
          <p:cNvPicPr>
            <a:picLocks noChangeAspect="1" noChangeArrowheads="1"/>
          </p:cNvPicPr>
          <p:nvPr/>
        </p:nvPicPr>
        <p:blipFill>
          <a:blip r:embed="rId3"/>
          <a:srcRect/>
          <a:stretch>
            <a:fillRect/>
          </a:stretch>
        </p:blipFill>
        <p:spPr bwMode="auto">
          <a:xfrm>
            <a:off x="6391275" y="4267200"/>
            <a:ext cx="2143125" cy="2143125"/>
          </a:xfrm>
          <a:prstGeom prst="rect">
            <a:avLst/>
          </a:prstGeom>
          <a:noFill/>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Static variable </a:t>
            </a:r>
            <a:r>
              <a:rPr lang="en-US" sz="4000" dirty="0" err="1" smtClean="0">
                <a:solidFill>
                  <a:srgbClr val="006600"/>
                </a:solidFill>
                <a:latin typeface="Algerian" pitchFamily="82" charset="0"/>
              </a:rPr>
              <a:t>vs</a:t>
            </a:r>
            <a:r>
              <a:rPr lang="en-US" sz="4000" dirty="0" smtClean="0">
                <a:solidFill>
                  <a:srgbClr val="006600"/>
                </a:solidFill>
                <a:latin typeface="Algerian" pitchFamily="82" charset="0"/>
              </a:rPr>
              <a:t> Instance Variable</a:t>
            </a:r>
            <a:endParaRPr lang="en-US" sz="4000" dirty="0">
              <a:solidFill>
                <a:srgbClr val="006600"/>
              </a:solidFill>
              <a:latin typeface="Algerian" pitchFamily="82" charset="0"/>
            </a:endParaRPr>
          </a:p>
        </p:txBody>
      </p:sp>
      <p:graphicFrame>
        <p:nvGraphicFramePr>
          <p:cNvPr id="10" name="Table 9"/>
          <p:cNvGraphicFramePr>
            <a:graphicFrameLocks noGrp="1"/>
          </p:cNvGraphicFramePr>
          <p:nvPr/>
        </p:nvGraphicFramePr>
        <p:xfrm>
          <a:off x="533400" y="2057400"/>
          <a:ext cx="8077200" cy="1889760"/>
        </p:xfrm>
        <a:graphic>
          <a:graphicData uri="http://schemas.openxmlformats.org/drawingml/2006/table">
            <a:tbl>
              <a:tblPr firstRow="1" bandRow="1"/>
              <a:tblGrid>
                <a:gridCol w="4038600"/>
                <a:gridCol w="4038600"/>
              </a:tblGrid>
              <a:tr h="370840">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Static variable</a:t>
                      </a:r>
                    </a:p>
                  </a:txBody>
                  <a:tcPr/>
                </a:tc>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Instance Variable</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Represent common property</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Represent unique property</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Accessed using class name</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Accessed using object</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get memory only once</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get new memory each time a new object is created</a:t>
                      </a:r>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Static method</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25908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method can also be declared as static.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methods do not need instance of its class for being accessed.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main() method is the most common example of static method.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main() method is declared as static because it is called before any object of the class is created.</a:t>
            </a: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7"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Static method</a:t>
            </a:r>
            <a:endParaRPr lang="en-US" sz="4000" dirty="0">
              <a:solidFill>
                <a:srgbClr val="006600"/>
              </a:solidFill>
              <a:latin typeface="Algerian" pitchFamily="82" charset="0"/>
            </a:endParaRPr>
          </a:p>
        </p:txBody>
      </p:sp>
      <p:pic>
        <p:nvPicPr>
          <p:cNvPr id="102402" name="Picture 2" descr="http://www.w3resource.com/w3r_images/jave-static-class-image.png"/>
          <p:cNvPicPr>
            <a:picLocks noChangeAspect="1" noChangeArrowheads="1"/>
          </p:cNvPicPr>
          <p:nvPr/>
        </p:nvPicPr>
        <p:blipFill>
          <a:blip r:embed="rId3"/>
          <a:srcRect/>
          <a:stretch>
            <a:fillRect/>
          </a:stretch>
        </p:blipFill>
        <p:spPr bwMode="auto">
          <a:xfrm>
            <a:off x="592577" y="1672879"/>
            <a:ext cx="7865623" cy="4880321"/>
          </a:xfrm>
          <a:prstGeom prst="rect">
            <a:avLst/>
          </a:prstGeom>
          <a:noFill/>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Static block</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477962"/>
            <a:ext cx="8077199" cy="2636838"/>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 </a:t>
            </a:r>
            <a:r>
              <a:rPr lang="en-IN" sz="2000" dirty="0" smtClean="0">
                <a:solidFill>
                  <a:srgbClr val="000000"/>
                </a:solidFill>
                <a:latin typeface="+mj-lt"/>
                <a:cs typeface="Times New Roman" pitchFamily="18" charset="0"/>
              </a:rPr>
              <a:t>Java supports a special block, called </a:t>
            </a:r>
            <a:r>
              <a:rPr lang="en-IN" sz="2000" b="1" dirty="0" smtClean="0">
                <a:solidFill>
                  <a:srgbClr val="000000"/>
                </a:solidFill>
                <a:latin typeface="+mj-lt"/>
                <a:cs typeface="Times New Roman" pitchFamily="18" charset="0"/>
              </a:rPr>
              <a:t>static block </a:t>
            </a:r>
            <a:r>
              <a:rPr lang="en-IN" sz="2000" dirty="0" smtClean="0">
                <a:solidFill>
                  <a:srgbClr val="000000"/>
                </a:solidFill>
                <a:latin typeface="+mj-lt"/>
                <a:cs typeface="Times New Roman" pitchFamily="18" charset="0"/>
              </a:rPr>
              <a:t>(also called static clause) which can be used for static initializations of a class.</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code inside static block is executed only once: the first time you make an object of that class or the first time you access a static member of that class (even if you never make an object of that class).</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Also, static blocks are executed before constructors.</a:t>
            </a: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endParaRPr lang="en-US" sz="18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6868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What is the use of static block</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477962"/>
            <a:ext cx="8077199" cy="2636838"/>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block is mostly used for changing the default values of static variables. This block gets executed when the class is loaded in the memory.</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class can have multiple Static blocks, which will execute in the same sequence in which they have been written into the program.</a:t>
            </a:r>
            <a:endParaRPr lang="en-US" sz="18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Non access modifiers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477962"/>
            <a:ext cx="8077199" cy="4846638"/>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Transient modifier</a:t>
            </a: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When an instance variable is declared as transient, then its value doesn't persist when an object is serialized</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Synchronized modifier</a:t>
            </a: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When a method is synchronized it can be accessed by only one thread at a time.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Volatile modifier</a:t>
            </a:r>
            <a:endParaRPr lang="en-IN"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The volatile modifier is used to let the JVM know that a thread accessing the variable must always merge its own private copy of the variable with the master copy in the memory.</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Accessing a volatile variable synchronizes all the cached copied of the variables in the main memory. Volatile can only be applied to instance variables, which are of type object or private. </a:t>
            </a:r>
            <a:endParaRPr lang="en-US" sz="18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Constructors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477962"/>
            <a:ext cx="8077199" cy="4770438"/>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constructor is a special method that is used to initialize an object.</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It is treated as a special member function because its name is the same as the class name.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Java constructors are invoked when their objects are created</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Every class has a constructor.</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If we don't explicitly declare a constructor for any java class the compiler builds a default constructor for that class.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constructor does not have any return type.</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Constructor in Java can not be abstract, static, final or synchronized. These modifiers are not allowed for constructor.</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Types of constructors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524000"/>
            <a:ext cx="8077199" cy="2286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US" sz="2000" b="1" dirty="0" smtClean="0">
                <a:solidFill>
                  <a:srgbClr val="000000"/>
                </a:solidFill>
                <a:latin typeface="+mj-lt"/>
                <a:cs typeface="Times New Roman" pitchFamily="18" charset="0"/>
              </a:rPr>
              <a:t>Default constructor </a:t>
            </a:r>
            <a:r>
              <a:rPr lang="en-US" sz="2000" dirty="0" smtClean="0">
                <a:solidFill>
                  <a:srgbClr val="000000"/>
                </a:solidFill>
                <a:latin typeface="+mj-lt"/>
                <a:cs typeface="Times New Roman" pitchFamily="18" charset="0"/>
              </a:rPr>
              <a:t>(no-</a:t>
            </a:r>
            <a:r>
              <a:rPr lang="en-US" sz="2000" dirty="0" err="1" smtClean="0">
                <a:solidFill>
                  <a:srgbClr val="000000"/>
                </a:solidFill>
                <a:latin typeface="+mj-lt"/>
                <a:cs typeface="Times New Roman" pitchFamily="18" charset="0"/>
              </a:rPr>
              <a:t>arg</a:t>
            </a:r>
            <a:r>
              <a:rPr lang="en-US" sz="2000" dirty="0" smtClean="0">
                <a:solidFill>
                  <a:srgbClr val="000000"/>
                </a:solidFill>
                <a:latin typeface="+mj-lt"/>
                <a:cs typeface="Times New Roman" pitchFamily="18" charset="0"/>
              </a:rPr>
              <a:t> constructor) - </a:t>
            </a:r>
            <a:r>
              <a:rPr lang="en-IN" sz="2000" dirty="0" smtClean="0">
                <a:solidFill>
                  <a:srgbClr val="000000"/>
                </a:solidFill>
                <a:latin typeface="+mj-lt"/>
                <a:cs typeface="Times New Roman" pitchFamily="18" charset="0"/>
              </a:rPr>
              <a:t>A constructor having no parameter is known as default constructor. It is also known as no-</a:t>
            </a:r>
            <a:r>
              <a:rPr lang="en-IN" sz="2000" dirty="0" err="1" smtClean="0">
                <a:solidFill>
                  <a:srgbClr val="000000"/>
                </a:solidFill>
                <a:latin typeface="+mj-lt"/>
                <a:cs typeface="Times New Roman" pitchFamily="18" charset="0"/>
              </a:rPr>
              <a:t>arg</a:t>
            </a:r>
            <a:r>
              <a:rPr lang="en-IN" sz="2000" dirty="0" smtClean="0">
                <a:solidFill>
                  <a:srgbClr val="000000"/>
                </a:solidFill>
                <a:latin typeface="+mj-lt"/>
                <a:cs typeface="Times New Roman" pitchFamily="18" charset="0"/>
              </a:rPr>
              <a:t> constructor.</a:t>
            </a:r>
          </a:p>
          <a:p>
            <a:pPr marL="0" lvl="0" indent="0">
              <a:spcBef>
                <a:spcPts val="400"/>
              </a:spcBef>
              <a:buClrTx/>
              <a:buSzPct val="100000"/>
              <a:buFont typeface="Wingdings" pitchFamily="2" charset="2"/>
              <a:buChar char="v"/>
            </a:pPr>
            <a:endParaRPr lang="en-US" sz="2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US" sz="2000" b="1" dirty="0" smtClean="0">
                <a:solidFill>
                  <a:srgbClr val="000000"/>
                </a:solidFill>
                <a:latin typeface="+mj-lt"/>
                <a:cs typeface="Times New Roman" pitchFamily="18" charset="0"/>
              </a:rPr>
              <a:t>Parameterized constructor </a:t>
            </a:r>
            <a:r>
              <a:rPr lang="en-US" sz="2000" dirty="0" smtClean="0">
                <a:solidFill>
                  <a:srgbClr val="000000"/>
                </a:solidFill>
                <a:latin typeface="+mj-lt"/>
                <a:cs typeface="Times New Roman" pitchFamily="18" charset="0"/>
              </a:rPr>
              <a:t>- </a:t>
            </a:r>
            <a:r>
              <a:rPr lang="en-IN" sz="2000" dirty="0" smtClean="0">
                <a:solidFill>
                  <a:srgbClr val="000000"/>
                </a:solidFill>
                <a:latin typeface="+mj-lt"/>
                <a:cs typeface="Times New Roman" pitchFamily="18" charset="0"/>
              </a:rPr>
              <a:t>A constructor having argument list is known as parameterized constructor. </a:t>
            </a:r>
            <a:endParaRPr lang="en-US" sz="18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4582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Constructor overloading</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524000"/>
            <a:ext cx="8077199" cy="21336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Like methods, a constructor can also be overloaded.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Overloaded constructors are differentiated on the basis of their type of parameters or number of parameters.</a:t>
            </a:r>
            <a:endParaRPr lang="en-US" sz="1800" dirty="0" smtClean="0">
              <a:solidFill>
                <a:srgbClr val="000000"/>
              </a:solidFill>
              <a:latin typeface="+mj-lt"/>
              <a:cs typeface="Times New Roman" pitchFamily="18" charset="0"/>
            </a:endParaRPr>
          </a:p>
        </p:txBody>
      </p:sp>
      <p:sp>
        <p:nvSpPr>
          <p:cNvPr id="8" name="Rectangle 7"/>
          <p:cNvSpPr>
            <a:spLocks noChangeArrowheads="1"/>
          </p:cNvSpPr>
          <p:nvPr/>
        </p:nvSpPr>
        <p:spPr bwMode="auto">
          <a:xfrm>
            <a:off x="685800" y="2895600"/>
            <a:ext cx="7689848" cy="286232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class paramC{</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paramC(int a, int b){</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System.out.print("Parameterized Constructor");</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System.out.println(" having Two parameters");</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paramC(int a, int b, int c){</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System.out.print("Parameterized Constructor");</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System.out.println(" having Three parameters");</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302"/>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This keyword</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76502"/>
            <a:ext cx="8077199" cy="1904898"/>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keyword is used to refer to current object.</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is always a reference to the object on which method was invoked.</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can be used to invoke current class constructor.</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can be passed as an argument to another method.</a:t>
            </a:r>
            <a:endParaRPr lang="en-US" sz="2000" dirty="0" smtClean="0">
              <a:solidFill>
                <a:srgbClr val="000000"/>
              </a:solidFill>
              <a:latin typeface="+mj-lt"/>
              <a:cs typeface="Times New Roman" pitchFamily="18" charset="0"/>
            </a:endParaRPr>
          </a:p>
        </p:txBody>
      </p:sp>
      <p:sp>
        <p:nvSpPr>
          <p:cNvPr id="4" name="Rectangle 3"/>
          <p:cNvSpPr>
            <a:spLocks noChangeArrowheads="1"/>
          </p:cNvSpPr>
          <p:nvPr/>
        </p:nvSpPr>
        <p:spPr bwMode="auto">
          <a:xfrm>
            <a:off x="685800" y="3657600"/>
            <a:ext cx="7689848" cy="286232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class Box</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Double width, height, depth; </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Box (double w, double h, double d)</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this.width = w;</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this.height = h;</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this.depth = d;</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
          <p:cNvSpPr txBox="1">
            <a:spLocks noGrp="1"/>
          </p:cNvSpPr>
          <p:nvPr>
            <p:ph type="title"/>
          </p:nvPr>
        </p:nvSpPr>
        <p:spPr>
          <a:xfrm>
            <a:off x="457200" y="838200"/>
            <a:ext cx="74676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Types of Variable</a:t>
            </a:r>
            <a:endParaRPr lang="en-US" sz="4000" dirty="0">
              <a:solidFill>
                <a:srgbClr val="006600"/>
              </a:solidFill>
              <a:latin typeface="Algerian" pitchFamily="82" charset="0"/>
            </a:endParaRPr>
          </a:p>
        </p:txBody>
      </p:sp>
      <p:sp>
        <p:nvSpPr>
          <p:cNvPr id="5" name="Shape 141"/>
          <p:cNvSpPr txBox="1">
            <a:spLocks noGrp="1"/>
          </p:cNvSpPr>
          <p:nvPr>
            <p:ph type="body" idx="1"/>
          </p:nvPr>
        </p:nvSpPr>
        <p:spPr>
          <a:xfrm>
            <a:off x="457201" y="1600200"/>
            <a:ext cx="7772400" cy="1676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There are three types of variables in java:</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local variable</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instance variable</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static variable</a:t>
            </a:r>
            <a:endParaRPr lang="en-IN" sz="2000" b="1" dirty="0" smtClean="0">
              <a:solidFill>
                <a:srgbClr val="000000"/>
              </a:solidFill>
              <a:latin typeface="+mj-lt"/>
              <a:cs typeface="Times New Roman" pitchFamily="18" charset="0"/>
            </a:endParaRPr>
          </a:p>
        </p:txBody>
      </p:sp>
      <p:pic>
        <p:nvPicPr>
          <p:cNvPr id="1026" name="Picture 2" descr="types of variables in java"/>
          <p:cNvPicPr>
            <a:picLocks noChangeAspect="1" noChangeArrowheads="1"/>
          </p:cNvPicPr>
          <p:nvPr/>
        </p:nvPicPr>
        <p:blipFill>
          <a:blip r:embed="rId2"/>
          <a:srcRect/>
          <a:stretch>
            <a:fillRect/>
          </a:stretch>
        </p:blipFill>
        <p:spPr bwMode="auto">
          <a:xfrm>
            <a:off x="1905000" y="3581400"/>
            <a:ext cx="5352713" cy="2514600"/>
          </a:xfrm>
          <a:prstGeom prst="rect">
            <a:avLst/>
          </a:prstGeom>
          <a:noFill/>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IN" sz="4000" dirty="0" smtClean="0">
                <a:solidFill>
                  <a:srgbClr val="006600"/>
                </a:solidFill>
                <a:latin typeface="Algerian" pitchFamily="82" charset="0"/>
              </a:rPr>
              <a:t>call overloaded constructor</a:t>
            </a:r>
            <a:endParaRPr lang="en-US" sz="4000" dirty="0">
              <a:solidFill>
                <a:srgbClr val="006600"/>
              </a:solidFill>
              <a:latin typeface="Algerian" pitchFamily="82" charset="0"/>
            </a:endParaRPr>
          </a:p>
        </p:txBody>
      </p:sp>
      <p:sp>
        <p:nvSpPr>
          <p:cNvPr id="4" name="Rectangle 3"/>
          <p:cNvSpPr>
            <a:spLocks noChangeArrowheads="1"/>
          </p:cNvSpPr>
          <p:nvPr/>
        </p:nvSpPr>
        <p:spPr bwMode="auto">
          <a:xfrm>
            <a:off x="685800" y="1600200"/>
            <a:ext cx="7689848" cy="397031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public class ThisExample {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ThisExample()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this("Java");</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System.out.println("Inside Constructor without parameter");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ThisExample(String str)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.println("Inside Constructor with String parameter as " + str);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Shape 141"/>
          <p:cNvSpPr txBox="1">
            <a:spLocks noGrp="1"/>
          </p:cNvSpPr>
          <p:nvPr>
            <p:ph type="body" idx="1"/>
          </p:nvPr>
        </p:nvSpPr>
        <p:spPr>
          <a:xfrm>
            <a:off x="457200" y="5791200"/>
            <a:ext cx="8077199" cy="761898"/>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this keyword can only be the first statement in Constructor.</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constructor can have either this or super keyword but not both.</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IN" sz="4000" dirty="0" smtClean="0">
                <a:solidFill>
                  <a:srgbClr val="006600"/>
                </a:solidFill>
                <a:latin typeface="Algerian" pitchFamily="82" charset="0"/>
              </a:rPr>
              <a:t>Call method of the class</a:t>
            </a:r>
            <a:endParaRPr lang="en-US" sz="4000" dirty="0">
              <a:solidFill>
                <a:srgbClr val="006600"/>
              </a:solidFill>
              <a:latin typeface="Algerian" pitchFamily="82" charset="0"/>
            </a:endParaRPr>
          </a:p>
        </p:txBody>
      </p:sp>
      <p:sp>
        <p:nvSpPr>
          <p:cNvPr id="4" name="Rectangle 3"/>
          <p:cNvSpPr>
            <a:spLocks noChangeArrowheads="1"/>
          </p:cNvSpPr>
          <p:nvPr/>
        </p:nvSpPr>
        <p:spPr bwMode="auto">
          <a:xfrm>
            <a:off x="685800" y="1689080"/>
            <a:ext cx="7689848" cy="286232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public void getName()</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System.out.println("StudyJava");</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endPar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public void display()</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this.getName();</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System.out.println();</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IN" sz="4000" dirty="0" smtClean="0">
                <a:solidFill>
                  <a:srgbClr val="006600"/>
                </a:solidFill>
                <a:latin typeface="Algerian" pitchFamily="82" charset="0"/>
              </a:rPr>
              <a:t>This as method parameter</a:t>
            </a:r>
            <a:endParaRPr lang="en-US" sz="4000" dirty="0">
              <a:solidFill>
                <a:srgbClr val="006600"/>
              </a:solidFill>
              <a:latin typeface="Algerian" pitchFamily="82" charset="0"/>
            </a:endParaRPr>
          </a:p>
        </p:txBody>
      </p:sp>
      <p:sp>
        <p:nvSpPr>
          <p:cNvPr id="4" name="Rectangle 3"/>
          <p:cNvSpPr>
            <a:spLocks noChangeArrowheads="1"/>
          </p:cNvSpPr>
          <p:nvPr/>
        </p:nvSpPr>
        <p:spPr bwMode="auto">
          <a:xfrm>
            <a:off x="685800" y="1689080"/>
            <a:ext cx="7689848" cy="175432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void method()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method1(this);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void method1(JBT1 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System.out.println(t.i);</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IN" sz="4000" dirty="0" smtClean="0">
                <a:solidFill>
                  <a:srgbClr val="006600"/>
                </a:solidFill>
                <a:latin typeface="Algerian" pitchFamily="82" charset="0"/>
              </a:rPr>
              <a:t>Constructor chaining</a:t>
            </a:r>
            <a:endParaRPr lang="en-US" sz="4000" dirty="0">
              <a:solidFill>
                <a:srgbClr val="006600"/>
              </a:solidFill>
              <a:latin typeface="Algerian" pitchFamily="82" charset="0"/>
            </a:endParaRPr>
          </a:p>
        </p:txBody>
      </p:sp>
      <p:pic>
        <p:nvPicPr>
          <p:cNvPr id="253954" name="Picture 2" descr="Constructor Chaining In Java"/>
          <p:cNvPicPr>
            <a:picLocks noChangeAspect="1" noChangeArrowheads="1"/>
          </p:cNvPicPr>
          <p:nvPr/>
        </p:nvPicPr>
        <p:blipFill>
          <a:blip r:embed="rId3"/>
          <a:srcRect/>
          <a:stretch>
            <a:fillRect/>
          </a:stretch>
        </p:blipFill>
        <p:spPr bwMode="auto">
          <a:xfrm>
            <a:off x="1524000" y="1600200"/>
            <a:ext cx="5943600" cy="5212080"/>
          </a:xfrm>
          <a:prstGeom prst="rect">
            <a:avLst/>
          </a:prstGeom>
          <a:noFill/>
        </p:spPr>
      </p:pic>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arrays</a:t>
            </a:r>
            <a:endParaRPr lang="en-US" sz="3600" dirty="0">
              <a:solidFill>
                <a:srgbClr val="006600"/>
              </a:solidFill>
              <a:latin typeface="Algerian" pitchFamily="82" charset="0"/>
            </a:endParaRPr>
          </a:p>
        </p:txBody>
      </p:sp>
      <p:sp>
        <p:nvSpPr>
          <p:cNvPr id="9" name="Shape 141"/>
          <p:cNvSpPr txBox="1">
            <a:spLocks noGrp="1"/>
          </p:cNvSpPr>
          <p:nvPr>
            <p:ph type="body" idx="1"/>
          </p:nvPr>
        </p:nvSpPr>
        <p:spPr>
          <a:xfrm>
            <a:off x="457200" y="1676400"/>
            <a:ext cx="8077199" cy="3429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An array is a collection of similar data types.</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Array is a container object that hold values of homogenous type.</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It is also known as static data structure because size of an array must be specified at the time of its declaration.</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An array can be either primitive or reference type. It gets memory in heap area. Index of array starts from zero to size-1.</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It occupies a contiguous memory location</a:t>
            </a:r>
            <a:r>
              <a:rPr lang="en-IN" sz="2000" dirty="0" smtClean="0"/>
              <a:t>.</a:t>
            </a:r>
          </a:p>
          <a:p>
            <a:pPr marL="0" lvl="0" indent="0">
              <a:spcBef>
                <a:spcPts val="400"/>
              </a:spcBef>
              <a:buClrTx/>
              <a:buSzPct val="100000"/>
              <a:buFont typeface="Wingdings" pitchFamily="2" charset="2"/>
              <a:buChar char="v"/>
            </a:pP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b="1" dirty="0" smtClean="0">
                <a:solidFill>
                  <a:srgbClr val="006600"/>
                </a:solidFill>
                <a:latin typeface="Algerian" pitchFamily="82" charset="0"/>
              </a:rPr>
              <a:t>Array declaration</a:t>
            </a:r>
            <a:endParaRPr lang="en-US" sz="3600" b="1" dirty="0">
              <a:solidFill>
                <a:srgbClr val="006600"/>
              </a:solidFill>
              <a:latin typeface="Algerian" pitchFamily="82" charset="0"/>
            </a:endParaRPr>
          </a:p>
        </p:txBody>
      </p:sp>
      <p:sp>
        <p:nvSpPr>
          <p:cNvPr id="4" name="Rectangle 3"/>
          <p:cNvSpPr>
            <a:spLocks noChangeArrowheads="1"/>
          </p:cNvSpPr>
          <p:nvPr/>
        </p:nvSpPr>
        <p:spPr bwMode="auto">
          <a:xfrm>
            <a:off x="685800" y="2286000"/>
            <a:ext cx="7689848" cy="92333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datatype[ ] identifier;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or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datatype identifier[ ];</a:t>
            </a:r>
            <a:endPar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09600" y="3962400"/>
            <a:ext cx="7689848" cy="14773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 arr;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char[ ] arr;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short[ ] arr;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long[ ] arr;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 ] arr;   // two dimensional array.</a:t>
            </a:r>
            <a:endPar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Initialization of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2256472"/>
            <a:ext cx="7689848" cy="14773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rgbClr val="FFFF00"/>
                </a:solidFill>
                <a:effectLst>
                  <a:outerShdw blurRad="38100" dist="38100" dir="2700000" algn="tl">
                    <a:srgbClr val="000000">
                      <a:alpha val="43137"/>
                    </a:srgbClr>
                  </a:outerShdw>
                </a:effectLst>
                <a:latin typeface="Consolas" pitchFamily="49" charset="0"/>
                <a:cs typeface="Consolas" pitchFamily="49" charset="0"/>
              </a:rPr>
              <a:t>int[ ] arr = new int[10];    </a:t>
            </a: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//this creates an empty array named arr of integer type whose size is 10.</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or</a:t>
            </a:r>
          </a:p>
          <a:p>
            <a:pPr eaLnBrk="0" hangingPunct="0">
              <a:lnSpc>
                <a:spcPct val="90000"/>
              </a:lnSpc>
              <a:buClr>
                <a:schemeClr val="accent5">
                  <a:lumMod val="40000"/>
                  <a:lumOff val="60000"/>
                </a:schemeClr>
              </a:buClr>
              <a:buSzPct val="70000"/>
              <a:defRPr/>
            </a:pPr>
            <a:r>
              <a:rPr lang="en-IN" sz="2000" b="1" noProof="1" smtClean="0">
                <a:solidFill>
                  <a:srgbClr val="FFFF00"/>
                </a:solidFill>
                <a:effectLst>
                  <a:outerShdw blurRad="38100" dist="38100" dir="2700000" algn="tl">
                    <a:srgbClr val="000000">
                      <a:alpha val="43137"/>
                    </a:srgbClr>
                  </a:outerShdw>
                </a:effectLst>
                <a:latin typeface="Consolas" pitchFamily="49" charset="0"/>
                <a:cs typeface="Consolas" pitchFamily="49" charset="0"/>
              </a:rPr>
              <a:t>int[ ] arr = {10,20,30,40,50};  </a:t>
            </a: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//this creates an array named arr whose elements are given.</a:t>
            </a:r>
            <a:endParaRPr lang="en-US"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hape 141"/>
          <p:cNvSpPr txBox="1">
            <a:spLocks noGrp="1"/>
          </p:cNvSpPr>
          <p:nvPr>
            <p:ph type="body" idx="1"/>
          </p:nvPr>
        </p:nvSpPr>
        <p:spPr>
          <a:xfrm>
            <a:off x="457200" y="1676400"/>
            <a:ext cx="8077199" cy="533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new</a:t>
            </a:r>
            <a:r>
              <a:rPr lang="en-IN" sz="2000" dirty="0" smtClean="0">
                <a:solidFill>
                  <a:srgbClr val="000000"/>
                </a:solidFill>
                <a:latin typeface="+mj-lt"/>
                <a:cs typeface="Times New Roman" pitchFamily="18" charset="0"/>
              </a:rPr>
              <a:t> operator is used to initialize an array.</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Accessing array elements</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2209800"/>
            <a:ext cx="7689848" cy="3693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arrayname[n-1];</a:t>
            </a:r>
          </a:p>
        </p:txBody>
      </p:sp>
      <p:sp>
        <p:nvSpPr>
          <p:cNvPr id="5" name="Shape 141"/>
          <p:cNvSpPr txBox="1">
            <a:spLocks noGrp="1"/>
          </p:cNvSpPr>
          <p:nvPr>
            <p:ph type="body" idx="1"/>
          </p:nvPr>
        </p:nvSpPr>
        <p:spPr>
          <a:xfrm>
            <a:off x="457200" y="1676400"/>
            <a:ext cx="8077199" cy="533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Array index starts from 0. To access nth element of an array. Syntax</a:t>
            </a:r>
            <a:endParaRPr lang="en-US" sz="2000" dirty="0" smtClean="0">
              <a:solidFill>
                <a:srgbClr val="000000"/>
              </a:solidFill>
              <a:latin typeface="+mj-lt"/>
              <a:cs typeface="Times New Roman" pitchFamily="18" charset="0"/>
            </a:endParaRPr>
          </a:p>
        </p:txBody>
      </p:sp>
      <p:sp>
        <p:nvSpPr>
          <p:cNvPr id="7" name="Shape 141"/>
          <p:cNvSpPr txBox="1">
            <a:spLocks/>
          </p:cNvSpPr>
          <p:nvPr/>
        </p:nvSpPr>
        <p:spPr>
          <a:xfrm>
            <a:off x="457200" y="2895600"/>
            <a:ext cx="8077199" cy="1143000"/>
          </a:xfrm>
          <a:prstGeom prst="rect">
            <a:avLst/>
          </a:prstGeom>
          <a:noFill/>
          <a:ln>
            <a:noFill/>
          </a:ln>
        </p:spPr>
        <p:txBody>
          <a:bodyPr lIns="91425" tIns="45700" rIns="91425" bIns="45700" anchor="t" anchorCtr="0">
            <a:noAutofit/>
          </a:bodyPr>
          <a:lstStyle/>
          <a:p>
            <a:pPr lvl="0">
              <a:spcBef>
                <a:spcPts val="400"/>
              </a:spcBef>
              <a:buSzPct val="100000"/>
              <a:buFont typeface="Wingdings" pitchFamily="2" charset="2"/>
              <a:buChar char="v"/>
            </a:pPr>
            <a:r>
              <a:rPr lang="en-IN" sz="2000" dirty="0" smtClean="0">
                <a:latin typeface="+mj-lt"/>
                <a:cs typeface="Times New Roman" pitchFamily="18" charset="0"/>
              </a:rPr>
              <a:t>To find the length of an array, we can use the following syntax: </a:t>
            </a:r>
            <a:r>
              <a:rPr lang="en-IN" sz="2000" dirty="0" err="1" smtClean="0">
                <a:latin typeface="+mj-lt"/>
                <a:cs typeface="Times New Roman" pitchFamily="18" charset="0"/>
              </a:rPr>
              <a:t>array_name.length</a:t>
            </a:r>
            <a:r>
              <a:rPr lang="en-IN" sz="2000" dirty="0" smtClean="0">
                <a:latin typeface="+mj-lt"/>
                <a:cs typeface="Times New Roman" pitchFamily="18" charset="0"/>
              </a:rPr>
              <a:t>. </a:t>
            </a:r>
            <a:endParaRPr kumimoji="0" lang="en-US" sz="2000" b="0" i="0" u="none" strike="noStrike" kern="0" cap="none" spc="0" normalizeH="0" baseline="0" noProof="0" dirty="0" smtClean="0">
              <a:ln>
                <a:noFill/>
              </a:ln>
              <a:solidFill>
                <a:srgbClr val="000000"/>
              </a:solidFill>
              <a:effectLst/>
              <a:uLnTx/>
              <a:uFillTx/>
              <a:latin typeface="+mj-lt"/>
              <a:ea typeface="Arial"/>
              <a:cs typeface="Times New Roman" pitchFamily="18" charset="0"/>
              <a:sym typeface="Arial"/>
            </a:endParaRP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For each loop</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3352800"/>
            <a:ext cx="7689848" cy="12003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arr = {10, 20, 30, 40};</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for(int x : arr)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 name="Shape 141"/>
          <p:cNvSpPr txBox="1">
            <a:spLocks noGrp="1"/>
          </p:cNvSpPr>
          <p:nvPr>
            <p:ph type="body" idx="1"/>
          </p:nvPr>
        </p:nvSpPr>
        <p:spPr>
          <a:xfrm>
            <a:off x="457200" y="1676400"/>
            <a:ext cx="8077199" cy="1295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J2SE 5 introduces special type of for loop called </a:t>
            </a:r>
            <a:r>
              <a:rPr lang="en-IN" sz="2000" b="1" dirty="0" err="1" smtClean="0">
                <a:solidFill>
                  <a:srgbClr val="000000"/>
                </a:solidFill>
                <a:latin typeface="+mj-lt"/>
                <a:cs typeface="Times New Roman" pitchFamily="18" charset="0"/>
              </a:rPr>
              <a:t>foreach</a:t>
            </a:r>
            <a:r>
              <a:rPr lang="en-IN" sz="2000" dirty="0" smtClean="0">
                <a:solidFill>
                  <a:srgbClr val="000000"/>
                </a:solidFill>
                <a:latin typeface="+mj-lt"/>
                <a:cs typeface="Times New Roman" pitchFamily="18" charset="0"/>
              </a:rPr>
              <a:t> loop to access elements of array. </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Using </a:t>
            </a:r>
            <a:r>
              <a:rPr lang="en-IN" sz="2000" b="1" dirty="0" err="1" smtClean="0">
                <a:solidFill>
                  <a:srgbClr val="000000"/>
                </a:solidFill>
                <a:latin typeface="+mj-lt"/>
                <a:cs typeface="Times New Roman" pitchFamily="18" charset="0"/>
              </a:rPr>
              <a:t>foreach</a:t>
            </a:r>
            <a:r>
              <a:rPr lang="en-IN" sz="2000" dirty="0" smtClean="0">
                <a:solidFill>
                  <a:srgbClr val="000000"/>
                </a:solidFill>
                <a:latin typeface="+mj-lt"/>
                <a:cs typeface="Times New Roman" pitchFamily="18" charset="0"/>
              </a:rPr>
              <a:t> loop you can access complete array sequentially without using index of array.</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Copying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2270879"/>
            <a:ext cx="7689848" cy="313932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a = {12, 21, 0, 5, 7};   //Declaring and initializing an array of ints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int[] b = new int[a.length];             //Declaring and instantiating another array of ints with same length</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for (int i = 0; i &lt; a.length; i++)</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b[i] = a[i];</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 name="Shape 141"/>
          <p:cNvSpPr txBox="1">
            <a:spLocks noGrp="1"/>
          </p:cNvSpPr>
          <p:nvPr>
            <p:ph type="body" idx="1"/>
          </p:nvPr>
        </p:nvSpPr>
        <p:spPr>
          <a:xfrm>
            <a:off x="457200" y="1676400"/>
            <a:ext cx="80771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Copying An Array Using for Loop. </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methods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1981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method is a program module that contains a series of statements that carry out a task.</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To execute a method, you invoke or call it from another method.</a:t>
            </a:r>
            <a:endParaRPr lang="en-US" sz="2000" dirty="0" smtClean="0">
              <a:solidFill>
                <a:srgbClr val="000000"/>
              </a:solidFill>
              <a:latin typeface="+mj-lt"/>
              <a:cs typeface="Times New Roman" pitchFamily="18" charset="0"/>
            </a:endParaRPr>
          </a:p>
        </p:txBody>
      </p:sp>
      <p:pic>
        <p:nvPicPr>
          <p:cNvPr id="135170" name="Picture 2" descr="java method declaration image"/>
          <p:cNvPicPr>
            <a:picLocks noChangeAspect="1" noChangeArrowheads="1"/>
          </p:cNvPicPr>
          <p:nvPr/>
        </p:nvPicPr>
        <p:blipFill>
          <a:blip r:embed="rId3"/>
          <a:srcRect/>
          <a:stretch>
            <a:fillRect/>
          </a:stretch>
        </p:blipFill>
        <p:spPr bwMode="auto">
          <a:xfrm>
            <a:off x="1600200" y="3048000"/>
            <a:ext cx="5613394" cy="1830456"/>
          </a:xfrm>
          <a:prstGeom prst="rect">
            <a:avLst/>
          </a:prstGeom>
          <a:noFill/>
        </p:spPr>
      </p:pic>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Copying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2270879"/>
            <a:ext cx="7689848" cy="20313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a = {12, 21, 0, 5, 7};   //Declaring and initializing an array of ints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//creating a copy of array 'a' using copyOf() method of java.util.Arrays class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int[] b = Arrays.copyOf(a, a.length); </a:t>
            </a:r>
          </a:p>
        </p:txBody>
      </p:sp>
      <p:sp>
        <p:nvSpPr>
          <p:cNvPr id="5" name="Shape 141"/>
          <p:cNvSpPr txBox="1">
            <a:spLocks noGrp="1"/>
          </p:cNvSpPr>
          <p:nvPr>
            <p:ph type="body" idx="1"/>
          </p:nvPr>
        </p:nvSpPr>
        <p:spPr>
          <a:xfrm>
            <a:off x="457200" y="1676400"/>
            <a:ext cx="8077199" cy="457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Copying An Array Using </a:t>
            </a:r>
            <a:r>
              <a:rPr lang="en-IN" sz="2000" b="1" dirty="0" err="1" smtClean="0">
                <a:solidFill>
                  <a:srgbClr val="000000"/>
                </a:solidFill>
                <a:latin typeface="+mj-lt"/>
                <a:cs typeface="Times New Roman" pitchFamily="18" charset="0"/>
              </a:rPr>
              <a:t>copyOf</a:t>
            </a:r>
            <a:r>
              <a:rPr lang="en-IN" sz="2000" b="1" dirty="0" smtClean="0">
                <a:solidFill>
                  <a:srgbClr val="000000"/>
                </a:solidFill>
                <a:latin typeface="+mj-lt"/>
                <a:cs typeface="Times New Roman" pitchFamily="18" charset="0"/>
              </a:rPr>
              <a:t>()</a:t>
            </a:r>
            <a:r>
              <a:rPr lang="en-IN" sz="2000" dirty="0" smtClean="0">
                <a:solidFill>
                  <a:srgbClr val="000000"/>
                </a:solidFill>
                <a:latin typeface="+mj-lt"/>
                <a:cs typeface="Times New Roman" pitchFamily="18" charset="0"/>
              </a:rPr>
              <a:t> Method of </a:t>
            </a:r>
            <a:r>
              <a:rPr lang="en-IN" sz="2000" dirty="0" err="1" smtClean="0">
                <a:solidFill>
                  <a:srgbClr val="000000"/>
                </a:solidFill>
                <a:latin typeface="+mj-lt"/>
                <a:cs typeface="Times New Roman" pitchFamily="18" charset="0"/>
              </a:rPr>
              <a:t>java.util.Array</a:t>
            </a:r>
            <a:r>
              <a:rPr lang="en-IN" sz="2000" dirty="0" smtClean="0">
                <a:solidFill>
                  <a:srgbClr val="000000"/>
                </a:solidFill>
                <a:latin typeface="+mj-lt"/>
                <a:cs typeface="Times New Roman" pitchFamily="18" charset="0"/>
              </a:rPr>
              <a:t> Class</a:t>
            </a: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Copying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2997875"/>
            <a:ext cx="7689848" cy="20313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a = {12, 21, 0, 5, 7};   //Declaring and initializing an array of ints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//creating a copy of array 'a' using clone() method</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int[] b = a.clone(); </a:t>
            </a:r>
          </a:p>
        </p:txBody>
      </p:sp>
      <p:sp>
        <p:nvSpPr>
          <p:cNvPr id="5" name="Shape 141"/>
          <p:cNvSpPr txBox="1">
            <a:spLocks noGrp="1"/>
          </p:cNvSpPr>
          <p:nvPr>
            <p:ph type="body" idx="1"/>
          </p:nvPr>
        </p:nvSpPr>
        <p:spPr>
          <a:xfrm>
            <a:off x="457200" y="1676400"/>
            <a:ext cx="8077199" cy="1219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Copying An Array Using </a:t>
            </a:r>
            <a:r>
              <a:rPr lang="en-IN" sz="2000" b="1" dirty="0" smtClean="0">
                <a:solidFill>
                  <a:srgbClr val="000000"/>
                </a:solidFill>
                <a:latin typeface="+mj-lt"/>
                <a:cs typeface="Times New Roman" pitchFamily="18" charset="0"/>
              </a:rPr>
              <a:t>clone()</a:t>
            </a:r>
            <a:r>
              <a:rPr lang="en-IN" sz="2000" dirty="0" smtClean="0">
                <a:solidFill>
                  <a:srgbClr val="000000"/>
                </a:solidFill>
                <a:latin typeface="+mj-lt"/>
                <a:cs typeface="Times New Roman" pitchFamily="18" charset="0"/>
              </a:rPr>
              <a:t> Method.</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All arrays will have clone() method inherited from </a:t>
            </a:r>
            <a:r>
              <a:rPr lang="en-IN" sz="2000" b="1" dirty="0" err="1" smtClean="0">
                <a:solidFill>
                  <a:srgbClr val="000000"/>
                </a:solidFill>
                <a:latin typeface="+mj-lt"/>
                <a:cs typeface="Times New Roman" pitchFamily="18" charset="0"/>
              </a:rPr>
              <a:t>java.lang.Object</a:t>
            </a:r>
            <a:r>
              <a:rPr lang="en-IN" sz="2000" dirty="0" smtClean="0">
                <a:solidFill>
                  <a:srgbClr val="000000"/>
                </a:solidFill>
                <a:latin typeface="+mj-lt"/>
                <a:cs typeface="Times New Roman" pitchFamily="18" charset="0"/>
              </a:rPr>
              <a:t> class. Using this method, you can copy an array.</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Copying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2819400"/>
            <a:ext cx="7689848" cy="34163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a = {12, 21, 0, 5, 7};   //Declaring and initializing an array of ints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//Creating an array object of same length as array 'a'</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int[] b = new int[a.length];</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//creating a copy of array 'a' using arraycopy() method of System class</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        System.arraycopy(a, 0, b, 0, a.length);</a:t>
            </a:r>
          </a:p>
        </p:txBody>
      </p:sp>
      <p:sp>
        <p:nvSpPr>
          <p:cNvPr id="5" name="Shape 141"/>
          <p:cNvSpPr txBox="1">
            <a:spLocks noGrp="1"/>
          </p:cNvSpPr>
          <p:nvPr>
            <p:ph type="body" idx="1"/>
          </p:nvPr>
        </p:nvSpPr>
        <p:spPr>
          <a:xfrm>
            <a:off x="457200" y="1676400"/>
            <a:ext cx="8077199" cy="1219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Copying An Array Using </a:t>
            </a:r>
            <a:r>
              <a:rPr lang="en-IN" sz="2000" b="1" dirty="0" err="1" smtClean="0">
                <a:solidFill>
                  <a:srgbClr val="000000"/>
                </a:solidFill>
                <a:latin typeface="+mj-lt"/>
                <a:cs typeface="Times New Roman" pitchFamily="18" charset="0"/>
              </a:rPr>
              <a:t>arraycopy</a:t>
            </a:r>
            <a:r>
              <a:rPr lang="en-IN" sz="2000" b="1" dirty="0" smtClean="0">
                <a:solidFill>
                  <a:srgbClr val="000000"/>
                </a:solidFill>
                <a:latin typeface="+mj-lt"/>
                <a:cs typeface="Times New Roman" pitchFamily="18" charset="0"/>
              </a:rPr>
              <a:t>()</a:t>
            </a:r>
            <a:r>
              <a:rPr lang="en-IN" sz="2000" dirty="0" smtClean="0">
                <a:solidFill>
                  <a:srgbClr val="000000"/>
                </a:solidFill>
                <a:latin typeface="+mj-lt"/>
                <a:cs typeface="Times New Roman" pitchFamily="18" charset="0"/>
              </a:rPr>
              <a:t> Method Of </a:t>
            </a:r>
            <a:r>
              <a:rPr lang="en-IN" sz="2000" b="1" dirty="0" smtClean="0">
                <a:solidFill>
                  <a:srgbClr val="000000"/>
                </a:solidFill>
                <a:latin typeface="+mj-lt"/>
                <a:cs typeface="Times New Roman" pitchFamily="18" charset="0"/>
              </a:rPr>
              <a:t>System</a:t>
            </a:r>
            <a:r>
              <a:rPr lang="en-IN" sz="2000" dirty="0" smtClean="0">
                <a:solidFill>
                  <a:srgbClr val="000000"/>
                </a:solidFill>
                <a:latin typeface="+mj-lt"/>
                <a:cs typeface="Times New Roman" pitchFamily="18" charset="0"/>
              </a:rPr>
              <a:t> </a:t>
            </a:r>
            <a:r>
              <a:rPr lang="en-IN" sz="2000" b="1" dirty="0" smtClean="0">
                <a:solidFill>
                  <a:srgbClr val="000000"/>
                </a:solidFill>
                <a:latin typeface="+mj-lt"/>
                <a:cs typeface="Times New Roman" pitchFamily="18" charset="0"/>
              </a:rPr>
              <a:t>Class</a:t>
            </a:r>
            <a:r>
              <a:rPr lang="en-IN" sz="2000" dirty="0" smtClean="0">
                <a:solidFill>
                  <a:srgbClr val="000000"/>
                </a:solidFill>
                <a:latin typeface="+mj-lt"/>
                <a:cs typeface="Times New Roman" pitchFamily="18" charset="0"/>
              </a:rPr>
              <a:t>.</a:t>
            </a: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Using </a:t>
            </a:r>
            <a:r>
              <a:rPr lang="en-IN" sz="2000" b="1" dirty="0" err="1" smtClean="0">
                <a:solidFill>
                  <a:srgbClr val="000000"/>
                </a:solidFill>
                <a:latin typeface="+mj-lt"/>
                <a:cs typeface="Times New Roman" pitchFamily="18" charset="0"/>
              </a:rPr>
              <a:t>arraycopy</a:t>
            </a:r>
            <a:r>
              <a:rPr lang="en-IN" sz="2000" b="1" dirty="0" smtClean="0">
                <a:solidFill>
                  <a:srgbClr val="000000"/>
                </a:solidFill>
                <a:latin typeface="+mj-lt"/>
                <a:cs typeface="Times New Roman" pitchFamily="18" charset="0"/>
              </a:rPr>
              <a:t>()</a:t>
            </a:r>
            <a:r>
              <a:rPr lang="en-IN" sz="2000" dirty="0" smtClean="0">
                <a:solidFill>
                  <a:srgbClr val="000000"/>
                </a:solidFill>
                <a:latin typeface="+mj-lt"/>
                <a:cs typeface="Times New Roman" pitchFamily="18" charset="0"/>
              </a:rPr>
              <a:t> method, you can copy a part of an array into another array.</a:t>
            </a: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Arrays of objects</a:t>
            </a:r>
            <a:endParaRPr lang="en-US" sz="3600" dirty="0">
              <a:solidFill>
                <a:srgbClr val="006600"/>
              </a:solidFill>
              <a:latin typeface="Algerian" pitchFamily="82" charset="0"/>
            </a:endParaRPr>
          </a:p>
        </p:txBody>
      </p:sp>
      <p:sp>
        <p:nvSpPr>
          <p:cNvPr id="5" name="Shape 141"/>
          <p:cNvSpPr txBox="1">
            <a:spLocks noGrp="1"/>
          </p:cNvSpPr>
          <p:nvPr>
            <p:ph type="body" idx="1"/>
          </p:nvPr>
        </p:nvSpPr>
        <p:spPr>
          <a:xfrm>
            <a:off x="457200" y="1676400"/>
            <a:ext cx="8077199" cy="1219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Array can hold the references to any type of objects.</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 It is important to note that array can contain only references to the objects, not the objects itself.</a:t>
            </a:r>
          </a:p>
        </p:txBody>
      </p:sp>
      <p:pic>
        <p:nvPicPr>
          <p:cNvPr id="2050" name="Picture 2" descr="array of objects in java"/>
          <p:cNvPicPr>
            <a:picLocks noChangeAspect="1" noChangeArrowheads="1"/>
          </p:cNvPicPr>
          <p:nvPr/>
        </p:nvPicPr>
        <p:blipFill>
          <a:blip r:embed="rId3"/>
          <a:srcRect/>
          <a:stretch>
            <a:fillRect/>
          </a:stretch>
        </p:blipFill>
        <p:spPr bwMode="auto">
          <a:xfrm>
            <a:off x="1219200" y="2801455"/>
            <a:ext cx="6248400" cy="3827945"/>
          </a:xfrm>
          <a:prstGeom prst="rect">
            <a:avLst/>
          </a:prstGeom>
          <a:noFill/>
        </p:spPr>
      </p:pic>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Arrays as parameters</a:t>
            </a:r>
            <a:endParaRPr lang="en-US" sz="3600" dirty="0">
              <a:solidFill>
                <a:srgbClr val="006600"/>
              </a:solidFill>
              <a:latin typeface="Algerian" pitchFamily="82" charset="0"/>
            </a:endParaRPr>
          </a:p>
        </p:txBody>
      </p:sp>
      <p:sp>
        <p:nvSpPr>
          <p:cNvPr id="5" name="Shape 141"/>
          <p:cNvSpPr txBox="1">
            <a:spLocks noGrp="1"/>
          </p:cNvSpPr>
          <p:nvPr>
            <p:ph type="body" idx="1"/>
          </p:nvPr>
        </p:nvSpPr>
        <p:spPr>
          <a:xfrm>
            <a:off x="457200" y="1676400"/>
            <a:ext cx="8077199" cy="2743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Arrays can be passed to method as arguments and methods can return an array.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Arrays are </a:t>
            </a:r>
            <a:r>
              <a:rPr lang="en-IN" sz="2000" b="1" dirty="0" smtClean="0">
                <a:solidFill>
                  <a:srgbClr val="000000"/>
                </a:solidFill>
                <a:latin typeface="+mj-lt"/>
                <a:cs typeface="Times New Roman" pitchFamily="18" charset="0"/>
              </a:rPr>
              <a:t>Passed-By-Reference</a:t>
            </a:r>
            <a:r>
              <a:rPr lang="en-IN" sz="2000" dirty="0" smtClean="0">
                <a:solidFill>
                  <a:srgbClr val="000000"/>
                </a:solidFill>
                <a:latin typeface="+mj-lt"/>
                <a:cs typeface="Times New Roman" pitchFamily="18" charset="0"/>
              </a:rPr>
              <a:t>. That means, When an array is passed to a method, reference of an array object is passed not the copy of the object.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So, Any changes made to object in the method will be reflected in the actual object.</a:t>
            </a: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Multi-Dimensional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3212068"/>
            <a:ext cx="7689848" cy="6463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datatype[ ][ ] identifier;</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 ] arr = new int[10][10];</a:t>
            </a:r>
          </a:p>
        </p:txBody>
      </p:sp>
      <p:sp>
        <p:nvSpPr>
          <p:cNvPr id="5" name="Shape 141"/>
          <p:cNvSpPr txBox="1">
            <a:spLocks noGrp="1"/>
          </p:cNvSpPr>
          <p:nvPr>
            <p:ph type="body" idx="1"/>
          </p:nvPr>
        </p:nvSpPr>
        <p:spPr>
          <a:xfrm>
            <a:off x="457200" y="1676400"/>
            <a:ext cx="8077199" cy="12954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 multi-dimensional array is very much similar to a single dimensional array. </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It can have multiple rows and multiple columns unlike single dimensional array</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Jagged array</a:t>
            </a:r>
            <a:endParaRPr lang="en-US" sz="3600" dirty="0">
              <a:solidFill>
                <a:srgbClr val="006600"/>
              </a:solidFill>
              <a:latin typeface="Algerian" pitchFamily="82" charset="0"/>
            </a:endParaRPr>
          </a:p>
        </p:txBody>
      </p:sp>
      <p:sp>
        <p:nvSpPr>
          <p:cNvPr id="6" name="Rectangle 5"/>
          <p:cNvSpPr>
            <a:spLocks noChangeArrowheads="1"/>
          </p:cNvSpPr>
          <p:nvPr/>
        </p:nvSpPr>
        <p:spPr bwMode="auto">
          <a:xfrm>
            <a:off x="685800" y="3392269"/>
            <a:ext cx="7689848" cy="14773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int[ ][ ] arr = new int[3][ ];    //there will be 10 arrays whose size is variable</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arr[0] = new int[3];</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arr[1] = new int[4];</a:t>
            </a:r>
          </a:p>
          <a:p>
            <a:pPr eaLnBrk="0" hangingPunct="0">
              <a:lnSpc>
                <a:spcPct val="90000"/>
              </a:lnSpc>
              <a:buClr>
                <a:schemeClr val="accent5">
                  <a:lumMod val="40000"/>
                  <a:lumOff val="60000"/>
                </a:schemeClr>
              </a:buClr>
              <a:buSzPct val="70000"/>
              <a:defRPr/>
            </a:pPr>
            <a:r>
              <a:rPr lang="en-IN" sz="20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rPr>
              <a:t>arr[2] = new int[5];</a:t>
            </a:r>
          </a:p>
        </p:txBody>
      </p:sp>
      <p:sp>
        <p:nvSpPr>
          <p:cNvPr id="5" name="Shape 141"/>
          <p:cNvSpPr txBox="1">
            <a:spLocks noGrp="1"/>
          </p:cNvSpPr>
          <p:nvPr>
            <p:ph type="body" idx="1"/>
          </p:nvPr>
        </p:nvSpPr>
        <p:spPr>
          <a:xfrm>
            <a:off x="457200" y="1676400"/>
            <a:ext cx="8077199" cy="1524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Jagged arrays </a:t>
            </a:r>
            <a:r>
              <a:rPr lang="en-IN" sz="2000" dirty="0" smtClean="0">
                <a:solidFill>
                  <a:srgbClr val="000000"/>
                </a:solidFill>
                <a:latin typeface="+mj-lt"/>
                <a:cs typeface="Times New Roman" pitchFamily="18" charset="0"/>
              </a:rPr>
              <a:t>in java are arrays containing arrays of different length.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Jagged arrays are also multidimensional arrays. Jagged arrays in java sometimes are also called as </a:t>
            </a:r>
            <a:r>
              <a:rPr lang="en-IN" sz="2000" b="1" dirty="0" smtClean="0">
                <a:solidFill>
                  <a:srgbClr val="000000"/>
                </a:solidFill>
                <a:latin typeface="+mj-lt"/>
                <a:cs typeface="Times New Roman" pitchFamily="18" charset="0"/>
              </a:rPr>
              <a:t>ragged arrays</a:t>
            </a:r>
            <a:r>
              <a:rPr lang="en-IN" sz="2000" dirty="0" smtClean="0">
                <a:solidFill>
                  <a:srgbClr val="000000"/>
                </a:solidFill>
                <a:latin typeface="+mj-lt"/>
                <a:cs typeface="Times New Roman" pitchFamily="18" charset="0"/>
              </a:rPr>
              <a:t>.</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Inheritance (IS-A)</a:t>
            </a:r>
            <a:endParaRPr lang="en-US" sz="3600" dirty="0">
              <a:solidFill>
                <a:srgbClr val="006600"/>
              </a:solidFill>
              <a:latin typeface="Algerian" pitchFamily="82" charset="0"/>
            </a:endParaRPr>
          </a:p>
        </p:txBody>
      </p:sp>
      <p:sp>
        <p:nvSpPr>
          <p:cNvPr id="9" name="Shape 141"/>
          <p:cNvSpPr txBox="1">
            <a:spLocks noGrp="1"/>
          </p:cNvSpPr>
          <p:nvPr>
            <p:ph type="body" idx="1"/>
          </p:nvPr>
        </p:nvSpPr>
        <p:spPr>
          <a:xfrm>
            <a:off x="457200" y="1676400"/>
            <a:ext cx="8077199" cy="4191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Inheritance</a:t>
            </a:r>
            <a:r>
              <a:rPr lang="en-IN" sz="2000" dirty="0" smtClean="0">
                <a:solidFill>
                  <a:srgbClr val="000000"/>
                </a:solidFill>
                <a:latin typeface="+mj-lt"/>
                <a:cs typeface="Times New Roman" pitchFamily="18" charset="0"/>
              </a:rPr>
              <a:t> is one of the key features of Object Oriented Programming.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Inheritance provided mechanism that allowed a class to inherit property of another class.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When a Class extends another class it inherits all non-private members including fields and methods. </a:t>
            </a:r>
          </a:p>
          <a:p>
            <a:pPr marL="0" lvl="0"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Inheritance in Java can be best understood in terms of Parent and Child relationship, also known as </a:t>
            </a:r>
            <a:r>
              <a:rPr lang="en-IN" sz="2000" b="1" dirty="0" smtClean="0">
                <a:solidFill>
                  <a:srgbClr val="000000"/>
                </a:solidFill>
                <a:latin typeface="+mj-lt"/>
                <a:cs typeface="Times New Roman" pitchFamily="18" charset="0"/>
              </a:rPr>
              <a:t>Super class(Parent) </a:t>
            </a:r>
            <a:r>
              <a:rPr lang="en-IN" sz="2000" dirty="0" smtClean="0">
                <a:solidFill>
                  <a:srgbClr val="000000"/>
                </a:solidFill>
                <a:latin typeface="+mj-lt"/>
                <a:cs typeface="Times New Roman" pitchFamily="18" charset="0"/>
              </a:rPr>
              <a:t>and </a:t>
            </a:r>
            <a:r>
              <a:rPr lang="en-IN" sz="2000" b="1" dirty="0" smtClean="0">
                <a:solidFill>
                  <a:srgbClr val="000000"/>
                </a:solidFill>
                <a:latin typeface="+mj-lt"/>
                <a:cs typeface="Times New Roman" pitchFamily="18" charset="0"/>
              </a:rPr>
              <a:t>Sub class(child) </a:t>
            </a:r>
            <a:r>
              <a:rPr lang="en-IN" sz="2000" dirty="0" smtClean="0">
                <a:solidFill>
                  <a:srgbClr val="000000"/>
                </a:solidFill>
                <a:latin typeface="+mj-lt"/>
                <a:cs typeface="Times New Roman" pitchFamily="18" charset="0"/>
              </a:rPr>
              <a:t>in Java language.</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LAB2</a:t>
            </a:r>
            <a:endParaRPr lang="en-US" sz="3600" dirty="0">
              <a:solidFill>
                <a:srgbClr val="006600"/>
              </a:solidFill>
              <a:latin typeface="Algerian" pitchFamily="82" charset="0"/>
            </a:endParaRPr>
          </a:p>
        </p:txBody>
      </p:sp>
      <p:sp>
        <p:nvSpPr>
          <p:cNvPr id="9" name="Shape 141"/>
          <p:cNvSpPr txBox="1">
            <a:spLocks noGrp="1"/>
          </p:cNvSpPr>
          <p:nvPr>
            <p:ph type="body" idx="1"/>
          </p:nvPr>
        </p:nvSpPr>
        <p:spPr>
          <a:xfrm>
            <a:off x="457200" y="1676400"/>
            <a:ext cx="8077199" cy="4191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Write a program to print the names of students by creating a Student class. If no name is passed while creating an object of Student class, then the name should be "Unknown", otherwise the name should be equal to the String value passed while creating object of Student class.</a:t>
            </a:r>
          </a:p>
          <a:p>
            <a:pPr marL="0" lvl="0" indent="0">
              <a:spcBef>
                <a:spcPts val="400"/>
              </a:spcBef>
              <a:buClrTx/>
              <a:buSzPct val="100000"/>
              <a:buFont typeface="Wingdings" pitchFamily="2" charset="2"/>
              <a:buChar char="v"/>
            </a:pPr>
            <a:endParaRPr lang="en-IN"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534400" cy="715962"/>
          </a:xfrm>
          <a:prstGeom prst="rect">
            <a:avLst/>
          </a:prstGeom>
          <a:noFill/>
          <a:ln>
            <a:noFill/>
          </a:ln>
        </p:spPr>
        <p:txBody>
          <a:bodyPr lIns="91425" tIns="45700" rIns="91425" bIns="45700" anchor="ctr" anchorCtr="0">
            <a:noAutofit/>
          </a:bodyPr>
          <a:lstStyle/>
          <a:p>
            <a:pPr lvl="0">
              <a:buClr>
                <a:schemeClr val="dk1"/>
              </a:buClr>
              <a:buSzPct val="25000"/>
            </a:pPr>
            <a:r>
              <a:rPr lang="en-US" sz="3600" dirty="0" smtClean="0">
                <a:solidFill>
                  <a:srgbClr val="006600"/>
                </a:solidFill>
                <a:latin typeface="Algerian" pitchFamily="82" charset="0"/>
              </a:rPr>
              <a:t>LAB2</a:t>
            </a:r>
            <a:endParaRPr lang="en-US" sz="3600" dirty="0">
              <a:solidFill>
                <a:srgbClr val="006600"/>
              </a:solidFill>
              <a:latin typeface="Algerian" pitchFamily="82" charset="0"/>
            </a:endParaRPr>
          </a:p>
        </p:txBody>
      </p:sp>
      <p:sp>
        <p:nvSpPr>
          <p:cNvPr id="9" name="Shape 141"/>
          <p:cNvSpPr txBox="1">
            <a:spLocks noGrp="1"/>
          </p:cNvSpPr>
          <p:nvPr>
            <p:ph type="body" idx="1"/>
          </p:nvPr>
        </p:nvSpPr>
        <p:spPr>
          <a:xfrm>
            <a:off x="457200" y="1676400"/>
            <a:ext cx="8077199" cy="4191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Create a class named 'Rectangle' with two data members- length and breadth and a method to </a:t>
            </a:r>
            <a:r>
              <a:rPr lang="en-IN" sz="2000" dirty="0" err="1" smtClean="0">
                <a:solidFill>
                  <a:srgbClr val="000000"/>
                </a:solidFill>
                <a:latin typeface="+mj-lt"/>
                <a:cs typeface="Times New Roman" pitchFamily="18" charset="0"/>
              </a:rPr>
              <a:t>claculate</a:t>
            </a:r>
            <a:r>
              <a:rPr lang="en-IN" sz="2000" dirty="0" smtClean="0">
                <a:solidFill>
                  <a:srgbClr val="000000"/>
                </a:solidFill>
                <a:latin typeface="+mj-lt"/>
                <a:cs typeface="Times New Roman" pitchFamily="18" charset="0"/>
              </a:rPr>
              <a:t> the area which is 'length*breadth'. The class has three constructors which are :</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1 - having no parameter - values of both length and breadth are assigned zero.</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2 - having two numbers as parameters - the two numbers are assigned as length and breadth respectively.</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3 - having one number as parameter - both length and breadth are assigned that number.</a:t>
            </a: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Now, create objects of the 'Rectangle' class having none, one and two parameters and print their areas.</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Access modifiers</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19812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Each object has members (members can be variable and methods) which can be declared to have specific access.</a:t>
            </a:r>
          </a:p>
          <a:p>
            <a:pPr marL="0" lvl="0" indent="0">
              <a:spcBef>
                <a:spcPts val="400"/>
              </a:spcBef>
              <a:buClrTx/>
              <a:buSzPct val="100000"/>
              <a:buFont typeface="Wingdings" pitchFamily="2" charset="2"/>
              <a:buChar char="v"/>
            </a:pPr>
            <a:endParaRPr lang="en-US" sz="800" dirty="0" smtClean="0">
              <a:solidFill>
                <a:srgbClr val="000000"/>
              </a:solidFill>
              <a:latin typeface="+mj-lt"/>
              <a:cs typeface="Times New Roman" pitchFamily="18" charset="0"/>
            </a:endParaRPr>
          </a:p>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In Java, modifiers are categorized into two types,</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Access control modifier</a:t>
            </a:r>
          </a:p>
          <a:p>
            <a:pPr marL="400050" lvl="1"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Non Access Modifier</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Access control modifier</a:t>
            </a:r>
            <a:endParaRPr lang="en-US" sz="4000" dirty="0">
              <a:solidFill>
                <a:srgbClr val="006600"/>
              </a:solidFill>
              <a:latin typeface="Algerian" pitchFamily="82" charset="0"/>
            </a:endParaRPr>
          </a:p>
        </p:txBody>
      </p:sp>
      <p:sp>
        <p:nvSpPr>
          <p:cNvPr id="141" name="Shape 141"/>
          <p:cNvSpPr txBox="1">
            <a:spLocks noGrp="1"/>
          </p:cNvSpPr>
          <p:nvPr>
            <p:ph type="body" idx="1"/>
          </p:nvPr>
        </p:nvSpPr>
        <p:spPr>
          <a:xfrm>
            <a:off x="457200" y="1600200"/>
            <a:ext cx="8077199" cy="2667000"/>
          </a:xfrm>
          <a:prstGeom prst="rect">
            <a:avLst/>
          </a:prstGeom>
          <a:noFill/>
          <a:ln>
            <a:noFill/>
          </a:ln>
        </p:spPr>
        <p:txBody>
          <a:bodyPr lIns="91425" tIns="45700" rIns="91425" bIns="45700" anchor="t" anchorCtr="0">
            <a:noAutofit/>
          </a:bodyPr>
          <a:lstStyle/>
          <a:p>
            <a:pPr marL="0" lvl="0" indent="0">
              <a:spcBef>
                <a:spcPts val="400"/>
              </a:spcBef>
              <a:buClrTx/>
              <a:buSzPct val="100000"/>
              <a:buFont typeface="Wingdings" pitchFamily="2" charset="2"/>
              <a:buChar char="v"/>
            </a:pPr>
            <a:r>
              <a:rPr lang="en-IN" sz="2000" dirty="0" smtClean="0">
                <a:solidFill>
                  <a:srgbClr val="000000"/>
                </a:solidFill>
                <a:latin typeface="+mj-lt"/>
                <a:cs typeface="Times New Roman" pitchFamily="18" charset="0"/>
              </a:rPr>
              <a:t>Java language has four access modifier to control access levels for classes, variable methods and constructor.</a:t>
            </a:r>
          </a:p>
          <a:p>
            <a:pPr marL="400050" lvl="1" indent="0">
              <a:spcBef>
                <a:spcPts val="400"/>
              </a:spcBef>
              <a:buClrTx/>
              <a:buSzPct val="100000"/>
              <a:buFont typeface="Wingdings" pitchFamily="2" charset="2"/>
              <a:buChar char="v"/>
            </a:pPr>
            <a:endParaRPr lang="en-IN" sz="1000" dirty="0" smtClean="0">
              <a:solidFill>
                <a:srgbClr val="000000"/>
              </a:solidFill>
              <a:latin typeface="+mj-lt"/>
              <a:cs typeface="Times New Roman" pitchFamily="18" charset="0"/>
            </a:endParaRPr>
          </a:p>
          <a:p>
            <a:pPr marL="400050" lvl="1"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Default</a:t>
            </a:r>
            <a:r>
              <a:rPr lang="en-IN" sz="2000" dirty="0" smtClean="0">
                <a:solidFill>
                  <a:srgbClr val="000000"/>
                </a:solidFill>
                <a:latin typeface="+mj-lt"/>
                <a:cs typeface="Times New Roman" pitchFamily="18" charset="0"/>
              </a:rPr>
              <a:t> : Default has scope only inside the same package</a:t>
            </a:r>
          </a:p>
          <a:p>
            <a:pPr marL="400050" lvl="1"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Public</a:t>
            </a:r>
            <a:r>
              <a:rPr lang="en-IN" sz="2000" dirty="0" smtClean="0">
                <a:solidFill>
                  <a:srgbClr val="000000"/>
                </a:solidFill>
                <a:latin typeface="+mj-lt"/>
                <a:cs typeface="Times New Roman" pitchFamily="18" charset="0"/>
              </a:rPr>
              <a:t> : Public has scope that is visible everywhere</a:t>
            </a:r>
          </a:p>
          <a:p>
            <a:pPr marL="400050" lvl="1"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Protected</a:t>
            </a:r>
            <a:r>
              <a:rPr lang="en-IN" sz="2000" dirty="0" smtClean="0">
                <a:solidFill>
                  <a:srgbClr val="000000"/>
                </a:solidFill>
                <a:latin typeface="+mj-lt"/>
                <a:cs typeface="Times New Roman" pitchFamily="18" charset="0"/>
              </a:rPr>
              <a:t> : Protected has scope within the package and all sub classes</a:t>
            </a:r>
          </a:p>
          <a:p>
            <a:pPr marL="400050" lvl="1" indent="0">
              <a:spcBef>
                <a:spcPts val="400"/>
              </a:spcBef>
              <a:buClrTx/>
              <a:buSzPct val="100000"/>
              <a:buFont typeface="Wingdings" pitchFamily="2" charset="2"/>
              <a:buChar char="v"/>
            </a:pPr>
            <a:r>
              <a:rPr lang="en-IN" sz="2000" b="1" dirty="0" smtClean="0">
                <a:solidFill>
                  <a:srgbClr val="000000"/>
                </a:solidFill>
                <a:latin typeface="+mj-lt"/>
                <a:cs typeface="Times New Roman" pitchFamily="18" charset="0"/>
              </a:rPr>
              <a:t>Private</a:t>
            </a:r>
            <a:r>
              <a:rPr lang="en-IN" sz="2000" dirty="0" smtClean="0">
                <a:solidFill>
                  <a:srgbClr val="000000"/>
                </a:solidFill>
                <a:latin typeface="+mj-lt"/>
                <a:cs typeface="Times New Roman" pitchFamily="18" charset="0"/>
              </a:rPr>
              <a:t> : Private has scope only within the classes</a:t>
            </a:r>
            <a:endParaRPr lang="en-US" sz="2000" dirty="0" smtClean="0">
              <a:solidFill>
                <a:srgbClr val="000000"/>
              </a:solidFill>
              <a:latin typeface="+mj-lt"/>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Access control modifier</a:t>
            </a:r>
            <a:endParaRPr lang="en-US" sz="4000" dirty="0">
              <a:solidFill>
                <a:srgbClr val="006600"/>
              </a:solidFill>
              <a:latin typeface="Algerian" pitchFamily="82" charset="0"/>
            </a:endParaRPr>
          </a:p>
        </p:txBody>
      </p:sp>
      <p:pic>
        <p:nvPicPr>
          <p:cNvPr id="129026" name="Picture 2" descr="Access modifier in java"/>
          <p:cNvPicPr>
            <a:picLocks noChangeAspect="1" noChangeArrowheads="1"/>
          </p:cNvPicPr>
          <p:nvPr/>
        </p:nvPicPr>
        <p:blipFill>
          <a:blip r:embed="rId3"/>
          <a:srcRect/>
          <a:stretch>
            <a:fillRect/>
          </a:stretch>
        </p:blipFill>
        <p:spPr bwMode="auto">
          <a:xfrm>
            <a:off x="1771650" y="1743075"/>
            <a:ext cx="5238750" cy="4810125"/>
          </a:xfrm>
          <a:prstGeom prst="rect">
            <a:avLst/>
          </a:prstGeom>
          <a:noFill/>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838200"/>
            <a:ext cx="8001000" cy="715962"/>
          </a:xfrm>
          <a:prstGeom prst="rect">
            <a:avLst/>
          </a:prstGeom>
          <a:noFill/>
          <a:ln>
            <a:noFill/>
          </a:ln>
        </p:spPr>
        <p:txBody>
          <a:bodyPr lIns="91425" tIns="45700" rIns="91425" bIns="45700" anchor="ctr" anchorCtr="0">
            <a:noAutofit/>
          </a:bodyPr>
          <a:lstStyle/>
          <a:p>
            <a:pPr lvl="0">
              <a:buClr>
                <a:schemeClr val="dk1"/>
              </a:buClr>
              <a:buSzPct val="25000"/>
            </a:pPr>
            <a:r>
              <a:rPr lang="en-US" sz="4000" dirty="0" smtClean="0">
                <a:solidFill>
                  <a:srgbClr val="006600"/>
                </a:solidFill>
                <a:latin typeface="Algerian" pitchFamily="82" charset="0"/>
              </a:rPr>
              <a:t>Access control modifier</a:t>
            </a:r>
            <a:endParaRPr lang="en-US" sz="4000" dirty="0">
              <a:solidFill>
                <a:srgbClr val="006600"/>
              </a:solidFill>
              <a:latin typeface="Algerian" pitchFamily="82" charset="0"/>
            </a:endParaRPr>
          </a:p>
        </p:txBody>
      </p:sp>
      <p:graphicFrame>
        <p:nvGraphicFramePr>
          <p:cNvPr id="4" name="Table 3"/>
          <p:cNvGraphicFramePr>
            <a:graphicFrameLocks noGrp="1"/>
          </p:cNvGraphicFramePr>
          <p:nvPr/>
        </p:nvGraphicFramePr>
        <p:xfrm>
          <a:off x="457200" y="1828800"/>
          <a:ext cx="8229600" cy="1981200"/>
        </p:xfrm>
        <a:graphic>
          <a:graphicData uri="http://schemas.openxmlformats.org/drawingml/2006/table">
            <a:tbl>
              <a:tblPr firstRow="1" bandRow="1"/>
              <a:tblGrid>
                <a:gridCol w="1645920"/>
                <a:gridCol w="1645920"/>
                <a:gridCol w="1645920"/>
                <a:gridCol w="1310640"/>
                <a:gridCol w="1981200"/>
              </a:tblGrid>
              <a:tr h="370840">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Modifier</a:t>
                      </a:r>
                    </a:p>
                  </a:txBody>
                  <a:tcPr/>
                </a:tc>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Class</a:t>
                      </a:r>
                    </a:p>
                  </a:txBody>
                  <a:tcPr/>
                </a:tc>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Constructor</a:t>
                      </a:r>
                    </a:p>
                  </a:txBody>
                  <a:tcPr/>
                </a:tc>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Method </a:t>
                      </a:r>
                    </a:p>
                  </a:txBody>
                  <a:tcPr/>
                </a:tc>
                <a:tc>
                  <a:txBody>
                    <a:bodyPr/>
                    <a:lstStyle/>
                    <a:p>
                      <a:pPr algn="ctr"/>
                      <a:r>
                        <a:rPr lang="en-IN" sz="2000" b="1" i="0" u="none" strike="noStrike" cap="none" baseline="0" dirty="0" smtClean="0">
                          <a:solidFill>
                            <a:srgbClr val="000000"/>
                          </a:solidFill>
                          <a:latin typeface="+mj-lt"/>
                          <a:ea typeface="Arial"/>
                          <a:cs typeface="Times New Roman" pitchFamily="18" charset="0"/>
                          <a:sym typeface="Arial"/>
                        </a:rPr>
                        <a:t>Data/variables</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Public</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Protected</a:t>
                      </a:r>
                    </a:p>
                  </a:txBody>
                  <a:tcPr/>
                </a:tc>
                <a:tc>
                  <a:txBody>
                    <a:bodyPr/>
                    <a:lstStyle/>
                    <a:p>
                      <a:endParaRPr lang="en-IN" sz="2000" b="0" i="0" u="none" strike="noStrike" cap="none" baseline="0" dirty="0" smtClean="0">
                        <a:solidFill>
                          <a:srgbClr val="000000"/>
                        </a:solidFill>
                        <a:latin typeface="+mj-lt"/>
                        <a:ea typeface="Arial"/>
                        <a:cs typeface="Times New Roman" pitchFamily="18" charset="0"/>
                        <a:sym typeface="Arial"/>
                      </a:endParaRP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Default</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r>
              <a:tr h="370840">
                <a:tc>
                  <a:txBody>
                    <a:bodyPr/>
                    <a:lstStyle/>
                    <a:p>
                      <a:r>
                        <a:rPr lang="en-IN" sz="2000" b="0" i="0" u="none" strike="noStrike" cap="none" baseline="0" dirty="0" smtClean="0">
                          <a:solidFill>
                            <a:srgbClr val="000000"/>
                          </a:solidFill>
                          <a:latin typeface="+mj-lt"/>
                          <a:ea typeface="Arial"/>
                          <a:cs typeface="Times New Roman" pitchFamily="18" charset="0"/>
                          <a:sym typeface="Arial"/>
                        </a:rPr>
                        <a:t>Private</a:t>
                      </a:r>
                    </a:p>
                  </a:txBody>
                  <a:tcPr/>
                </a:tc>
                <a:tc>
                  <a:txBody>
                    <a:bodyPr/>
                    <a:lstStyle/>
                    <a:p>
                      <a:endParaRPr lang="en-IN" sz="2000" b="0" i="0" u="none" strike="noStrike" cap="none" baseline="0" dirty="0" smtClean="0">
                        <a:solidFill>
                          <a:srgbClr val="000000"/>
                        </a:solidFill>
                        <a:latin typeface="+mj-lt"/>
                        <a:ea typeface="Arial"/>
                        <a:cs typeface="Times New Roman" pitchFamily="18" charset="0"/>
                        <a:sym typeface="Arial"/>
                      </a:endParaRP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c>
                  <a:txBody>
                    <a:bodyPr/>
                    <a:lstStyle/>
                    <a:p>
                      <a:r>
                        <a:rPr lang="en-IN" sz="2000" b="0" i="0" u="none" strike="noStrike" cap="none" baseline="0" dirty="0" smtClean="0">
                          <a:solidFill>
                            <a:srgbClr val="000000"/>
                          </a:solidFill>
                          <a:latin typeface="+mj-lt"/>
                          <a:ea typeface="Arial"/>
                          <a:cs typeface="Times New Roman" pitchFamily="18" charset="0"/>
                          <a:sym typeface="Arial"/>
                        </a:rPr>
                        <a:t>Yes</a:t>
                      </a:r>
                    </a:p>
                  </a:txBody>
                  <a:tcPr/>
                </a:tc>
              </a:tr>
            </a:tbl>
          </a:graphicData>
        </a:graphic>
      </p:graphicFrame>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powerpoint-template - Copy 1">
      <a:dk1>
        <a:srgbClr val="808080"/>
      </a:dk1>
      <a:lt1>
        <a:srgbClr val="FFFFFF"/>
      </a:lt1>
      <a:dk2>
        <a:srgbClr val="808080"/>
      </a:dk2>
      <a:lt2>
        <a:srgbClr val="167EDC"/>
      </a:lt2>
      <a:accent1>
        <a:srgbClr val="2DC010"/>
      </a:accent1>
      <a:accent2>
        <a:srgbClr val="EE0077"/>
      </a:accent2>
      <a:accent3>
        <a:srgbClr val="FFFFFF"/>
      </a:accent3>
      <a:accent4>
        <a:srgbClr val="2DC010"/>
      </a:accent4>
      <a:accent5>
        <a:srgbClr val="EE0077"/>
      </a:accent5>
      <a:accent6>
        <a:srgbClr val="FFFFFF"/>
      </a:accent6>
      <a:hlink>
        <a:srgbClr val="FDA609"/>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B3BD02B5E5A84C8418D1FED1A53FD1" ma:contentTypeVersion="13" ma:contentTypeDescription="Create a new document." ma:contentTypeScope="" ma:versionID="802524861faa279f2fe8026a6434af29">
  <xsd:schema xmlns:xsd="http://www.w3.org/2001/XMLSchema" xmlns:xs="http://www.w3.org/2001/XMLSchema" xmlns:p="http://schemas.microsoft.com/office/2006/metadata/properties" xmlns:ns2="a24058b9-8d5c-48c5-967b-1ae8701392b0" xmlns:ns3="3e9a99de-f688-4b11-a323-074afc5c7bcc" targetNamespace="http://schemas.microsoft.com/office/2006/metadata/properties" ma:root="true" ma:fieldsID="b120073872aa0b5e949950b55e6ebb50" ns2:_="" ns3:_="">
    <xsd:import namespace="a24058b9-8d5c-48c5-967b-1ae8701392b0"/>
    <xsd:import namespace="3e9a99de-f688-4b11-a323-074afc5c7b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dat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058b9-8d5c-48c5-967b-1ae87013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 ma:index="18"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e9a99de-f688-4b11-a323-074afc5c7bc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06a5e6-9119-4807-b5ac-0d54bb7b0351}" ma:internalName="TaxCatchAll" ma:showField="CatchAllData" ma:web="3e9a99de-f688-4b11-a323-074afc5c7bc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FC1987-4B5C-42B1-9EB0-7FCA1700F130}"/>
</file>

<file path=customXml/itemProps2.xml><?xml version="1.0" encoding="utf-8"?>
<ds:datastoreItem xmlns:ds="http://schemas.openxmlformats.org/officeDocument/2006/customXml" ds:itemID="{856F30D7-0EEC-45FB-B182-D18A292C66CF}"/>
</file>

<file path=docProps/app.xml><?xml version="1.0" encoding="utf-8"?>
<Properties xmlns="http://schemas.openxmlformats.org/officeDocument/2006/extended-properties" xmlns:vt="http://schemas.openxmlformats.org/officeDocument/2006/docPropsVTypes">
  <Template/>
  <TotalTime>8227</TotalTime>
  <Words>3068</Words>
  <Application>Microsoft Office PowerPoint</Application>
  <PresentationFormat>On-screen Show (4:3)</PresentationFormat>
  <Paragraphs>534</Paragraphs>
  <Slides>59</Slides>
  <Notes>57</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Custom Theme</vt:lpstr>
      <vt:lpstr>JAVA basics</vt:lpstr>
      <vt:lpstr>Java variables</vt:lpstr>
      <vt:lpstr>Slide 3</vt:lpstr>
      <vt:lpstr>Types of Variable</vt:lpstr>
      <vt:lpstr>methods</vt:lpstr>
      <vt:lpstr>Access modifiers</vt:lpstr>
      <vt:lpstr>Access control modifier</vt:lpstr>
      <vt:lpstr>Access control modifier</vt:lpstr>
      <vt:lpstr>Access control modifier</vt:lpstr>
      <vt:lpstr>Questions</vt:lpstr>
      <vt:lpstr>Method overloading</vt:lpstr>
      <vt:lpstr>What is method signature</vt:lpstr>
      <vt:lpstr>Question - 1</vt:lpstr>
      <vt:lpstr>Question - 2</vt:lpstr>
      <vt:lpstr>Question - 3</vt:lpstr>
      <vt:lpstr>Question - 4</vt:lpstr>
      <vt:lpstr>Question - 5</vt:lpstr>
      <vt:lpstr>Question - 6</vt:lpstr>
      <vt:lpstr>Question - 7</vt:lpstr>
      <vt:lpstr>Questions</vt:lpstr>
      <vt:lpstr>Questions</vt:lpstr>
      <vt:lpstr>Questions</vt:lpstr>
      <vt:lpstr>answers</vt:lpstr>
      <vt:lpstr>answers</vt:lpstr>
      <vt:lpstr>Non access modifier</vt:lpstr>
      <vt:lpstr>final</vt:lpstr>
      <vt:lpstr>final</vt:lpstr>
      <vt:lpstr>static</vt:lpstr>
      <vt:lpstr>static</vt:lpstr>
      <vt:lpstr>Static variable vs Instance Variable</vt:lpstr>
      <vt:lpstr>Static method</vt:lpstr>
      <vt:lpstr>Static method</vt:lpstr>
      <vt:lpstr>Static block</vt:lpstr>
      <vt:lpstr>What is the use of static block</vt:lpstr>
      <vt:lpstr>Non access modifiers</vt:lpstr>
      <vt:lpstr>Constructors</vt:lpstr>
      <vt:lpstr>Types of constructors</vt:lpstr>
      <vt:lpstr>Constructor overloading</vt:lpstr>
      <vt:lpstr>This keyword</vt:lpstr>
      <vt:lpstr>call overloaded constructor</vt:lpstr>
      <vt:lpstr>Call method of the class</vt:lpstr>
      <vt:lpstr>This as method parameter</vt:lpstr>
      <vt:lpstr>Constructor chaining</vt:lpstr>
      <vt:lpstr>arrays</vt:lpstr>
      <vt:lpstr>Array declaration</vt:lpstr>
      <vt:lpstr>Initialization of array</vt:lpstr>
      <vt:lpstr>Accessing array elements</vt:lpstr>
      <vt:lpstr>For each loop</vt:lpstr>
      <vt:lpstr>Copying array</vt:lpstr>
      <vt:lpstr>Copying array</vt:lpstr>
      <vt:lpstr>Copying array</vt:lpstr>
      <vt:lpstr>Copying array</vt:lpstr>
      <vt:lpstr>Arrays of objects</vt:lpstr>
      <vt:lpstr>Arrays as parameters</vt:lpstr>
      <vt:lpstr>Multi-Dimensional Array</vt:lpstr>
      <vt:lpstr>Jagged array</vt:lpstr>
      <vt:lpstr>Inheritance (IS-A)</vt:lpstr>
      <vt:lpstr>LAB2</vt:lpstr>
      <vt:lpstr>LAB2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Basics</dc:title>
  <dc:subject>HTML Basics</dc:subject>
  <dc:creator>Sudha Agarwal</dc:creator>
  <dc:description>Send your feedback to sudha.agarwal84@gmail.com</dc:description>
  <cp:lastModifiedBy>cdac</cp:lastModifiedBy>
  <cp:revision>1325</cp:revision>
  <dcterms:modified xsi:type="dcterms:W3CDTF">2023-03-31T11:55:16Z</dcterms:modified>
</cp:coreProperties>
</file>