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9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67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9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2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1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8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4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6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A night sky at Lake Tekapo New Zealand">
            <a:extLst>
              <a:ext uri="{FF2B5EF4-FFF2-40B4-BE49-F238E27FC236}">
                <a16:creationId xmlns:a16="http://schemas.microsoft.com/office/drawing/2014/main" id="{AC2881CB-B150-4A8C-86F0-3D7024604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87BCD2-1F91-4585-8A5F-5CAE02F37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SG" sz="9600" b="1" dirty="0"/>
              <a:t>Zhooter 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7F0A-3867-4E9A-AE96-2E9D324BD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0305" y="5498594"/>
            <a:ext cx="3061894" cy="1049867"/>
          </a:xfrm>
        </p:spPr>
        <p:txBody>
          <a:bodyPr>
            <a:normAutofit/>
          </a:bodyPr>
          <a:lstStyle/>
          <a:p>
            <a:r>
              <a:rPr lang="en-SG" sz="4400" dirty="0"/>
              <a:t>By Jun yuan</a:t>
            </a:r>
          </a:p>
        </p:txBody>
      </p:sp>
    </p:spTree>
    <p:extLst>
      <p:ext uri="{BB962C8B-B14F-4D97-AF65-F5344CB8AC3E}">
        <p14:creationId xmlns:p14="http://schemas.microsoft.com/office/powerpoint/2010/main" val="15221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969E-312A-4CD7-96D6-1B393F6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F8B2-13C0-4851-A2E3-DD07DB87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a Single Player, Action shooting game, where you are in a town fill zombies that are coming from all direction come after you  and will have to shoot all of them down.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030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17D1-6CDB-468E-965C-1E9AAA30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0" i="0" dirty="0">
                <a:effectLst/>
                <a:latin typeface="Segoe UI" panose="020B0502040204020203" pitchFamily="34" charset="0"/>
              </a:rPr>
              <a:t>Game screenshots</a:t>
            </a:r>
            <a:br>
              <a:rPr lang="en-SG" b="0" i="0" dirty="0">
                <a:effectLst/>
                <a:latin typeface="Segoe UI" panose="020B0502040204020203" pitchFamily="34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5D86-2C16-4478-AAA6-F5EDBB23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35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999A-D689-488E-8924-415F87A3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0" i="0" dirty="0">
                <a:effectLst/>
                <a:latin typeface="Segoe UI" panose="020B0502040204020203" pitchFamily="34" charset="0"/>
              </a:rPr>
              <a:t>Your Challenge/Hurdle + Solution</a:t>
            </a:r>
            <a:br>
              <a:rPr lang="en-SG" b="0" i="0" dirty="0">
                <a:effectLst/>
                <a:latin typeface="Segoe UI" panose="020B0502040204020203" pitchFamily="34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A521-B658-4680-8FFB-92661ACB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42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BCC1-C29A-4CD4-9C4B-435FB6B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0" i="0" dirty="0">
                <a:effectLst/>
                <a:latin typeface="Segoe UI" panose="020B0502040204020203" pitchFamily="34" charset="0"/>
              </a:rPr>
              <a:t>Your Learning point</a:t>
            </a:r>
            <a:br>
              <a:rPr lang="en-SG" b="0" i="0" dirty="0">
                <a:effectLst/>
                <a:latin typeface="Segoe UI" panose="020B0502040204020203" pitchFamily="34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839A-0686-4709-8E67-64AE6A5C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15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A8DB-7758-428D-9EE9-3FC95B44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16F9-1FAE-4FA5-BC03-B8E67344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78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CA33DD"/>
      </a:accent1>
      <a:accent2>
        <a:srgbClr val="7325CC"/>
      </a:accent2>
      <a:accent3>
        <a:srgbClr val="3B33DD"/>
      </a:accent3>
      <a:accent4>
        <a:srgbClr val="215FCB"/>
      </a:accent4>
      <a:accent5>
        <a:srgbClr val="33B8DD"/>
      </a:accent5>
      <a:accent6>
        <a:srgbClr val="1FC3A2"/>
      </a:accent6>
      <a:hlink>
        <a:srgbClr val="3F8E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Goudy Old Style</vt:lpstr>
      <vt:lpstr>Segoe UI</vt:lpstr>
      <vt:lpstr>Wingdings 2</vt:lpstr>
      <vt:lpstr>SlateVTI</vt:lpstr>
      <vt:lpstr>Zhooter shot</vt:lpstr>
      <vt:lpstr>About my Game</vt:lpstr>
      <vt:lpstr>Game screenshots </vt:lpstr>
      <vt:lpstr>Your Challenge/Hurdle + Solution </vt:lpstr>
      <vt:lpstr>Your Learning point 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Zhooter shot</dc:title>
  <dc:creator>Utsubyo L</dc:creator>
  <cp:lastModifiedBy>Utsubyo L</cp:lastModifiedBy>
  <cp:revision>4</cp:revision>
  <dcterms:created xsi:type="dcterms:W3CDTF">2021-02-20T11:01:37Z</dcterms:created>
  <dcterms:modified xsi:type="dcterms:W3CDTF">2021-02-22T03:50:04Z</dcterms:modified>
</cp:coreProperties>
</file>