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BCF78-3AFB-4BF7-8786-13277BCF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8BE9CE-27AC-4770-86E1-4E051BB60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E70AE-6203-477C-9007-5DB1DAB4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10029-AC75-4ADA-B3DB-5245BDE6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158520-F59D-4EA0-803F-3B3C307D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36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3C9A4-A703-4CC0-A3D4-91C1D936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B775C1-3F04-4937-B102-4957F127A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E6DE02-4795-4B0D-9A67-5F600195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8501-4DFC-45FF-9763-7F44248F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7941B-7101-4F12-8B3A-A3336DD4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1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7E9A6D-D2CF-40CE-B13E-44C51AB91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45F4F6-F1F2-40B2-9BB5-48EBCC6B3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52E20F-2F06-4325-899C-3FC4256C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25783-B8F4-4BDC-AD89-541F6E24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E0491-11C5-48A5-BAE1-FD436E93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2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08333-E157-4BC9-99EE-BD4123E2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2AB9D3-EDAA-43EB-8A73-4566167A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C8283E-7EAC-4DE7-9D2B-F7FB79CB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CC02E-483F-4630-AE7C-228B6C6F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5E60F-54E5-47A6-B168-C9F05CE2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7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7FAD0-CB2A-4F01-98E2-3D3C3EBB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FDEEAA-DF65-4448-8C64-59C89936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1470EB-76B4-4385-927A-DF9EEF33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C599D-1C06-4D93-B73C-B3BB5247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7366E-634F-48B7-9EF0-8F23383A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9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859B3-1BF3-41F8-BB2C-DDB6F4E4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A797F8-3D1F-4488-9FE2-C7FD10029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EDF23E-BDA6-4895-BD62-1CA544627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E1646B-91EC-40A4-B461-9F6701A6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16B195-22CB-428F-A2A9-8AC1573F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5DE513-61C0-4CA3-8EEB-2F451016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23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68FB7-308A-4318-BD88-BD708D9B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864547-9CD0-4E7D-8CCB-97797F81D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7A7E48-0322-4A83-991E-29C10D74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C44635-3F01-4493-9993-2FEA23C22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A574A0-BA84-4749-8828-4EC38580C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36D880-F0F9-4C1F-879B-81EA0A7B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5ECA66-CDA8-408D-99EF-9AE2FEEC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EDF83B-62D8-4170-A3FC-6F142B53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4F7E0-495C-419A-818D-21634BA4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FC102C-2941-45DB-B316-39E70858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BD0E30-35A9-43C6-9891-FAEF5EE5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A9B659-B28C-4995-B6DD-189ECF8F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1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E4DCFC-148F-4EDF-B38E-FB9A7C3E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3AD6A3-4985-4C9B-802A-9F864939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0818A6-CBF1-457D-95BD-A37F64AA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6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5E196-FDDD-4926-BCBA-1CE592F1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7750E-3819-4418-83EB-1346E465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EECCEC-E114-4437-9079-9BA034B2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FBCB20-2BA5-4031-A9EC-E194B841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2A283E-13B6-483B-B4C6-9C5A2E61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878B9C-8223-4075-AAD0-C88E47F0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9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31B35-2F3D-420A-8894-F277EBB0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80EA25-BD5E-48AB-BDB3-3BDB9FAE8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FA93CE-BDE1-4B47-A63B-03C920631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9F43A1-05CF-4A62-AF23-931B2A77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5979D6-4E1F-4119-90BC-EFC2DE76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2743B2-6095-4407-918C-A2EEF5FD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37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FD8C01-89B8-495E-A411-62ADB316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3685BD-960D-4BF3-9918-A052E494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1FCF33-5A4F-4638-AED5-7764A35D8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B4F0-435A-45F9-A672-AE7C4071EE92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4F180-EF8A-4347-9DCE-C6CB98BD4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B299BD-6585-4FE1-BB0D-F92193D5B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C8F1-EFC7-4419-8C64-158D40590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0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4F3E47-C251-4636-98F5-ED15DEA40589}"/>
              </a:ext>
            </a:extLst>
          </p:cNvPr>
          <p:cNvSpPr txBox="1"/>
          <p:nvPr/>
        </p:nvSpPr>
        <p:spPr>
          <a:xfrm>
            <a:off x="0" y="58723"/>
            <a:ext cx="309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メンバーの追加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.add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 [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DiscordID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36BAB4-77BF-467E-8F48-D4D924B0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" y="705054"/>
            <a:ext cx="3019846" cy="120031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1E6543-4A83-47C6-BDF7-0BECC54C35F6}"/>
              </a:ext>
            </a:extLst>
          </p:cNvPr>
          <p:cNvSpPr txBox="1"/>
          <p:nvPr/>
        </p:nvSpPr>
        <p:spPr>
          <a:xfrm>
            <a:off x="3667387" y="50713"/>
            <a:ext cx="322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登録されているメンバー一覧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allmember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5F9603-22F1-49D1-A510-9B2DB014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66" y="697044"/>
            <a:ext cx="2838846" cy="212437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7F871D-96E7-496C-A2D8-B7F40B40B0E8}"/>
              </a:ext>
            </a:extLst>
          </p:cNvPr>
          <p:cNvSpPr txBox="1"/>
          <p:nvPr/>
        </p:nvSpPr>
        <p:spPr>
          <a:xfrm>
            <a:off x="75691" y="3429000"/>
            <a:ext cx="541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メンバーを進行役に任命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リーダー限定コマンド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.admin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26F11A6-E4C9-4EB1-932D-1F9A0F94A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24" y="4075331"/>
            <a:ext cx="2519223" cy="2668248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D9CC430-4AD8-43A4-AEFB-BD77AFE4DE43}"/>
              </a:ext>
            </a:extLst>
          </p:cNvPr>
          <p:cNvSpPr/>
          <p:nvPr/>
        </p:nvSpPr>
        <p:spPr>
          <a:xfrm>
            <a:off x="933297" y="6431327"/>
            <a:ext cx="459276" cy="154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FA966D-1EEE-4837-8F5B-776D80766F62}"/>
              </a:ext>
            </a:extLst>
          </p:cNvPr>
          <p:cNvSpPr txBox="1"/>
          <p:nvPr/>
        </p:nvSpPr>
        <p:spPr>
          <a:xfrm>
            <a:off x="2797580" y="6374247"/>
            <a:ext cx="2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名前に★がつきます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3C3A1E5-C10D-47E2-A791-E8685632D441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1417739" y="6543413"/>
            <a:ext cx="1379841" cy="15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667B324-388F-414F-84DB-5EFACFB4D91C}"/>
              </a:ext>
            </a:extLst>
          </p:cNvPr>
          <p:cNvSpPr txBox="1"/>
          <p:nvPr/>
        </p:nvSpPr>
        <p:spPr>
          <a:xfrm>
            <a:off x="7301218" y="44101"/>
            <a:ext cx="322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メンバーを除外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.remove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メンバー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F7E08E7-0780-400D-8B8E-B6678BC1B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160" y="638341"/>
            <a:ext cx="3229835" cy="44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DF77D3-8C59-4021-BE15-8931E7D0E8EA}"/>
              </a:ext>
            </a:extLst>
          </p:cNvPr>
          <p:cNvSpPr txBox="1"/>
          <p:nvPr/>
        </p:nvSpPr>
        <p:spPr>
          <a:xfrm>
            <a:off x="-1" y="58723"/>
            <a:ext cx="5746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凸の予約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.set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パーティ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ダメージ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コメント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 : 1 ~ 5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パーティ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魔法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ニャル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ダメージ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100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万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 100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   ワンパン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 -1</a:t>
            </a: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コメント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省略可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F14A2F-8FAD-4194-B346-31EBCCD9442A}"/>
              </a:ext>
            </a:extLst>
          </p:cNvPr>
          <p:cNvSpPr txBox="1"/>
          <p:nvPr/>
        </p:nvSpPr>
        <p:spPr>
          <a:xfrm>
            <a:off x="5819277" y="47181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凸予約の削除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.del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予約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74E0F08-7AEF-4728-9DAA-5354EE87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95" y="693512"/>
            <a:ext cx="3115110" cy="247684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40262B-8781-4C78-9451-78C1BBAFBA26}"/>
              </a:ext>
            </a:extLst>
          </p:cNvPr>
          <p:cNvSpPr/>
          <p:nvPr/>
        </p:nvSpPr>
        <p:spPr>
          <a:xfrm>
            <a:off x="6660669" y="2342703"/>
            <a:ext cx="266328" cy="179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EA5CE7-2811-49A1-B328-8CFF6CE0095B}"/>
              </a:ext>
            </a:extLst>
          </p:cNvPr>
          <p:cNvSpPr txBox="1"/>
          <p:nvPr/>
        </p:nvSpPr>
        <p:spPr>
          <a:xfrm>
            <a:off x="9188742" y="1608769"/>
            <a:ext cx="97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予約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AC336F7-C14E-45EC-AEB8-B3AC483DC9C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49952" y="1793435"/>
            <a:ext cx="2238790" cy="664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B0FFB348-1829-4C2D-ABBE-ACDB9A56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214" y="3791613"/>
            <a:ext cx="3315163" cy="117173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CB9BD35-DB0B-4146-8A86-E324059CF64D}"/>
              </a:ext>
            </a:extLst>
          </p:cNvPr>
          <p:cNvSpPr/>
          <p:nvPr/>
        </p:nvSpPr>
        <p:spPr>
          <a:xfrm>
            <a:off x="6878646" y="4040244"/>
            <a:ext cx="142611" cy="212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06236AA-EB32-436E-A1FC-268CA67E228B}"/>
              </a:ext>
            </a:extLst>
          </p:cNvPr>
          <p:cNvCxnSpPr>
            <a:cxnSpLocks/>
          </p:cNvCxnSpPr>
          <p:nvPr/>
        </p:nvCxnSpPr>
        <p:spPr>
          <a:xfrm flipH="1">
            <a:off x="6878646" y="1931935"/>
            <a:ext cx="2526927" cy="2108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F645465-42FA-47D0-B671-2E48DDBCA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7" y="1968617"/>
            <a:ext cx="3372321" cy="4877481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4657748-AE24-4810-8757-5DE283E51742}"/>
              </a:ext>
            </a:extLst>
          </p:cNvPr>
          <p:cNvSpPr/>
          <p:nvPr/>
        </p:nvSpPr>
        <p:spPr>
          <a:xfrm>
            <a:off x="1494447" y="4727158"/>
            <a:ext cx="627967" cy="212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13F0D18-E725-46AE-91A6-B1CEBBBF22BD}"/>
              </a:ext>
            </a:extLst>
          </p:cNvPr>
          <p:cNvCxnSpPr>
            <a:cxnSpLocks/>
          </p:cNvCxnSpPr>
          <p:nvPr/>
        </p:nvCxnSpPr>
        <p:spPr>
          <a:xfrm flipH="1">
            <a:off x="2132579" y="4316391"/>
            <a:ext cx="1715696" cy="517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5311C61-D4F0-490F-A29D-F8E9158ED78B}"/>
              </a:ext>
            </a:extLst>
          </p:cNvPr>
          <p:cNvSpPr/>
          <p:nvPr/>
        </p:nvSpPr>
        <p:spPr>
          <a:xfrm>
            <a:off x="1460825" y="5938138"/>
            <a:ext cx="142611" cy="212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78BA8AA-4A60-4AAE-BD63-680A7CB8B70C}"/>
              </a:ext>
            </a:extLst>
          </p:cNvPr>
          <p:cNvCxnSpPr>
            <a:cxnSpLocks/>
          </p:cNvCxnSpPr>
          <p:nvPr/>
        </p:nvCxnSpPr>
        <p:spPr>
          <a:xfrm flipH="1">
            <a:off x="1655873" y="4316391"/>
            <a:ext cx="2434169" cy="1728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46615A9-3D18-4547-9AB1-8492037174CF}"/>
              </a:ext>
            </a:extLst>
          </p:cNvPr>
          <p:cNvSpPr txBox="1"/>
          <p:nvPr/>
        </p:nvSpPr>
        <p:spPr>
          <a:xfrm>
            <a:off x="3607088" y="3761026"/>
            <a:ext cx="170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ワンパンと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は同じ意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D68CEF8-286A-4CD4-9B57-364933BAC424}"/>
              </a:ext>
            </a:extLst>
          </p:cNvPr>
          <p:cNvSpPr/>
          <p:nvPr/>
        </p:nvSpPr>
        <p:spPr>
          <a:xfrm>
            <a:off x="1737124" y="2218960"/>
            <a:ext cx="142611" cy="212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B4008E2-514C-492B-9D1F-5379D18AA76A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1879736" y="2245706"/>
            <a:ext cx="1749932" cy="96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5D7840C-0789-47F6-9828-2E7B21D63E09}"/>
              </a:ext>
            </a:extLst>
          </p:cNvPr>
          <p:cNvSpPr txBox="1"/>
          <p:nvPr/>
        </p:nvSpPr>
        <p:spPr>
          <a:xfrm>
            <a:off x="3629668" y="2061040"/>
            <a:ext cx="170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省略可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889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DF77D3-8C59-4021-BE15-8931E7D0E8EA}"/>
              </a:ext>
            </a:extLst>
          </p:cNvPr>
          <p:cNvSpPr txBox="1"/>
          <p:nvPr/>
        </p:nvSpPr>
        <p:spPr>
          <a:xfrm>
            <a:off x="-1" y="58723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本戦開始宣言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atk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06C40D-7A57-4882-8A38-9D3E9FAC60A2}"/>
              </a:ext>
            </a:extLst>
          </p:cNvPr>
          <p:cNvSpPr txBox="1"/>
          <p:nvPr/>
        </p:nvSpPr>
        <p:spPr>
          <a:xfrm>
            <a:off x="-1" y="3296487"/>
            <a:ext cx="402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凸数の修正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タスキル，同時凸無効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.fix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154E3A0-F045-4C60-AEAE-3E48809A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4" y="623711"/>
            <a:ext cx="2524477" cy="118126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38CE9D3-E0D9-47A6-A331-F191DA75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33" y="616416"/>
            <a:ext cx="3124636" cy="254353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F4BC7B7-EDA8-4F43-9D18-8B57F2116D34}"/>
              </a:ext>
            </a:extLst>
          </p:cNvPr>
          <p:cNvSpPr txBox="1"/>
          <p:nvPr/>
        </p:nvSpPr>
        <p:spPr>
          <a:xfrm>
            <a:off x="188752" y="2193612"/>
            <a:ext cx="230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戦闘中を示すマークが付きます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3B7769-FFD8-4A64-8E99-949107FE0C62}"/>
              </a:ext>
            </a:extLst>
          </p:cNvPr>
          <p:cNvSpPr/>
          <p:nvPr/>
        </p:nvSpPr>
        <p:spPr>
          <a:xfrm>
            <a:off x="3422709" y="1459461"/>
            <a:ext cx="335559" cy="250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ABA0D78-C372-4FAC-BA35-B144E6F4EDCB}"/>
              </a:ext>
            </a:extLst>
          </p:cNvPr>
          <p:cNvCxnSpPr>
            <a:cxnSpLocks/>
          </p:cNvCxnSpPr>
          <p:nvPr/>
        </p:nvCxnSpPr>
        <p:spPr>
          <a:xfrm flipV="1">
            <a:off x="2305630" y="1602297"/>
            <a:ext cx="1117079" cy="635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1DEF439-7782-4681-B607-E7E83F9AEE6C}"/>
              </a:ext>
            </a:extLst>
          </p:cNvPr>
          <p:cNvSpPr txBox="1"/>
          <p:nvPr/>
        </p:nvSpPr>
        <p:spPr>
          <a:xfrm>
            <a:off x="6364446" y="43974"/>
            <a:ext cx="35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本戦終了宣言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.end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与えたダメージ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F55828C-E4DF-4BCF-AB6A-551CF3846FCC}"/>
              </a:ext>
            </a:extLst>
          </p:cNvPr>
          <p:cNvSpPr txBox="1"/>
          <p:nvPr/>
        </p:nvSpPr>
        <p:spPr>
          <a:xfrm>
            <a:off x="8787003" y="3352621"/>
            <a:ext cx="230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マークが消えて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残凸数がへります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DF4F18A0-05A6-4508-BEA8-6EF894CA4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4" y="3867751"/>
            <a:ext cx="2457793" cy="1171739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C2DC79B-A880-4FDF-AAC0-7AF0DE7CA6C8}"/>
              </a:ext>
            </a:extLst>
          </p:cNvPr>
          <p:cNvSpPr txBox="1"/>
          <p:nvPr/>
        </p:nvSpPr>
        <p:spPr>
          <a:xfrm>
            <a:off x="98784" y="5306484"/>
            <a:ext cx="240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次週に進んだ！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.lc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779A5C7C-368B-4762-8EAF-26B54B250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19" y="5629144"/>
            <a:ext cx="2286319" cy="1124107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15E5EF1-9160-48B9-863C-2EA8EE441D0D}"/>
              </a:ext>
            </a:extLst>
          </p:cNvPr>
          <p:cNvSpPr txBox="1"/>
          <p:nvPr/>
        </p:nvSpPr>
        <p:spPr>
          <a:xfrm>
            <a:off x="2969116" y="4524360"/>
            <a:ext cx="240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周数の設定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.lc set 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1BD58F67-51E8-4636-9819-21F1543C6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960" y="5116789"/>
            <a:ext cx="2970429" cy="1090066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EBD599E-D148-4D40-9447-8B5D89723335}"/>
              </a:ext>
            </a:extLst>
          </p:cNvPr>
          <p:cNvSpPr txBox="1"/>
          <p:nvPr/>
        </p:nvSpPr>
        <p:spPr>
          <a:xfrm>
            <a:off x="2987960" y="6257161"/>
            <a:ext cx="37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※.lc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コマンドを送りすぎた時とか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B80B578-F15E-43F4-B95A-7764772BA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5587" y="600839"/>
            <a:ext cx="2443361" cy="2008138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0C15188-D209-4369-A4A7-B76117DC2DF3}"/>
              </a:ext>
            </a:extLst>
          </p:cNvPr>
          <p:cNvSpPr/>
          <p:nvPr/>
        </p:nvSpPr>
        <p:spPr>
          <a:xfrm>
            <a:off x="7375763" y="812391"/>
            <a:ext cx="191107" cy="250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40D6B50-2F06-4E62-9C08-9A8F0F47BDB4}"/>
              </a:ext>
            </a:extLst>
          </p:cNvPr>
          <p:cNvCxnSpPr>
            <a:cxnSpLocks/>
          </p:cNvCxnSpPr>
          <p:nvPr/>
        </p:nvCxnSpPr>
        <p:spPr>
          <a:xfrm flipV="1">
            <a:off x="6185272" y="913725"/>
            <a:ext cx="1190491" cy="1926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825BE7D-9AA9-48A2-B47B-C2031BE23EBA}"/>
              </a:ext>
            </a:extLst>
          </p:cNvPr>
          <p:cNvSpPr txBox="1"/>
          <p:nvPr/>
        </p:nvSpPr>
        <p:spPr>
          <a:xfrm>
            <a:off x="5932935" y="2839943"/>
            <a:ext cx="266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万ありなしどちらでも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5E5099A-8A73-4304-8ACD-3D523A865C19}"/>
              </a:ext>
            </a:extLst>
          </p:cNvPr>
          <p:cNvCxnSpPr>
            <a:cxnSpLocks/>
          </p:cNvCxnSpPr>
          <p:nvPr/>
        </p:nvCxnSpPr>
        <p:spPr>
          <a:xfrm flipV="1">
            <a:off x="6293704" y="1971568"/>
            <a:ext cx="913213" cy="150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79AFB0-EF2B-4E89-BF8E-B4B97B3F976E}"/>
              </a:ext>
            </a:extLst>
          </p:cNvPr>
          <p:cNvSpPr txBox="1"/>
          <p:nvPr/>
        </p:nvSpPr>
        <p:spPr>
          <a:xfrm>
            <a:off x="5932934" y="3434987"/>
            <a:ext cx="266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倒した場合は〆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or-1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F832830-0DAF-4519-B8B8-9B8EC81DF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4709" y="599630"/>
            <a:ext cx="2003257" cy="270674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5490091-DD7B-49C3-B6B5-2F5240737C79}"/>
              </a:ext>
            </a:extLst>
          </p:cNvPr>
          <p:cNvSpPr txBox="1"/>
          <p:nvPr/>
        </p:nvSpPr>
        <p:spPr>
          <a:xfrm>
            <a:off x="6797561" y="3966735"/>
            <a:ext cx="306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の修正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.hp set [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No.] [HP]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3338D5B-AD71-4081-9729-94262D6ED6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8042" y="4578916"/>
            <a:ext cx="2892519" cy="2137949"/>
          </a:xfrm>
          <a:prstGeom prst="rect">
            <a:avLst/>
          </a:prstGeom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890B9D-3919-4492-B1B3-25025EC3DD5A}"/>
              </a:ext>
            </a:extLst>
          </p:cNvPr>
          <p:cNvSpPr/>
          <p:nvPr/>
        </p:nvSpPr>
        <p:spPr>
          <a:xfrm>
            <a:off x="7811717" y="5893708"/>
            <a:ext cx="149435" cy="179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BCCE92E-DA63-4FAE-B126-BC45AC643DCF}"/>
              </a:ext>
            </a:extLst>
          </p:cNvPr>
          <p:cNvCxnSpPr>
            <a:cxnSpLocks/>
          </p:cNvCxnSpPr>
          <p:nvPr/>
        </p:nvCxnSpPr>
        <p:spPr>
          <a:xfrm flipH="1">
            <a:off x="7968787" y="4909882"/>
            <a:ext cx="1837943" cy="1073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5374D60-F775-4AED-870B-1F2F6E07AE89}"/>
              </a:ext>
            </a:extLst>
          </p:cNvPr>
          <p:cNvSpPr txBox="1"/>
          <p:nvPr/>
        </p:nvSpPr>
        <p:spPr>
          <a:xfrm>
            <a:off x="9616579" y="4545714"/>
            <a:ext cx="257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討伐済みにするなら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D8683E-DA7D-48A3-9712-D1D13EF73B85}"/>
              </a:ext>
            </a:extLst>
          </p:cNvPr>
          <p:cNvSpPr txBox="1"/>
          <p:nvPr/>
        </p:nvSpPr>
        <p:spPr>
          <a:xfrm>
            <a:off x="9638196" y="5422990"/>
            <a:ext cx="257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間違ったダメージとかで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.end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したときとか</a:t>
            </a:r>
          </a:p>
        </p:txBody>
      </p:sp>
    </p:spTree>
    <p:extLst>
      <p:ext uri="{BB962C8B-B14F-4D97-AF65-F5344CB8AC3E}">
        <p14:creationId xmlns:p14="http://schemas.microsoft.com/office/powerpoint/2010/main" val="223222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978E43C-5319-47A8-A2F4-3058EC64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5" y="778458"/>
            <a:ext cx="3022206" cy="14375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3D64AE-1F70-4C0D-807A-68217AC2EDD8}"/>
              </a:ext>
            </a:extLst>
          </p:cNvPr>
          <p:cNvSpPr txBox="1"/>
          <p:nvPr/>
        </p:nvSpPr>
        <p:spPr>
          <a:xfrm>
            <a:off x="168345" y="132127"/>
            <a:ext cx="374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ボス名称の登録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.boss name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CE6507E-281D-4C42-8230-DDDCC29D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45" y="2393682"/>
            <a:ext cx="3022206" cy="16663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C33A51-4D37-4D48-97D8-193F903B3E2E}"/>
              </a:ext>
            </a:extLst>
          </p:cNvPr>
          <p:cNvSpPr/>
          <p:nvPr/>
        </p:nvSpPr>
        <p:spPr>
          <a:xfrm>
            <a:off x="377504" y="3063275"/>
            <a:ext cx="822122" cy="241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D2A2CC0-15FC-48B4-9570-B82D50189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850" y="1038359"/>
            <a:ext cx="2911098" cy="148862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FDC0C9-ACBA-4E5C-BA96-FEA79FA40B0B}"/>
              </a:ext>
            </a:extLst>
          </p:cNvPr>
          <p:cNvSpPr txBox="1"/>
          <p:nvPr/>
        </p:nvSpPr>
        <p:spPr>
          <a:xfrm>
            <a:off x="4355849" y="115029"/>
            <a:ext cx="499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ボス最大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の登録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.boss hp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最大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HP]</a:t>
            </a:r>
          </a:p>
          <a:p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段階が切り替わった際に使うこと！</a:t>
            </a:r>
            <a:endParaRPr kumimoji="1"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283918D-2A10-459C-B5D9-21E4C719D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849" y="2670682"/>
            <a:ext cx="2911099" cy="16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1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06C40D-7A57-4882-8A38-9D3E9FAC60A2}"/>
              </a:ext>
            </a:extLst>
          </p:cNvPr>
          <p:cNvSpPr txBox="1"/>
          <p:nvPr/>
        </p:nvSpPr>
        <p:spPr>
          <a:xfrm>
            <a:off x="-3" y="222797"/>
            <a:ext cx="751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持越しの登録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.co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残秒数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パーティ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ダメージ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コメント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74F4A6-606D-48D9-A4FA-DDED674BAB33}"/>
              </a:ext>
            </a:extLst>
          </p:cNvPr>
          <p:cNvSpPr txBox="1"/>
          <p:nvPr/>
        </p:nvSpPr>
        <p:spPr>
          <a:xfrm>
            <a:off x="5191613" y="1079627"/>
            <a:ext cx="231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持越しの削除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delco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持越し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309C6E-0581-4A06-9B6F-CED31CEAC7BC}"/>
              </a:ext>
            </a:extLst>
          </p:cNvPr>
          <p:cNvSpPr txBox="1"/>
          <p:nvPr/>
        </p:nvSpPr>
        <p:spPr>
          <a:xfrm>
            <a:off x="-3" y="5530443"/>
            <a:ext cx="431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上書きも同じコマンドをもう一回送信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108A38AD-D8E3-4A75-9689-4346B093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98" y="1720841"/>
            <a:ext cx="3541583" cy="231667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E5BCE71-B2F1-4121-8954-CB84D8FB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07" y="2790645"/>
            <a:ext cx="3124636" cy="1238423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731936D-2716-4659-846E-805AE19C1BF4}"/>
              </a:ext>
            </a:extLst>
          </p:cNvPr>
          <p:cNvSpPr/>
          <p:nvPr/>
        </p:nvSpPr>
        <p:spPr>
          <a:xfrm>
            <a:off x="5949003" y="3671047"/>
            <a:ext cx="266328" cy="179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1457EF-46FE-4F3C-A744-052AC7E74DF8}"/>
              </a:ext>
            </a:extLst>
          </p:cNvPr>
          <p:cNvSpPr txBox="1"/>
          <p:nvPr/>
        </p:nvSpPr>
        <p:spPr>
          <a:xfrm>
            <a:off x="8986006" y="2377878"/>
            <a:ext cx="132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持越し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60DD035-B776-4606-8928-B637AE37899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215332" y="2562544"/>
            <a:ext cx="2770674" cy="1205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D445308-D1FD-4B3D-AAD7-293D606C32F9}"/>
              </a:ext>
            </a:extLst>
          </p:cNvPr>
          <p:cNvSpPr/>
          <p:nvPr/>
        </p:nvSpPr>
        <p:spPr>
          <a:xfrm>
            <a:off x="10050011" y="3067375"/>
            <a:ext cx="142611" cy="212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F8350BB-AB01-4939-B8F7-C2E2FEF615AB}"/>
              </a:ext>
            </a:extLst>
          </p:cNvPr>
          <p:cNvCxnSpPr>
            <a:cxnSpLocks/>
          </p:cNvCxnSpPr>
          <p:nvPr/>
        </p:nvCxnSpPr>
        <p:spPr>
          <a:xfrm>
            <a:off x="10117124" y="2561268"/>
            <a:ext cx="0" cy="506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BB4DEFE3-6D4D-42A4-B4B3-B154B9D54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6" y="869128"/>
            <a:ext cx="3715729" cy="44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4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304</Words>
  <Application>Microsoft Office PowerPoint</Application>
  <PresentationFormat>ワイド画面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内海 陽慈</dc:creator>
  <cp:lastModifiedBy>内海 陽慈</cp:lastModifiedBy>
  <cp:revision>15</cp:revision>
  <dcterms:created xsi:type="dcterms:W3CDTF">2021-05-23T10:47:05Z</dcterms:created>
  <dcterms:modified xsi:type="dcterms:W3CDTF">2021-07-04T05:35:01Z</dcterms:modified>
</cp:coreProperties>
</file>