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BCF78-3AFB-4BF7-8786-13277BCF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BE9CE-27AC-4770-86E1-4E051BB60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E70AE-6203-477C-9007-5DB1DAB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10029-AC75-4ADA-B3DB-5245BDE6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58520-F59D-4EA0-803F-3B3C307D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6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3C9A4-A703-4CC0-A3D4-91C1D936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B775C1-3F04-4937-B102-4957F127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6DE02-4795-4B0D-9A67-5F600195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8501-4DFC-45FF-9763-7F44248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7941B-7101-4F12-8B3A-A3336DD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1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7E9A6D-D2CF-40CE-B13E-44C51AB91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5F4F6-F1F2-40B2-9BB5-48EBCC6B3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2E20F-2F06-4325-899C-3FC4256C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25783-B8F4-4BDC-AD89-541F6E2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E0491-11C5-48A5-BAE1-FD436E93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2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08333-E157-4BC9-99EE-BD4123E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AB9D3-EDAA-43EB-8A73-4566167A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C8283E-7EAC-4DE7-9D2B-F7FB79CB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CC02E-483F-4630-AE7C-228B6C6F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5E60F-54E5-47A6-B168-C9F05CE2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7FAD0-CB2A-4F01-98E2-3D3C3EBB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FDEEAA-DF65-4448-8C64-59C89936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470EB-76B4-4385-927A-DF9EEF33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C599D-1C06-4D93-B73C-B3BB5247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7366E-634F-48B7-9EF0-8F23383A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859B3-1BF3-41F8-BB2C-DDB6F4E4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A797F8-3D1F-4488-9FE2-C7FD1002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EDF23E-BDA6-4895-BD62-1CA544627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E1646B-91EC-40A4-B461-9F6701A6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6B195-22CB-428F-A2A9-8AC1573F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DE513-61C0-4CA3-8EEB-2F451016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23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68FB7-308A-4318-BD88-BD708D9B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64547-9CD0-4E7D-8CCB-97797F81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7A7E48-0322-4A83-991E-29C10D74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C44635-3F01-4493-9993-2FEA23C22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A574A0-BA84-4749-8828-4EC38580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36D880-F0F9-4C1F-879B-81EA0A7B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5ECA66-CDA8-408D-99EF-9AE2FEEC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EDF83B-62D8-4170-A3FC-6F142B53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F7E0-495C-419A-818D-21634BA4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FC102C-2941-45DB-B316-39E70858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BD0E30-35A9-43C6-9891-FAEF5EE5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A9B659-B28C-4995-B6DD-189ECF8F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E4DCFC-148F-4EDF-B38E-FB9A7C3E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3AD6A3-4985-4C9B-802A-9F864939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0818A6-CBF1-457D-95BD-A37F64AA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6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5E196-FDDD-4926-BCBA-1CE592F1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7750E-3819-4418-83EB-1346E465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EECCEC-E114-4437-9079-9BA034B2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BCB20-2BA5-4031-A9EC-E194B841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2A283E-13B6-483B-B4C6-9C5A2E61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878B9C-8223-4075-AAD0-C88E47F0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31B35-2F3D-420A-8894-F277EBB0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80EA25-BD5E-48AB-BDB3-3BDB9FAE8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FA93CE-BDE1-4B47-A63B-03C920631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F43A1-05CF-4A62-AF23-931B2A77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5979D6-4E1F-4119-90BC-EFC2DE7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743B2-6095-4407-918C-A2EEF5F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3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D8C01-89B8-495E-A411-62ADB316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3685BD-960D-4BF3-9918-A052E494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1FCF33-5A4F-4638-AED5-7764A35D8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B4F0-435A-45F9-A672-AE7C4071EE92}" type="datetimeFigureOut">
              <a:rPr kumimoji="1" lang="ja-JP" altLang="en-US" smtClean="0"/>
              <a:t>2021/5/23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4F180-EF8A-4347-9DCE-C6CB98BD4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B299BD-6585-4FE1-BB0D-F92193D5B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F3E47-C251-4636-98F5-ED15DEA40589}"/>
              </a:ext>
            </a:extLst>
          </p:cNvPr>
          <p:cNvSpPr txBox="1"/>
          <p:nvPr/>
        </p:nvSpPr>
        <p:spPr>
          <a:xfrm>
            <a:off x="0" y="58723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メンバーの追加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.add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DiscordID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36BAB4-77BF-467E-8F48-D4D924B0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" y="705054"/>
            <a:ext cx="3019846" cy="120031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1E6543-4A83-47C6-BDF7-0BECC54C35F6}"/>
              </a:ext>
            </a:extLst>
          </p:cNvPr>
          <p:cNvSpPr txBox="1"/>
          <p:nvPr/>
        </p:nvSpPr>
        <p:spPr>
          <a:xfrm>
            <a:off x="3667387" y="50713"/>
            <a:ext cx="322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登録されているメンバー一覧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allmember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5F9603-22F1-49D1-A510-9B2DB014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66" y="697044"/>
            <a:ext cx="2838846" cy="212437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7F871D-96E7-496C-A2D8-B7F40B40B0E8}"/>
              </a:ext>
            </a:extLst>
          </p:cNvPr>
          <p:cNvSpPr txBox="1"/>
          <p:nvPr/>
        </p:nvSpPr>
        <p:spPr>
          <a:xfrm>
            <a:off x="75691" y="3429000"/>
            <a:ext cx="541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メンバーを進行役に任命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リーダー限定コマンド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.admin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26F11A6-E4C9-4EB1-932D-1F9A0F94A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24" y="4075331"/>
            <a:ext cx="2519223" cy="266824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9CC430-4AD8-43A4-AEFB-BD77AFE4DE43}"/>
              </a:ext>
            </a:extLst>
          </p:cNvPr>
          <p:cNvSpPr/>
          <p:nvPr/>
        </p:nvSpPr>
        <p:spPr>
          <a:xfrm>
            <a:off x="933297" y="6431327"/>
            <a:ext cx="459276" cy="154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FA966D-1EEE-4837-8F5B-776D80766F62}"/>
              </a:ext>
            </a:extLst>
          </p:cNvPr>
          <p:cNvSpPr txBox="1"/>
          <p:nvPr/>
        </p:nvSpPr>
        <p:spPr>
          <a:xfrm>
            <a:off x="2797580" y="6374247"/>
            <a:ext cx="2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名前に★がつきます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C3A1E5-C10D-47E2-A791-E8685632D44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1417739" y="6543413"/>
            <a:ext cx="1379841" cy="15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667B324-388F-414F-84DB-5EFACFB4D91C}"/>
              </a:ext>
            </a:extLst>
          </p:cNvPr>
          <p:cNvSpPr txBox="1"/>
          <p:nvPr/>
        </p:nvSpPr>
        <p:spPr>
          <a:xfrm>
            <a:off x="7301218" y="44101"/>
            <a:ext cx="322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メンバーを除外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.remove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F7E08E7-0780-400D-8B8E-B6678BC1B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60" y="638341"/>
            <a:ext cx="3229835" cy="44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F77D3-8C59-4021-BE15-8931E7D0E8EA}"/>
              </a:ext>
            </a:extLst>
          </p:cNvPr>
          <p:cNvSpPr txBox="1"/>
          <p:nvPr/>
        </p:nvSpPr>
        <p:spPr>
          <a:xfrm>
            <a:off x="-1" y="58723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凸の予約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.set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30370F-982C-45F4-860B-3AA55FC6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4" y="705054"/>
            <a:ext cx="3667637" cy="12384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F14A2F-8FAD-4194-B346-31EBCCD9442A}"/>
              </a:ext>
            </a:extLst>
          </p:cNvPr>
          <p:cNvSpPr txBox="1"/>
          <p:nvPr/>
        </p:nvSpPr>
        <p:spPr>
          <a:xfrm>
            <a:off x="4313339" y="58722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凸予約の削除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.del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74E0F08-7AEF-4728-9DAA-5354EE87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9" y="705053"/>
            <a:ext cx="3115110" cy="247684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40262B-8781-4C78-9451-78C1BBAFBA26}"/>
              </a:ext>
            </a:extLst>
          </p:cNvPr>
          <p:cNvSpPr/>
          <p:nvPr/>
        </p:nvSpPr>
        <p:spPr>
          <a:xfrm>
            <a:off x="5133873" y="2354244"/>
            <a:ext cx="266328" cy="179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A5CE7-2811-49A1-B328-8CFF6CE0095B}"/>
              </a:ext>
            </a:extLst>
          </p:cNvPr>
          <p:cNvSpPr txBox="1"/>
          <p:nvPr/>
        </p:nvSpPr>
        <p:spPr>
          <a:xfrm>
            <a:off x="7661946" y="1620310"/>
            <a:ext cx="97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AC336F7-C14E-45EC-AEB8-B3AC483DC9C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23156" y="1804976"/>
            <a:ext cx="2238790" cy="664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0FFB348-1829-4C2D-ABBE-ACDB9A56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77" y="1989642"/>
            <a:ext cx="3315163" cy="117173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CB9BD35-DB0B-4146-8A86-E324059CF64D}"/>
              </a:ext>
            </a:extLst>
          </p:cNvPr>
          <p:cNvSpPr/>
          <p:nvPr/>
        </p:nvSpPr>
        <p:spPr>
          <a:xfrm>
            <a:off x="8565161" y="2239477"/>
            <a:ext cx="142611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06236AA-EB32-436E-A1FC-268CA67E228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8636466" y="1804976"/>
            <a:ext cx="4196" cy="424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06C40D-7A57-4882-8A38-9D3E9FAC60A2}"/>
              </a:ext>
            </a:extLst>
          </p:cNvPr>
          <p:cNvSpPr txBox="1"/>
          <p:nvPr/>
        </p:nvSpPr>
        <p:spPr>
          <a:xfrm>
            <a:off x="-2" y="3429000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持越しの登録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.co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残秒数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魔法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ニャル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A905703-FE2B-4921-83C8-F648E5A55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1" y="4352330"/>
            <a:ext cx="3019846" cy="116221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74F4A6-606D-48D9-A4FA-DDED674BAB33}"/>
              </a:ext>
            </a:extLst>
          </p:cNvPr>
          <p:cNvSpPr txBox="1"/>
          <p:nvPr/>
        </p:nvSpPr>
        <p:spPr>
          <a:xfrm>
            <a:off x="4352714" y="3541419"/>
            <a:ext cx="231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持越しの削除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delco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309C6E-0581-4A06-9B6F-CED31CEAC7BC}"/>
              </a:ext>
            </a:extLst>
          </p:cNvPr>
          <p:cNvSpPr txBox="1"/>
          <p:nvPr/>
        </p:nvSpPr>
        <p:spPr>
          <a:xfrm>
            <a:off x="-3" y="5530443"/>
            <a:ext cx="43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上書きも同じコマンドをもう一回送信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08A38AD-D8E3-4A75-9689-4346B0933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999" y="4182633"/>
            <a:ext cx="3541583" cy="231667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5BCE71-B2F1-4121-8954-CB84D8FBC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7108" y="5252437"/>
            <a:ext cx="3124636" cy="1238423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731936D-2716-4659-846E-805AE19C1BF4}"/>
              </a:ext>
            </a:extLst>
          </p:cNvPr>
          <p:cNvSpPr/>
          <p:nvPr/>
        </p:nvSpPr>
        <p:spPr>
          <a:xfrm>
            <a:off x="5110104" y="6132839"/>
            <a:ext cx="266328" cy="179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1457EF-46FE-4F3C-A744-052AC7E74DF8}"/>
              </a:ext>
            </a:extLst>
          </p:cNvPr>
          <p:cNvSpPr txBox="1"/>
          <p:nvPr/>
        </p:nvSpPr>
        <p:spPr>
          <a:xfrm>
            <a:off x="8147107" y="4839670"/>
            <a:ext cx="132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60DD035-B776-4606-8928-B637AE37899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376433" y="5024336"/>
            <a:ext cx="2770674" cy="1205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D445308-D1FD-4B3D-AAD7-293D606C32F9}"/>
              </a:ext>
            </a:extLst>
          </p:cNvPr>
          <p:cNvSpPr/>
          <p:nvPr/>
        </p:nvSpPr>
        <p:spPr>
          <a:xfrm>
            <a:off x="9211112" y="5529167"/>
            <a:ext cx="142611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8350BB-AB01-4939-B8F7-C2E2FEF615AB}"/>
              </a:ext>
            </a:extLst>
          </p:cNvPr>
          <p:cNvCxnSpPr>
            <a:cxnSpLocks/>
          </p:cNvCxnSpPr>
          <p:nvPr/>
        </p:nvCxnSpPr>
        <p:spPr>
          <a:xfrm>
            <a:off x="9278225" y="5023060"/>
            <a:ext cx="0" cy="50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F77D3-8C59-4021-BE15-8931E7D0E8EA}"/>
              </a:ext>
            </a:extLst>
          </p:cNvPr>
          <p:cNvSpPr txBox="1"/>
          <p:nvPr/>
        </p:nvSpPr>
        <p:spPr>
          <a:xfrm>
            <a:off x="-1" y="58723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本戦開始宣言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atk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06C40D-7A57-4882-8A38-9D3E9FAC60A2}"/>
              </a:ext>
            </a:extLst>
          </p:cNvPr>
          <p:cNvSpPr txBox="1"/>
          <p:nvPr/>
        </p:nvSpPr>
        <p:spPr>
          <a:xfrm>
            <a:off x="-2" y="3512890"/>
            <a:ext cx="402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凸数の修正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タスキル，同時凸無効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.fix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54E3A0-F045-4C60-AEAE-3E48809A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4" y="623711"/>
            <a:ext cx="2524477" cy="11812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8CE9D3-E0D9-47A6-A331-F191DA75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33" y="616416"/>
            <a:ext cx="3124636" cy="25435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F4BC7B7-EDA8-4F43-9D18-8B57F2116D34}"/>
              </a:ext>
            </a:extLst>
          </p:cNvPr>
          <p:cNvSpPr txBox="1"/>
          <p:nvPr/>
        </p:nvSpPr>
        <p:spPr>
          <a:xfrm>
            <a:off x="188752" y="2193612"/>
            <a:ext cx="230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戦闘中を示すマークが付きます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3B7769-FFD8-4A64-8E99-949107FE0C62}"/>
              </a:ext>
            </a:extLst>
          </p:cNvPr>
          <p:cNvSpPr/>
          <p:nvPr/>
        </p:nvSpPr>
        <p:spPr>
          <a:xfrm>
            <a:off x="3422709" y="1459461"/>
            <a:ext cx="335559" cy="250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ABA0D78-C372-4FAC-BA35-B144E6F4EDCB}"/>
              </a:ext>
            </a:extLst>
          </p:cNvPr>
          <p:cNvCxnSpPr>
            <a:cxnSpLocks/>
          </p:cNvCxnSpPr>
          <p:nvPr/>
        </p:nvCxnSpPr>
        <p:spPr>
          <a:xfrm flipV="1">
            <a:off x="2305630" y="1602297"/>
            <a:ext cx="1117079" cy="635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1DEF439-7782-4681-B607-E7E83F9AEE6C}"/>
              </a:ext>
            </a:extLst>
          </p:cNvPr>
          <p:cNvSpPr txBox="1"/>
          <p:nvPr/>
        </p:nvSpPr>
        <p:spPr>
          <a:xfrm>
            <a:off x="6364446" y="43974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本戦終了宣言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.end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9054A9-91E1-4372-AB7E-77CCC52C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33" y="604465"/>
            <a:ext cx="2415818" cy="10633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8B7DCFD-CB07-4E18-B7FA-66FD85077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098" y="596076"/>
            <a:ext cx="3105583" cy="2514951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55828C-E4DF-4BCF-AB6A-551CF3846FCC}"/>
              </a:ext>
            </a:extLst>
          </p:cNvPr>
          <p:cNvSpPr txBox="1"/>
          <p:nvPr/>
        </p:nvSpPr>
        <p:spPr>
          <a:xfrm>
            <a:off x="6342985" y="1917628"/>
            <a:ext cx="230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マークが消えて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残凸数がへります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550B89-5216-493F-ACB0-BF5C428C6E24}"/>
              </a:ext>
            </a:extLst>
          </p:cNvPr>
          <p:cNvSpPr/>
          <p:nvPr/>
        </p:nvSpPr>
        <p:spPr>
          <a:xfrm>
            <a:off x="9594208" y="1476897"/>
            <a:ext cx="799752" cy="250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C7B6162-A13E-4CD7-8B1B-94DB4A204284}"/>
              </a:ext>
            </a:extLst>
          </p:cNvPr>
          <p:cNvCxnSpPr>
            <a:cxnSpLocks/>
          </p:cNvCxnSpPr>
          <p:nvPr/>
        </p:nvCxnSpPr>
        <p:spPr>
          <a:xfrm flipV="1">
            <a:off x="8229425" y="1578230"/>
            <a:ext cx="1364783" cy="53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>
            <a:extLst>
              <a:ext uri="{FF2B5EF4-FFF2-40B4-BE49-F238E27FC236}">
                <a16:creationId xmlns:a16="http://schemas.microsoft.com/office/drawing/2014/main" id="{DF4F18A0-05A6-4508-BEA8-6EF894CA4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69" y="4115175"/>
            <a:ext cx="2457793" cy="1171739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2DC79B-A880-4FDF-AAC0-7AF0DE7CA6C8}"/>
              </a:ext>
            </a:extLst>
          </p:cNvPr>
          <p:cNvSpPr txBox="1"/>
          <p:nvPr/>
        </p:nvSpPr>
        <p:spPr>
          <a:xfrm>
            <a:off x="4245451" y="3550517"/>
            <a:ext cx="240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次週に進んだ！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779A5C7C-368B-4762-8EAF-26B54B250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611" y="4199676"/>
            <a:ext cx="2286319" cy="1124107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15E5EF1-9160-48B9-863C-2EA8EE441D0D}"/>
              </a:ext>
            </a:extLst>
          </p:cNvPr>
          <p:cNvSpPr txBox="1"/>
          <p:nvPr/>
        </p:nvSpPr>
        <p:spPr>
          <a:xfrm>
            <a:off x="7306764" y="3563672"/>
            <a:ext cx="240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周数の設定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.lc set 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1BD58F67-51E8-4636-9819-21F1543C6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6765" y="4196848"/>
            <a:ext cx="2970429" cy="1090066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BD599E-D148-4D40-9447-8B5D89723335}"/>
              </a:ext>
            </a:extLst>
          </p:cNvPr>
          <p:cNvSpPr txBox="1"/>
          <p:nvPr/>
        </p:nvSpPr>
        <p:spPr>
          <a:xfrm>
            <a:off x="7306764" y="5280327"/>
            <a:ext cx="37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※.lc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コマンドを送りすぎた時とか</a:t>
            </a:r>
          </a:p>
        </p:txBody>
      </p:sp>
    </p:spTree>
    <p:extLst>
      <p:ext uri="{BB962C8B-B14F-4D97-AF65-F5344CB8AC3E}">
        <p14:creationId xmlns:p14="http://schemas.microsoft.com/office/powerpoint/2010/main" val="2232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内海 陽慈</dc:creator>
  <cp:lastModifiedBy>内海 陽慈</cp:lastModifiedBy>
  <cp:revision>5</cp:revision>
  <dcterms:created xsi:type="dcterms:W3CDTF">2021-05-23T10:47:05Z</dcterms:created>
  <dcterms:modified xsi:type="dcterms:W3CDTF">2021-05-23T11:04:39Z</dcterms:modified>
</cp:coreProperties>
</file>