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00" autoAdjust="0"/>
    <p:restoredTop sz="90929"/>
  </p:normalViewPr>
  <p:slideViewPr>
    <p:cSldViewPr>
      <p:cViewPr varScale="1">
        <p:scale>
          <a:sx n="82" d="100"/>
          <a:sy n="82" d="100"/>
        </p:scale>
        <p:origin x="1987"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E6CE7CA-FE53-4046-AD4B-09AA8DA5E15B}"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30EAA6-6D6F-4348-A722-902C9E4149F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A0F6EB3-67AB-48C1-98FE-CC1AF507D73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94F415-85EA-49E4-A7A4-B15EFE90B4C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5335515-577F-46CD-8521-80CE28A3AF8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2AE67AB-8389-492F-92F4-AFDD415B440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86BAF43-1247-48D5-A9A9-E0416591E99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E717AA1-B534-4DF6-9C2F-7655292B824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CFEC9D1-CFDE-4F5A-82EF-4B32470DF39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74E1807-CAFF-46EA-8687-1BBA296A172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371DDBB-031F-4E11-A34E-2998101C6FC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44D3E5-952F-4B0B-B158-2297FFC5315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14CF5B0-F0BC-40EC-A7B7-C3EF1E36566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wmf"/><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WordArt 7"/>
          <p:cNvSpPr>
            <a:spLocks noChangeArrowheads="1" noChangeShapeType="1" noTextEdit="1"/>
          </p:cNvSpPr>
          <p:nvPr/>
        </p:nvSpPr>
        <p:spPr bwMode="auto">
          <a:xfrm>
            <a:off x="1066800" y="1828800"/>
            <a:ext cx="7781925" cy="762000"/>
          </a:xfrm>
          <a:prstGeom prst="rect">
            <a:avLst/>
          </a:prstGeom>
        </p:spPr>
        <p:txBody>
          <a:bodyPr wrap="none" fromWordArt="1">
            <a:prstTxWarp prst="textPlain">
              <a:avLst>
                <a:gd name="adj" fmla="val 50000"/>
              </a:avLst>
            </a:prstTxWarp>
          </a:bodyPr>
          <a:lstStyle/>
          <a:p>
            <a:pPr algn="ctr"/>
            <a:endParaRPr lang="en-US" sz="2000" b="1" i="1" kern="10" dirty="0">
              <a:ln w="9525">
                <a:noFill/>
                <a:round/>
                <a:headEnd/>
                <a:tailEnd/>
              </a:ln>
              <a:solidFill>
                <a:schemeClr val="tx2"/>
              </a:solidFill>
              <a:effectLst>
                <a:outerShdw dist="45791" dir="2021404" algn="ctr" rotWithShape="0">
                  <a:srgbClr val="C0C0C0"/>
                </a:outerShdw>
              </a:effectLst>
              <a:latin typeface="Bookman Old Style"/>
            </a:endParaRPr>
          </a:p>
        </p:txBody>
      </p:sp>
      <p:pic>
        <p:nvPicPr>
          <p:cNvPr id="2056" name="Picture 8"/>
          <p:cNvPicPr>
            <a:picLocks noChangeAspect="1" noChangeArrowheads="1"/>
          </p:cNvPicPr>
          <p:nvPr/>
        </p:nvPicPr>
        <p:blipFill>
          <a:blip r:embed="rId2" cstate="print"/>
          <a:srcRect/>
          <a:stretch>
            <a:fillRect/>
          </a:stretch>
        </p:blipFill>
        <p:spPr bwMode="auto">
          <a:xfrm>
            <a:off x="1371600" y="6248400"/>
            <a:ext cx="4686300" cy="180975"/>
          </a:xfrm>
          <a:prstGeom prst="rect">
            <a:avLst/>
          </a:prstGeom>
          <a:noFill/>
          <a:ln w="9525">
            <a:noFill/>
            <a:miter lim="800000"/>
            <a:headEnd/>
            <a:tailEnd/>
          </a:ln>
          <a:effectLst/>
        </p:spPr>
      </p:pic>
      <p:pic>
        <p:nvPicPr>
          <p:cNvPr id="2060" name="Picture 12"/>
          <p:cNvPicPr>
            <a:picLocks noChangeAspect="1" noChangeArrowheads="1"/>
          </p:cNvPicPr>
          <p:nvPr/>
        </p:nvPicPr>
        <p:blipFill>
          <a:blip r:embed="rId3" cstate="print"/>
          <a:srcRect/>
          <a:stretch>
            <a:fillRect/>
          </a:stretch>
        </p:blipFill>
        <p:spPr bwMode="auto">
          <a:xfrm>
            <a:off x="6400800" y="4648200"/>
            <a:ext cx="1489588" cy="1390650"/>
          </a:xfrm>
          <a:prstGeom prst="rect">
            <a:avLst/>
          </a:prstGeom>
          <a:noFill/>
          <a:ln w="9525">
            <a:noFill/>
            <a:miter lim="800000"/>
            <a:headEnd/>
            <a:tailEnd/>
          </a:ln>
          <a:effectLst/>
        </p:spPr>
      </p:pic>
      <p:sp>
        <p:nvSpPr>
          <p:cNvPr id="2061" name="WordArt 13" descr="Paper bag"/>
          <p:cNvSpPr>
            <a:spLocks noChangeArrowheads="1" noChangeShapeType="1" noTextEdit="1"/>
          </p:cNvSpPr>
          <p:nvPr/>
        </p:nvSpPr>
        <p:spPr bwMode="auto">
          <a:xfrm>
            <a:off x="228600" y="152400"/>
            <a:ext cx="4419600" cy="3940175"/>
          </a:xfrm>
          <a:prstGeom prst="rect">
            <a:avLst/>
          </a:prstGeom>
        </p:spPr>
        <p:txBody>
          <a:bodyPr wrap="none" fromWordArt="1">
            <a:prstTxWarp prst="textCascadeUp">
              <a:avLst>
                <a:gd name="adj" fmla="val 44444"/>
              </a:avLst>
            </a:prstTxWarp>
            <a:scene3d>
              <a:camera prst="legacyPerspectiveTopLeft">
                <a:rot lat="0" lon="20519999" rev="0"/>
              </a:camera>
              <a:lightRig rig="legacyHarsh3" dir="r"/>
            </a:scene3d>
            <a:sp3d extrusionH="430200" prstMaterial="legacyMatte">
              <a:extrusionClr>
                <a:srgbClr val="006600"/>
              </a:extrusionClr>
            </a:sp3d>
          </a:bodyPr>
          <a:lstStyle/>
          <a:p>
            <a:pPr algn="ctr"/>
            <a:r>
              <a:rPr lang="en-US" sz="4800" kern="10" dirty="0">
                <a:ln w="9525">
                  <a:round/>
                  <a:headEnd/>
                  <a:tailEnd/>
                </a:ln>
                <a:blipFill dpi="0" rotWithShape="0">
                  <a:blip r:embed="rId4"/>
                  <a:srcRect/>
                  <a:tile tx="0" ty="0" sx="100000" sy="100000" flip="none" algn="tl"/>
                </a:blipFill>
                <a:latin typeface="Arial Black"/>
              </a:rPr>
              <a:t>Dear, </a:t>
            </a:r>
            <a:r>
              <a:rPr lang="en-US" sz="4800" kern="10" dirty="0" err="1">
                <a:ln w="9525">
                  <a:round/>
                  <a:headEnd/>
                  <a:tailEnd/>
                </a:ln>
                <a:blipFill dpi="0" rotWithShape="0">
                  <a:blip r:embed="rId4"/>
                  <a:srcRect/>
                  <a:tile tx="0" ty="0" sx="100000" sy="100000" flip="none" algn="tl"/>
                </a:blipFill>
                <a:latin typeface="Arial Black"/>
              </a:rPr>
              <a:t>Sangeeta</a:t>
            </a:r>
            <a:endParaRPr lang="en-US" sz="4800" kern="10" dirty="0">
              <a:ln w="9525">
                <a:round/>
                <a:headEnd/>
                <a:tailEnd/>
              </a:ln>
              <a:blipFill dpi="0" rotWithShape="0">
                <a:blip r:embed="rId4"/>
                <a:srcRect/>
                <a:tile tx="0" ty="0" sx="100000" sy="100000" flip="none" algn="tl"/>
              </a:blipFill>
              <a:latin typeface="Arial Black"/>
            </a:endParaRPr>
          </a:p>
          <a:p>
            <a:pPr algn="ctr"/>
            <a:endParaRPr lang="en-US" sz="4800" kern="10" dirty="0">
              <a:ln w="9525">
                <a:round/>
                <a:headEnd/>
                <a:tailEnd/>
              </a:ln>
              <a:blipFill dpi="0" rotWithShape="0">
                <a:blip r:embed="rId4"/>
                <a:srcRect/>
                <a:tile tx="0" ty="0" sx="100000" sy="100000" flip="none" algn="tl"/>
              </a:blipFill>
              <a:latin typeface="Arial Black"/>
            </a:endParaRPr>
          </a:p>
        </p:txBody>
      </p:sp>
      <p:sp>
        <p:nvSpPr>
          <p:cNvPr id="2063" name="WordArt 15"/>
          <p:cNvSpPr>
            <a:spLocks noChangeArrowheads="1" noChangeShapeType="1" noTextEdit="1"/>
          </p:cNvSpPr>
          <p:nvPr/>
        </p:nvSpPr>
        <p:spPr bwMode="auto">
          <a:xfrm>
            <a:off x="6248400" y="6096000"/>
            <a:ext cx="2286000" cy="457200"/>
          </a:xfrm>
          <a:prstGeom prst="rect">
            <a:avLst/>
          </a:prstGeom>
        </p:spPr>
        <p:txBody>
          <a:bodyPr wrap="none" fromWordArt="1">
            <a:prstTxWarp prst="textPlain">
              <a:avLst>
                <a:gd name="adj" fmla="val 50000"/>
              </a:avLst>
            </a:prstTxWarp>
          </a:bodyPr>
          <a:lstStyle/>
          <a:p>
            <a:pPr algn="ctr"/>
            <a:r>
              <a:rPr lang="en-US" sz="36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from: </a:t>
            </a:r>
            <a:r>
              <a:rPr lang="en-US" sz="3600" kern="10" dirty="0" err="1">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rPr>
              <a:t>Suraj</a:t>
            </a:r>
            <a:endParaRPr lang="en-US" sz="36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endParaRPr>
          </a:p>
          <a:p>
            <a:pPr algn="ctr"/>
            <a:endParaRPr lang="en-US" sz="36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a:endParaRPr>
          </a:p>
        </p:txBody>
      </p:sp>
      <p:sp>
        <p:nvSpPr>
          <p:cNvPr id="2064" name="WordArt 16"/>
          <p:cNvSpPr>
            <a:spLocks noChangeArrowheads="1" noChangeShapeType="1" noTextEdit="1"/>
          </p:cNvSpPr>
          <p:nvPr/>
        </p:nvSpPr>
        <p:spPr bwMode="auto">
          <a:xfrm>
            <a:off x="6019800" y="457200"/>
            <a:ext cx="2743200" cy="1143000"/>
          </a:xfrm>
          <a:prstGeom prst="rect">
            <a:avLst/>
          </a:prstGeom>
        </p:spPr>
        <p:txBody>
          <a:bodyPr wrap="none" fromWordArt="1">
            <a:prstTxWarp prst="textDeflateBottom">
              <a:avLst>
                <a:gd name="adj" fmla="val 53125"/>
              </a:avLst>
            </a:prstTxWarp>
            <a:scene3d>
              <a:camera prst="legacyPerspectiveFront">
                <a:rot lat="19799999" lon="19439998" rev="0"/>
              </a:camera>
              <a:lightRig rig="legacyNormal2" dir="t"/>
            </a:scene3d>
            <a:sp3d extrusionH="354000" prstMaterial="legacyMatte">
              <a:extrusionClr>
                <a:srgbClr val="939676"/>
              </a:extrusionClr>
            </a:sp3d>
          </a:bodyPr>
          <a:lstStyle/>
          <a:p>
            <a:pPr algn="ctr"/>
            <a:r>
              <a:rPr lang="en-US" sz="3600" kern="10" dirty="0">
                <a:ln w="9525">
                  <a:round/>
                  <a:headEnd/>
                  <a:tailEnd/>
                </a:ln>
                <a:gradFill rotWithShape="0">
                  <a:gsLst>
                    <a:gs pos="0">
                      <a:srgbClr val="707070"/>
                    </a:gs>
                    <a:gs pos="50000">
                      <a:srgbClr val="FFFFFF"/>
                    </a:gs>
                    <a:gs pos="100000">
                      <a:srgbClr val="707070"/>
                    </a:gs>
                  </a:gsLst>
                  <a:lin ang="2700000" scaled="1"/>
                </a:gradFill>
                <a:latin typeface="Impact"/>
              </a:rPr>
              <a:t>19.01.2025</a:t>
            </a:r>
          </a:p>
          <a:p>
            <a:pPr algn="ctr"/>
            <a:endParaRPr lang="en-US" sz="3600" kern="10" dirty="0">
              <a:ln w="9525">
                <a:round/>
                <a:headEnd/>
                <a:tailEnd/>
              </a:ln>
              <a:gradFill rotWithShape="0">
                <a:gsLst>
                  <a:gs pos="0">
                    <a:srgbClr val="707070"/>
                  </a:gs>
                  <a:gs pos="50000">
                    <a:srgbClr val="FFFFFF"/>
                  </a:gs>
                  <a:gs pos="100000">
                    <a:srgbClr val="707070"/>
                  </a:gs>
                </a:gsLst>
                <a:lin ang="2700000" scaled="1"/>
              </a:gradFill>
              <a:latin typeface="Impact"/>
            </a:endParaRPr>
          </a:p>
        </p:txBody>
      </p:sp>
      <p:sp>
        <p:nvSpPr>
          <p:cNvPr id="10" name="Rectangle 9"/>
          <p:cNvSpPr/>
          <p:nvPr/>
        </p:nvSpPr>
        <p:spPr>
          <a:xfrm>
            <a:off x="2286000" y="1828800"/>
            <a:ext cx="4572000" cy="4154984"/>
          </a:xfrm>
          <a:prstGeom prst="rect">
            <a:avLst/>
          </a:prstGeom>
        </p:spPr>
        <p:txBody>
          <a:bodyPr wrap="square">
            <a:spAutoFit/>
          </a:bodyPr>
          <a:lstStyle/>
          <a:p>
            <a:r>
              <a:rPr lang="en-US" b="1" dirty="0"/>
              <a:t>Happy Birthday. My Beautiful Wife. Your life is such a precious gift to me. I’m so happy to celebrate another year with you. May your day be filled with all the happiness, joy, and love your heart can possibly hold! You are an incredible woman. I am one lucky man.</a:t>
            </a:r>
          </a:p>
          <a:p>
            <a:r>
              <a:rPr lang="en-US" b="1" dirty="0"/>
              <a:t>Wishing for you a very special birthday. We Love you.</a:t>
            </a:r>
            <a:endParaRPr lang="en-US" dirty="0"/>
          </a:p>
        </p:txBody>
      </p:sp>
      <p:pic>
        <p:nvPicPr>
          <p:cNvPr id="1026" name="Picture 2"/>
          <p:cNvPicPr>
            <a:picLocks noChangeAspect="1" noChangeArrowheads="1"/>
          </p:cNvPicPr>
          <p:nvPr/>
        </p:nvPicPr>
        <p:blipFill>
          <a:blip r:embed="rId5" cstate="print"/>
          <a:srcRect/>
          <a:stretch>
            <a:fillRect/>
          </a:stretch>
        </p:blipFill>
        <p:spPr bwMode="auto">
          <a:xfrm>
            <a:off x="4190999" y="161691"/>
            <a:ext cx="1530749" cy="1667109"/>
          </a:xfrm>
          <a:prstGeom prst="rect">
            <a:avLst/>
          </a:prstGeom>
          <a:noFill/>
          <a:ln w="9525">
            <a:noFill/>
            <a:miter lim="800000"/>
            <a:headEnd/>
            <a:tailEnd/>
          </a:ln>
        </p:spPr>
      </p:pic>
      <p:pic>
        <p:nvPicPr>
          <p:cNvPr id="3" name="Picture 2">
            <a:extLst>
              <a:ext uri="{FF2B5EF4-FFF2-40B4-BE49-F238E27FC236}">
                <a16:creationId xmlns:a16="http://schemas.microsoft.com/office/drawing/2014/main" id="{A22FCCC4-7558-414E-84A0-493C8A3CF469}"/>
              </a:ext>
            </a:extLst>
          </p:cNvPr>
          <p:cNvPicPr>
            <a:picLocks noChangeAspect="1"/>
          </p:cNvPicPr>
          <p:nvPr/>
        </p:nvPicPr>
        <p:blipFill>
          <a:blip r:embed="rId6"/>
          <a:stretch>
            <a:fillRect/>
          </a:stretch>
        </p:blipFill>
        <p:spPr>
          <a:xfrm>
            <a:off x="295275" y="2066511"/>
            <a:ext cx="1953699" cy="4120661"/>
          </a:xfrm>
          <a:prstGeom prst="rect">
            <a:avLst/>
          </a:prstGeom>
        </p:spPr>
      </p:pic>
      <p:pic>
        <p:nvPicPr>
          <p:cNvPr id="4" name="Picture 3">
            <a:extLst>
              <a:ext uri="{FF2B5EF4-FFF2-40B4-BE49-F238E27FC236}">
                <a16:creationId xmlns:a16="http://schemas.microsoft.com/office/drawing/2014/main" id="{C3724B26-7A48-4EEC-A485-F75FC64CE47F}"/>
              </a:ext>
            </a:extLst>
          </p:cNvPr>
          <p:cNvPicPr>
            <a:picLocks noChangeAspect="1"/>
          </p:cNvPicPr>
          <p:nvPr/>
        </p:nvPicPr>
        <p:blipFill>
          <a:blip r:embed="rId7"/>
          <a:stretch>
            <a:fillRect/>
          </a:stretch>
        </p:blipFill>
        <p:spPr>
          <a:xfrm>
            <a:off x="7620000" y="3505201"/>
            <a:ext cx="1371600" cy="247858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78</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Black</vt:lpstr>
      <vt:lpstr>Bookman Old Style</vt:lpstr>
      <vt:lpstr>Impact</vt:lpstr>
      <vt:lpstr>Times New Roman</vt:lpstr>
      <vt:lpstr>Default Design</vt:lpstr>
      <vt:lpstr>PowerPoint Presentation</vt:lpstr>
    </vt:vector>
  </TitlesOfParts>
  <Company>voltas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Uttam Thapa</cp:lastModifiedBy>
  <cp:revision>32</cp:revision>
  <dcterms:created xsi:type="dcterms:W3CDTF">2006-04-04T07:01:57Z</dcterms:created>
  <dcterms:modified xsi:type="dcterms:W3CDTF">2025-01-18T15:10:29Z</dcterms:modified>
</cp:coreProperties>
</file>