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1166" y="82"/>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5137"/>
            <a:ext cx="8228700"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u="none" strike="noStrike" cap="none" dirty="0">
                <a:solidFill>
                  <a:srgbClr val="0070C0"/>
                </a:solidFill>
                <a:latin typeface="Arial"/>
                <a:ea typeface="Arial"/>
                <a:cs typeface="Arial"/>
                <a:sym typeface="Arial"/>
              </a:rPr>
              <a:t>Driven Storytelling Presentation: </a:t>
            </a:r>
            <a:r>
              <a:rPr lang="en-US" sz="3200" dirty="0" err="1">
                <a:solidFill>
                  <a:schemeClr val="dk1"/>
                </a:solidFill>
              </a:rPr>
              <a:t>J.P.Morgan</a:t>
            </a:r>
            <a:r>
              <a:rPr lang="en-US" sz="3200" dirty="0">
                <a:solidFill>
                  <a:schemeClr val="dk1"/>
                </a:solidFill>
              </a:rPr>
              <a:t> Company Virtual Internship</a:t>
            </a:r>
            <a:endParaRPr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a:extLst>
              <a:ext uri="{FF2B5EF4-FFF2-40B4-BE49-F238E27FC236}">
                <a16:creationId xmlns:a16="http://schemas.microsoft.com/office/drawing/2014/main" id="{39C5FC61-F310-97FC-90CF-E8AB473C1E73}"/>
              </a:ext>
            </a:extLst>
          </p:cNvPr>
          <p:cNvPicPr>
            <a:picLocks noChangeAspect="1"/>
          </p:cNvPicPr>
          <p:nvPr/>
        </p:nvPicPr>
        <p:blipFill>
          <a:blip r:embed="rId5"/>
          <a:stretch>
            <a:fillRect/>
          </a:stretch>
        </p:blipFill>
        <p:spPr>
          <a:xfrm>
            <a:off x="457200" y="2281841"/>
            <a:ext cx="8143633" cy="2606138"/>
          </a:xfrm>
          <a:prstGeom prst="rect">
            <a:avLst/>
          </a:prstGeom>
        </p:spPr>
      </p:pic>
      <p:sp>
        <p:nvSpPr>
          <p:cNvPr id="4" name="TextBox 3">
            <a:extLst>
              <a:ext uri="{FF2B5EF4-FFF2-40B4-BE49-F238E27FC236}">
                <a16:creationId xmlns:a16="http://schemas.microsoft.com/office/drawing/2014/main" id="{E0AAFACB-86BC-DE2C-DF1D-28B15492371F}"/>
              </a:ext>
            </a:extLst>
          </p:cNvPr>
          <p:cNvSpPr txBox="1"/>
          <p:nvPr/>
        </p:nvSpPr>
        <p:spPr>
          <a:xfrm>
            <a:off x="835269" y="5301762"/>
            <a:ext cx="3472962" cy="338554"/>
          </a:xfrm>
          <a:prstGeom prst="rect">
            <a:avLst/>
          </a:prstGeom>
          <a:noFill/>
        </p:spPr>
        <p:txBody>
          <a:bodyPr wrap="square" rtlCol="0">
            <a:spAutoFit/>
          </a:bodyPr>
          <a:lstStyle/>
          <a:p>
            <a:r>
              <a:rPr lang="en-US" sz="1600" dirty="0"/>
              <a:t>Given Dataset by Client</a:t>
            </a:r>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29841" y="940779"/>
            <a:ext cx="2949178" cy="69459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2"/>
              </a:buClr>
              <a:buSzPts val="3200"/>
              <a:buFont typeface="Arial"/>
              <a:buNone/>
            </a:pPr>
            <a:r>
              <a:rPr lang="en-US" dirty="0"/>
              <a:t>Account Details</a:t>
            </a:r>
            <a:endParaRPr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5" name="Picture 4">
            <a:extLst>
              <a:ext uri="{FF2B5EF4-FFF2-40B4-BE49-F238E27FC236}">
                <a16:creationId xmlns:a16="http://schemas.microsoft.com/office/drawing/2014/main" id="{9A941B36-506F-F804-A2B2-4377BFCF6E3C}"/>
              </a:ext>
            </a:extLst>
          </p:cNvPr>
          <p:cNvPicPr>
            <a:picLocks noChangeAspect="1"/>
          </p:cNvPicPr>
          <p:nvPr/>
        </p:nvPicPr>
        <p:blipFill>
          <a:blip r:embed="rId5"/>
          <a:stretch>
            <a:fillRect/>
          </a:stretch>
        </p:blipFill>
        <p:spPr>
          <a:xfrm>
            <a:off x="291606" y="1672828"/>
            <a:ext cx="8571040" cy="3292262"/>
          </a:xfrm>
          <a:prstGeom prst="rect">
            <a:avLst/>
          </a:prstGeom>
        </p:spPr>
      </p:pic>
      <p:sp>
        <p:nvSpPr>
          <p:cNvPr id="6" name="TextBox 5">
            <a:extLst>
              <a:ext uri="{FF2B5EF4-FFF2-40B4-BE49-F238E27FC236}">
                <a16:creationId xmlns:a16="http://schemas.microsoft.com/office/drawing/2014/main" id="{194ADBAA-4B45-F718-6CB2-CE7ABF132912}"/>
              </a:ext>
            </a:extLst>
          </p:cNvPr>
          <p:cNvSpPr txBox="1"/>
          <p:nvPr/>
        </p:nvSpPr>
        <p:spPr>
          <a:xfrm>
            <a:off x="457200" y="5125915"/>
            <a:ext cx="8229600" cy="738664"/>
          </a:xfrm>
          <a:prstGeom prst="rect">
            <a:avLst/>
          </a:prstGeom>
          <a:noFill/>
        </p:spPr>
        <p:txBody>
          <a:bodyPr wrap="square" rtlCol="0">
            <a:spAutoFit/>
          </a:bodyPr>
          <a:lstStyle/>
          <a:p>
            <a:r>
              <a:rPr lang="en-US" dirty="0"/>
              <a:t>In this we can see the numbers of products in each business, as we can see clearly product 1 is in every business whereas product 3 in not been used by small Business. Therefor, we can more focus on product 1 sales in different business market.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5" name="Picture 4">
            <a:extLst>
              <a:ext uri="{FF2B5EF4-FFF2-40B4-BE49-F238E27FC236}">
                <a16:creationId xmlns:a16="http://schemas.microsoft.com/office/drawing/2014/main" id="{6279C8F4-8670-67E5-E4E8-5521C02BBBAD}"/>
              </a:ext>
            </a:extLst>
          </p:cNvPr>
          <p:cNvPicPr>
            <a:picLocks noChangeAspect="1"/>
          </p:cNvPicPr>
          <p:nvPr/>
        </p:nvPicPr>
        <p:blipFill>
          <a:blip r:embed="rId5"/>
          <a:stretch>
            <a:fillRect/>
          </a:stretch>
        </p:blipFill>
        <p:spPr>
          <a:xfrm>
            <a:off x="340821" y="1147155"/>
            <a:ext cx="8487295" cy="3115259"/>
          </a:xfrm>
          <a:prstGeom prst="rect">
            <a:avLst/>
          </a:prstGeom>
        </p:spPr>
      </p:pic>
      <p:sp>
        <p:nvSpPr>
          <p:cNvPr id="6" name="TextBox 5">
            <a:extLst>
              <a:ext uri="{FF2B5EF4-FFF2-40B4-BE49-F238E27FC236}">
                <a16:creationId xmlns:a16="http://schemas.microsoft.com/office/drawing/2014/main" id="{8BEFF8AB-885B-CA4A-99C4-4E063FB6A285}"/>
              </a:ext>
            </a:extLst>
          </p:cNvPr>
          <p:cNvSpPr txBox="1"/>
          <p:nvPr/>
        </p:nvSpPr>
        <p:spPr>
          <a:xfrm>
            <a:off x="565265" y="4522124"/>
            <a:ext cx="8121535" cy="1169551"/>
          </a:xfrm>
          <a:prstGeom prst="rect">
            <a:avLst/>
          </a:prstGeom>
          <a:noFill/>
        </p:spPr>
        <p:txBody>
          <a:bodyPr wrap="square" rtlCol="0">
            <a:spAutoFit/>
          </a:bodyPr>
          <a:lstStyle/>
          <a:p>
            <a:r>
              <a:rPr lang="en-US" dirty="0"/>
              <a:t>As I already shown you product 1 progress in every business market, here are some more detailed progress report of product 1 from it’s production year 2017. We can compare sales in different market and from analysis we can see in medium and wholesales business sale is decreasing continuously whereas in Online Retailer and Small business product 1’s sales are increasing. Therefor with this your company should more focus on this these medium and wholesales business to grow more.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pic>
        <p:nvPicPr>
          <p:cNvPr id="3" name="Picture 2">
            <a:extLst>
              <a:ext uri="{FF2B5EF4-FFF2-40B4-BE49-F238E27FC236}">
                <a16:creationId xmlns:a16="http://schemas.microsoft.com/office/drawing/2014/main" id="{A5552815-AEBD-AD50-E9A7-34E61FE63013}"/>
              </a:ext>
            </a:extLst>
          </p:cNvPr>
          <p:cNvPicPr>
            <a:picLocks noChangeAspect="1"/>
          </p:cNvPicPr>
          <p:nvPr/>
        </p:nvPicPr>
        <p:blipFill>
          <a:blip r:embed="rId5"/>
          <a:stretch>
            <a:fillRect/>
          </a:stretch>
        </p:blipFill>
        <p:spPr>
          <a:xfrm>
            <a:off x="578686" y="2012027"/>
            <a:ext cx="5080327" cy="3042112"/>
          </a:xfrm>
          <a:prstGeom prst="rect">
            <a:avLst/>
          </a:prstGeom>
        </p:spPr>
      </p:pic>
      <p:sp>
        <p:nvSpPr>
          <p:cNvPr id="4" name="TextBox 3">
            <a:extLst>
              <a:ext uri="{FF2B5EF4-FFF2-40B4-BE49-F238E27FC236}">
                <a16:creationId xmlns:a16="http://schemas.microsoft.com/office/drawing/2014/main" id="{DBD1580F-2040-31D2-11AD-8326996D5B49}"/>
              </a:ext>
            </a:extLst>
          </p:cNvPr>
          <p:cNvSpPr txBox="1"/>
          <p:nvPr/>
        </p:nvSpPr>
        <p:spPr>
          <a:xfrm>
            <a:off x="6384175" y="2805199"/>
            <a:ext cx="2552007" cy="1569660"/>
          </a:xfrm>
          <a:prstGeom prst="rect">
            <a:avLst/>
          </a:prstGeom>
          <a:noFill/>
        </p:spPr>
        <p:txBody>
          <a:bodyPr wrap="square" rtlCol="0">
            <a:spAutoFit/>
          </a:bodyPr>
          <a:lstStyle/>
          <a:p>
            <a:r>
              <a:rPr lang="en-US" sz="4800" dirty="0"/>
              <a:t>Thank You</a:t>
            </a:r>
            <a:endParaRPr lang="en-IN" sz="4800" dirty="0"/>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155</Words>
  <Application>Microsoft Office PowerPoint</Application>
  <PresentationFormat>On-screen Show (4:3)</PresentationFormat>
  <Paragraphs>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Account Details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Uttam Adha [21BCS8411]</cp:lastModifiedBy>
  <cp:revision>3</cp:revision>
  <dcterms:created xsi:type="dcterms:W3CDTF">2020-03-26T22:50:15Z</dcterms:created>
  <dcterms:modified xsi:type="dcterms:W3CDTF">2023-07-15T18:15:51Z</dcterms:modified>
</cp:coreProperties>
</file>