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bel" panose="020B0604020202020204" charset="0"/>
      <p:regular r:id="rId12"/>
    </p:embeddedFont>
    <p:embeddedFont>
      <p:font typeface="Bree Serif" panose="020B0604020202020204" charset="0"/>
      <p:regular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8760541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38760541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//STYLE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Helvetica.{14, 22, 28, 38, 62}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876054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876054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8760541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8760541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87605415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87605415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7605415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87605415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7605415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7605415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7605415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7605415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7605415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7605415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7605415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7605415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nvas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business_model_canvas_poster_trimmed_3500px.png"/>
          <p:cNvPicPr preferRelativeResize="0"/>
          <p:nvPr/>
        </p:nvPicPr>
        <p:blipFill rotWithShape="1">
          <a:blip r:embed="rId2">
            <a:alphaModFix/>
          </a:blip>
          <a:srcRect l="2630" t="10503" r="2411" b="1530"/>
          <a:stretch/>
        </p:blipFill>
        <p:spPr>
          <a:xfrm>
            <a:off x="458588" y="43175"/>
            <a:ext cx="8226828" cy="50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508525" y="299350"/>
            <a:ext cx="15978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037700" y="302500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3763475" y="306275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2136000" y="302450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2139925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5400600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Channel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400588" y="297675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n-Canvas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ndercow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it.ly/niceb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2229000" y="2534050"/>
            <a:ext cx="2651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www.alexandercowan.com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6147125" y="211425"/>
            <a:ext cx="29145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Abel"/>
                <a:ea typeface="Abel"/>
                <a:cs typeface="Abel"/>
                <a:sym typeface="Abel"/>
              </a:rPr>
              <a:t>This template supports a tutorial you can reach here:</a:t>
            </a:r>
            <a:endParaRPr sz="2200" dirty="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 dirty="0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http://bit.ly/nicebmc</a:t>
            </a:r>
            <a:endParaRPr sz="22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311275" y="2935075"/>
            <a:ext cx="40758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DA5138"/>
                </a:solidFill>
                <a:latin typeface="Bree Serif"/>
                <a:ea typeface="Bree Serif"/>
                <a:cs typeface="Bree Serif"/>
                <a:sym typeface="Bree Serif"/>
              </a:rPr>
              <a:t>To Make a Copy of the Template</a:t>
            </a:r>
            <a:endParaRPr sz="2200">
              <a:solidFill>
                <a:srgbClr val="DA513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Go to the File menu above and then use either </a:t>
            </a:r>
            <a:br>
              <a:rPr lang="en" sz="1800">
                <a:latin typeface="Abel"/>
                <a:ea typeface="Abel"/>
                <a:cs typeface="Abel"/>
                <a:sym typeface="Abel"/>
              </a:rPr>
            </a:br>
            <a:r>
              <a:rPr lang="en" sz="1800">
                <a:latin typeface="Abel"/>
                <a:ea typeface="Abel"/>
                <a:cs typeface="Abel"/>
                <a:sym typeface="Abel"/>
              </a:rPr>
              <a:t>1. ‘Make a copy…’ or </a:t>
            </a:r>
            <a:br>
              <a:rPr lang="en" sz="1800">
                <a:latin typeface="Abel"/>
                <a:ea typeface="Abel"/>
                <a:cs typeface="Abel"/>
                <a:sym typeface="Abel"/>
              </a:rPr>
            </a:br>
            <a:r>
              <a:rPr lang="en" sz="1800">
                <a:latin typeface="Abel"/>
                <a:ea typeface="Abel"/>
                <a:cs typeface="Abel"/>
                <a:sym typeface="Abel"/>
              </a:rPr>
              <a:t>2. ‘Download as’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655650" y="2935075"/>
            <a:ext cx="39396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DA5138"/>
                </a:solidFill>
                <a:latin typeface="Bree Serif"/>
                <a:ea typeface="Bree Serif"/>
                <a:cs typeface="Bree Serif"/>
                <a:sym typeface="Bree Serif"/>
              </a:rPr>
              <a:t>To Edit the Canvas Elements (Segments, Etc.)</a:t>
            </a:r>
            <a:endParaRPr sz="2200">
              <a:solidFill>
                <a:srgbClr val="DA513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Go to View &gt;&gt; Master and edit the first slide under Layout (‘Canvas Slide’). 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5">
            <a:alphaModFix/>
          </a:blip>
          <a:srcRect b="14770"/>
          <a:stretch/>
        </p:blipFill>
        <p:spPr>
          <a:xfrm>
            <a:off x="381600" y="344250"/>
            <a:ext cx="5765525" cy="224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508450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5400325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716800" y="2959900"/>
            <a:ext cx="18786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Offering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Customers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Infrastructure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1782125" y="3486525"/>
            <a:ext cx="428700" cy="1842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782125" y="3061700"/>
            <a:ext cx="428700" cy="1842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782125" y="3274114"/>
            <a:ext cx="428700" cy="1842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759550" y="84325"/>
            <a:ext cx="1611900" cy="34839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3686250" y="118025"/>
            <a:ext cx="3404897" cy="608325"/>
          </a:xfrm>
          <a:custGeom>
            <a:avLst/>
            <a:gdLst/>
            <a:ahLst/>
            <a:cxnLst/>
            <a:rect l="l" t="t" r="r" b="b"/>
            <a:pathLst>
              <a:path w="156529" h="24333" extrusionOk="0">
                <a:moveTo>
                  <a:pt x="156529" y="15980"/>
                </a:moveTo>
                <a:lnTo>
                  <a:pt x="156529" y="0"/>
                </a:lnTo>
                <a:lnTo>
                  <a:pt x="0" y="0"/>
                </a:lnTo>
                <a:lnTo>
                  <a:pt x="0" y="24333"/>
                </a:lnTo>
                <a:lnTo>
                  <a:pt x="6719" y="2397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50" name="Google Shape;50;p7"/>
          <p:cNvCxnSpPr/>
          <p:nvPr/>
        </p:nvCxnSpPr>
        <p:spPr>
          <a:xfrm rot="10800000">
            <a:off x="4943725" y="476675"/>
            <a:ext cx="215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51;p7"/>
          <p:cNvCxnSpPr/>
          <p:nvPr/>
        </p:nvCxnSpPr>
        <p:spPr>
          <a:xfrm rot="10800000">
            <a:off x="4943775" y="701725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2" name="Google Shape;52;p7"/>
          <p:cNvCxnSpPr/>
          <p:nvPr/>
        </p:nvCxnSpPr>
        <p:spPr>
          <a:xfrm rot="10800000">
            <a:off x="4943775" y="925800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4966450" y="458500"/>
            <a:ext cx="1207575" cy="3581850"/>
          </a:xfrm>
          <a:custGeom>
            <a:avLst/>
            <a:gdLst/>
            <a:ahLst/>
            <a:cxnLst/>
            <a:rect l="l" t="t" r="r" b="b"/>
            <a:pathLst>
              <a:path w="48303" h="143274" extrusionOk="0">
                <a:moveTo>
                  <a:pt x="182" y="0"/>
                </a:moveTo>
                <a:lnTo>
                  <a:pt x="0" y="143274"/>
                </a:lnTo>
                <a:lnTo>
                  <a:pt x="48303" y="14327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58" name="Google Shape;58;p8"/>
          <p:cNvSpPr/>
          <p:nvPr/>
        </p:nvSpPr>
        <p:spPr>
          <a:xfrm>
            <a:off x="4966475" y="673425"/>
            <a:ext cx="1207550" cy="3371475"/>
          </a:xfrm>
          <a:custGeom>
            <a:avLst/>
            <a:gdLst/>
            <a:ahLst/>
            <a:cxnLst/>
            <a:rect l="l" t="t" r="r" b="b"/>
            <a:pathLst>
              <a:path w="48302" h="134859" extrusionOk="0">
                <a:moveTo>
                  <a:pt x="545" y="0"/>
                </a:moveTo>
                <a:lnTo>
                  <a:pt x="0" y="134677"/>
                </a:lnTo>
                <a:lnTo>
                  <a:pt x="48302" y="134859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59" name="Google Shape;59;p8"/>
          <p:cNvSpPr/>
          <p:nvPr/>
        </p:nvSpPr>
        <p:spPr>
          <a:xfrm>
            <a:off x="3780625" y="692800"/>
            <a:ext cx="2416100" cy="3756125"/>
          </a:xfrm>
          <a:custGeom>
            <a:avLst/>
            <a:gdLst/>
            <a:ahLst/>
            <a:cxnLst/>
            <a:rect l="l" t="t" r="r" b="b"/>
            <a:pathLst>
              <a:path w="96644" h="150245" extrusionOk="0">
                <a:moveTo>
                  <a:pt x="547" y="0"/>
                </a:moveTo>
                <a:lnTo>
                  <a:pt x="0" y="150063"/>
                </a:lnTo>
                <a:lnTo>
                  <a:pt x="96644" y="150245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0" name="Google Shape;60;p8"/>
          <p:cNvSpPr/>
          <p:nvPr/>
        </p:nvSpPr>
        <p:spPr>
          <a:xfrm>
            <a:off x="3846825" y="926900"/>
            <a:ext cx="2331725" cy="3317725"/>
          </a:xfrm>
          <a:custGeom>
            <a:avLst/>
            <a:gdLst/>
            <a:ahLst/>
            <a:cxnLst/>
            <a:rect l="l" t="t" r="r" b="b"/>
            <a:pathLst>
              <a:path w="93269" h="132709" extrusionOk="0">
                <a:moveTo>
                  <a:pt x="0" y="0"/>
                </a:moveTo>
                <a:lnTo>
                  <a:pt x="659" y="132346"/>
                </a:lnTo>
                <a:lnTo>
                  <a:pt x="93269" y="132709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1" name="Google Shape;61;p8"/>
          <p:cNvSpPr/>
          <p:nvPr/>
        </p:nvSpPr>
        <p:spPr>
          <a:xfrm>
            <a:off x="6968475" y="470150"/>
            <a:ext cx="125175" cy="3588350"/>
          </a:xfrm>
          <a:custGeom>
            <a:avLst/>
            <a:gdLst/>
            <a:ahLst/>
            <a:cxnLst/>
            <a:rect l="l" t="t" r="r" b="b"/>
            <a:pathLst>
              <a:path w="5007" h="143534" extrusionOk="0">
                <a:moveTo>
                  <a:pt x="4825" y="0"/>
                </a:moveTo>
                <a:lnTo>
                  <a:pt x="5007" y="143274"/>
                </a:lnTo>
                <a:lnTo>
                  <a:pt x="0" y="14353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2" name="Google Shape;62;p8"/>
          <p:cNvSpPr/>
          <p:nvPr/>
        </p:nvSpPr>
        <p:spPr>
          <a:xfrm>
            <a:off x="6986625" y="674650"/>
            <a:ext cx="1125850" cy="3774275"/>
          </a:xfrm>
          <a:custGeom>
            <a:avLst/>
            <a:gdLst/>
            <a:ahLst/>
            <a:cxnLst/>
            <a:rect l="l" t="t" r="r" b="b"/>
            <a:pathLst>
              <a:path w="45034" h="150971" extrusionOk="0">
                <a:moveTo>
                  <a:pt x="43138" y="0"/>
                </a:moveTo>
                <a:lnTo>
                  <a:pt x="45034" y="150971"/>
                </a:lnTo>
                <a:lnTo>
                  <a:pt x="0" y="150789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3" name="Google Shape;63;p8"/>
          <p:cNvSpPr/>
          <p:nvPr/>
        </p:nvSpPr>
        <p:spPr>
          <a:xfrm>
            <a:off x="6986625" y="965800"/>
            <a:ext cx="883300" cy="3301525"/>
          </a:xfrm>
          <a:custGeom>
            <a:avLst/>
            <a:gdLst/>
            <a:ahLst/>
            <a:cxnLst/>
            <a:rect l="l" t="t" r="r" b="b"/>
            <a:pathLst>
              <a:path w="35332" h="132061" extrusionOk="0">
                <a:moveTo>
                  <a:pt x="35332" y="0"/>
                </a:moveTo>
                <a:lnTo>
                  <a:pt x="35047" y="132061"/>
                </a:lnTo>
                <a:lnTo>
                  <a:pt x="0" y="131880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00750" y="513000"/>
            <a:ext cx="821700" cy="204275"/>
          </a:xfrm>
          <a:custGeom>
            <a:avLst/>
            <a:gdLst/>
            <a:ahLst/>
            <a:cxnLst/>
            <a:rect l="l" t="t" r="r" b="b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69" name="Google Shape;69;p9"/>
          <p:cNvCxnSpPr/>
          <p:nvPr/>
        </p:nvCxnSpPr>
        <p:spPr>
          <a:xfrm>
            <a:off x="2996225" y="5120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" name="Google Shape;70;p9"/>
          <p:cNvCxnSpPr/>
          <p:nvPr/>
        </p:nvCxnSpPr>
        <p:spPr>
          <a:xfrm>
            <a:off x="2998300" y="9141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2987125" y="494825"/>
            <a:ext cx="363175" cy="2238075"/>
          </a:xfrm>
          <a:custGeom>
            <a:avLst/>
            <a:gdLst/>
            <a:ahLst/>
            <a:cxnLst/>
            <a:rect l="l" t="t" r="r" b="b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76" name="Google Shape;76;p10"/>
          <p:cNvSpPr/>
          <p:nvPr/>
        </p:nvSpPr>
        <p:spPr>
          <a:xfrm>
            <a:off x="2987125" y="706250"/>
            <a:ext cx="363175" cy="2026577"/>
          </a:xfrm>
          <a:custGeom>
            <a:avLst/>
            <a:gdLst/>
            <a:ahLst/>
            <a:cxnLst/>
            <a:rect l="l" t="t" r="r" b="b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77" name="Google Shape;77;p10"/>
          <p:cNvSpPr/>
          <p:nvPr/>
        </p:nvSpPr>
        <p:spPr>
          <a:xfrm>
            <a:off x="1836625" y="917675"/>
            <a:ext cx="387825" cy="1388500"/>
          </a:xfrm>
          <a:custGeom>
            <a:avLst/>
            <a:gdLst/>
            <a:ahLst/>
            <a:cxnLst/>
            <a:rect l="l" t="t" r="r" b="b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352999" y="513000"/>
            <a:ext cx="853335" cy="204275"/>
          </a:xfrm>
          <a:custGeom>
            <a:avLst/>
            <a:gdLst/>
            <a:ahLst/>
            <a:cxnLst/>
            <a:rect l="l" t="t" r="r" b="b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83" name="Google Shape;83;p11"/>
          <p:cNvCxnSpPr/>
          <p:nvPr/>
        </p:nvCxnSpPr>
        <p:spPr>
          <a:xfrm>
            <a:off x="1348300" y="5120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84" name="Google Shape;84;p11"/>
          <p:cNvCxnSpPr/>
          <p:nvPr/>
        </p:nvCxnSpPr>
        <p:spPr>
          <a:xfrm>
            <a:off x="1350455" y="9141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2855475" y="494825"/>
            <a:ext cx="494825" cy="3740725"/>
          </a:xfrm>
          <a:custGeom>
            <a:avLst/>
            <a:gdLst/>
            <a:ahLst/>
            <a:cxnLst/>
            <a:rect l="l" t="t" r="r" b="b"/>
            <a:pathLst>
              <a:path w="19793" h="149629" extrusionOk="0">
                <a:moveTo>
                  <a:pt x="5266" y="0"/>
                </a:moveTo>
                <a:lnTo>
                  <a:pt x="19793" y="0"/>
                </a:lnTo>
                <a:lnTo>
                  <a:pt x="19793" y="149629"/>
                </a:lnTo>
                <a:lnTo>
                  <a:pt x="0" y="149448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0" name="Google Shape;90;p12"/>
          <p:cNvSpPr/>
          <p:nvPr/>
        </p:nvSpPr>
        <p:spPr>
          <a:xfrm>
            <a:off x="2846400" y="706250"/>
            <a:ext cx="503900" cy="3529225"/>
          </a:xfrm>
          <a:custGeom>
            <a:avLst/>
            <a:gdLst/>
            <a:ahLst/>
            <a:cxnLst/>
            <a:rect l="l" t="t" r="r" b="b"/>
            <a:pathLst>
              <a:path w="20156" h="141169" extrusionOk="0">
                <a:moveTo>
                  <a:pt x="5629" y="0"/>
                </a:moveTo>
                <a:lnTo>
                  <a:pt x="20156" y="0"/>
                </a:lnTo>
                <a:lnTo>
                  <a:pt x="20156" y="141169"/>
                </a:lnTo>
                <a:lnTo>
                  <a:pt x="0" y="140991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1" name="Google Shape;91;p12"/>
          <p:cNvSpPr/>
          <p:nvPr/>
        </p:nvSpPr>
        <p:spPr>
          <a:xfrm>
            <a:off x="1836625" y="917675"/>
            <a:ext cx="387825" cy="3122737"/>
          </a:xfrm>
          <a:custGeom>
            <a:avLst/>
            <a:gdLst/>
            <a:ahLst/>
            <a:cxnLst/>
            <a:rect l="l" t="t" r="r" b="b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On-screen Show (16:9)</PresentationFormat>
  <Paragraphs>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Abel</vt:lpstr>
      <vt:lpstr>Arial</vt:lpstr>
      <vt:lpstr>Bree Serif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Adamski</dc:creator>
  <cp:lastModifiedBy>Jerry Adamski</cp:lastModifiedBy>
  <cp:revision>1</cp:revision>
  <dcterms:modified xsi:type="dcterms:W3CDTF">2020-07-08T03:57:11Z</dcterms:modified>
</cp:coreProperties>
</file>