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R9FcjbpfYu+BXDJwM8M8qkTZ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2f8606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e02f860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02f86060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e02f860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02f86060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e02f8606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0edd9da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e0edd9da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10800000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100000">
                <a:srgbClr val="2E75B5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5B9BD5">
                  <a:alpha val="40000"/>
                </a:srgbClr>
              </a:gs>
              <a:gs pos="74000">
                <a:srgbClr val="9CC2E5">
                  <a:alpha val="0"/>
                </a:srgbClr>
              </a:gs>
              <a:gs pos="100000">
                <a:srgbClr val="9CC2E5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1960"/>
                </a:srgbClr>
              </a:gs>
              <a:gs pos="78000">
                <a:srgbClr val="5B9BD5">
                  <a:alpha val="14117"/>
                </a:srgbClr>
              </a:gs>
              <a:gs pos="100000">
                <a:srgbClr val="5B9BD5">
                  <a:alpha val="14117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580960" y="305445"/>
            <a:ext cx="5510487" cy="873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</a:pPr>
            <a:r>
              <a:rPr lang="en-US" sz="4000">
                <a:solidFill>
                  <a:srgbClr val="FFFFFF"/>
                </a:solidFill>
              </a:rPr>
              <a:t>Business Model Canvas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31844" y="1575633"/>
            <a:ext cx="12119213" cy="5239149"/>
            <a:chOff x="416282" y="1642675"/>
            <a:chExt cx="11359432" cy="4911915"/>
          </a:xfrm>
        </p:grpSpPr>
        <p:sp>
          <p:nvSpPr>
            <p:cNvPr id="91" name="Google Shape;91;p1"/>
            <p:cNvSpPr/>
            <p:nvPr/>
          </p:nvSpPr>
          <p:spPr>
            <a:xfrm>
              <a:off x="416282" y="5021313"/>
              <a:ext cx="5679718" cy="1531242"/>
            </a:xfrm>
            <a:prstGeom prst="rect">
              <a:avLst/>
            </a:prstGeom>
            <a:solidFill>
              <a:srgbClr val="FEE5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Structure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Operational costs (Hosting, software licenses, tools, etc.)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support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and customer acquisition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16282" y="1643081"/>
              <a:ext cx="2297100" cy="3379800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Partners: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Hotel chains and airbnb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attractions and tour operators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Restaurants and food chains + upcoming small businesses 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Payment processing services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729318" y="1643081"/>
              <a:ext cx="2254526" cy="1685327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Activities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development and maintenance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Creating customer support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and Partnerships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Experience and Interface design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999719" y="1643081"/>
              <a:ext cx="2254526" cy="3379878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Propositions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Job: Creating an organized group trip plan.</a:t>
              </a:r>
              <a:endParaRPr b="0" i="0" sz="1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rtl="0" algn="l">
                <a:spcBef>
                  <a:spcPts val="600"/>
                </a:spcBef>
                <a:spcAft>
                  <a:spcPts val="0"/>
                </a:spcAft>
                <a:buClr>
                  <a:srgbClr val="4A86E8"/>
                </a:buClr>
                <a:buSzPts val="1200"/>
                <a:buFont typeface="Calibri"/>
                <a:buChar char="●"/>
              </a:pPr>
              <a:r>
                <a:rPr lang="en-US" sz="1200" u="sng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Job: Find exotic places that they want to share w/ followers </a:t>
              </a:r>
              <a:endParaRPr sz="12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00FF"/>
                </a:buClr>
                <a:buSzPts val="1200"/>
                <a:buFont typeface="Calibri"/>
                <a:buChar char="●"/>
              </a:pPr>
              <a:r>
                <a:rPr lang="en-US" sz="1200" u="sng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Job: Helps reaches more customers from outside</a:t>
              </a:r>
              <a:endParaRPr sz="1200" u="sng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2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7270134" y="1642675"/>
              <a:ext cx="2254500" cy="2206200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Relationships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Get?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campaigns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Influencer partnerships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Referral program</a:t>
              </a:r>
              <a:endParaRPr b="0" i="0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Keep?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support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Engagement </a:t>
              </a: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(Occasional Surveys/Feedback System)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Community Building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to Grow?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driven decisions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Expansion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Corporate partnerships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9521188" y="1643081"/>
              <a:ext cx="2254526" cy="3379878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Segments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Groups planning trips (Friends, Family, Colleagues)</a:t>
              </a:r>
              <a:endParaRPr b="0" i="0" sz="1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9BD5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Travel Enthusiasts (Bloggers/Vlogger</a:t>
              </a:r>
              <a:r>
                <a:rPr lang="en-US" sz="1200" u="sng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="0" i="0" lang="en-US" sz="1200" u="sng" cap="none" strike="noStrike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i="0" sz="1200" u="sng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●"/>
              </a:pPr>
              <a:r>
                <a:rPr lang="en-US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Wedding </a:t>
              </a:r>
              <a:r>
                <a:rPr b="0" i="0" lang="en-US" sz="12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 Planners</a:t>
              </a:r>
              <a:endParaRPr b="0" i="0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1200"/>
                <a:buFont typeface="Calibri"/>
                <a:buChar char="●"/>
              </a:pPr>
              <a:r>
                <a:rPr b="0" i="0" lang="en-US" sz="1200" u="sng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Business Owners (Restaurant/Hotel/Attraction Sites)</a:t>
              </a:r>
              <a:endParaRPr b="0" i="0" sz="1200" u="sng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0480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ts val="1200"/>
                <a:buFont typeface="Calibri"/>
                <a:buChar char="○"/>
              </a:pPr>
              <a:r>
                <a:rPr b="0" i="0" lang="en-US" sz="1200" u="sng" cap="none" strike="noStrik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Local businesses that is looking to make their business known to people all around the world </a:t>
              </a:r>
              <a:endParaRPr b="0" i="0" sz="1200" u="sng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7263058" y="3794466"/>
              <a:ext cx="2254500" cy="1227000"/>
            </a:xfrm>
            <a:prstGeom prst="rect">
              <a:avLst/>
            </a:prstGeom>
            <a:solidFill>
              <a:srgbClr val="C4E0B2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Channels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50"/>
                <a:buFont typeface="Arial"/>
                <a:buChar char="•"/>
              </a:pPr>
              <a:r>
                <a:rPr b="0" i="0" lang="en-US" sz="12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Website/ Mobile App</a:t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50"/>
                <a:buFont typeface="Calibri"/>
                <a:buChar char="•"/>
              </a:pPr>
              <a:r>
                <a:rPr b="0" i="0" lang="en-US" sz="12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Dedicated Social Media Page</a:t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2880" lvl="0" marL="18288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50"/>
                <a:buFont typeface="Calibri"/>
                <a:buChar char="•"/>
              </a:pPr>
              <a:r>
                <a:rPr b="0" i="0" lang="en-US" sz="12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Bloggers &amp; Influencers</a:t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"/>
                <a:buFont typeface="Arial"/>
                <a:buNone/>
              </a:pPr>
              <a:r>
                <a:t/>
              </a:r>
              <a:endParaRPr b="0" i="0" sz="1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36391" y="3328408"/>
              <a:ext cx="2254526" cy="1692905"/>
            </a:xfrm>
            <a:prstGeom prst="rect">
              <a:avLst/>
            </a:prstGeom>
            <a:solidFill>
              <a:srgbClr val="FEE5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Resources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144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Skilled Development team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144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Reliable hosting and cloud services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144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•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service representatives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85090" lvl="0" marL="9144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•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and Advertising (Google, Facebook, etc.)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6095996" y="5023348"/>
              <a:ext cx="5679718" cy="1531242"/>
            </a:xfrm>
            <a:prstGeom prst="rect">
              <a:avLst/>
            </a:prstGeom>
            <a:solidFill>
              <a:srgbClr val="FEE599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Revenue Streams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Business Owner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Commissions from bookings (Hotels, Airbnb)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Business Owners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Other businesses a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dvertisements on our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app/site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Business Owners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Premium listings for businesses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lang="en-US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Group Planning Trips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Premium account with ad-free 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browsing 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2f86060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Proposition (Cont.)</a:t>
            </a:r>
            <a:endParaRPr/>
          </a:p>
        </p:txBody>
      </p:sp>
      <p:sp>
        <p:nvSpPr>
          <p:cNvPr id="105" name="Google Shape;105;g2e02f86060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Gains: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Simplified Planning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Gain: Users can easily plan and coordinate group trips without having to manage multiple apps.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Reduces the complexity and effort of having to use different tools for different tasks.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Cost Savings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Gain: Helps users find the best deals on accommodations, activities, and dining.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Reduces the overall cost of the trip by providing access to exclusive discounts and deals.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Enhanced Collaboration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Gain: Allows group members to easily collaborate on trip details and make decisions together.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Minimizes misunderstandings and ensures that everyone’s preferences are considered.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2f860603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Proposition (Cont.)</a:t>
            </a:r>
            <a:endParaRPr/>
          </a:p>
        </p:txBody>
      </p:sp>
      <p:sp>
        <p:nvSpPr>
          <p:cNvPr id="111" name="Google Shape;111;g2e02f860603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Gain Creators: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 Friendly Interface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Provides an intuitive and easy to use interface, making the planning process enjoyable and accessible to all users.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Personalized Recommendation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Uses user preferences and past travel behavior to provide personalized recommendations, enhancing the relevance and satisfaction of the travel plans.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Collaboration Tools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Offers tools for collaborative planning (Shared Calendar/Outlines), allowing all group members to contribute and stay involved in the planning process.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 Real-Time Updates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Gain Creator: Keeps users informed with real-time updates and notifications about bookings, and changes in plan routes, and travel alerts.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2f860603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Proposition (Cont.)</a:t>
            </a:r>
            <a:endParaRPr/>
          </a:p>
        </p:txBody>
      </p:sp>
      <p:sp>
        <p:nvSpPr>
          <p:cNvPr id="117" name="Google Shape;117;g2e02f860603_0_10"/>
          <p:cNvSpPr txBox="1"/>
          <p:nvPr>
            <p:ph idx="1" type="body"/>
          </p:nvPr>
        </p:nvSpPr>
        <p:spPr>
          <a:xfrm>
            <a:off x="838200" y="1476900"/>
            <a:ext cx="105156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Pains: 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Multiple apps for different aspects of planning.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Tedious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Miscommunication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Unorganized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Higher costs (travel agents, etc.)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Saying no to travel agents (Anxious/Awkward)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Pain Reliever: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Streamlined Communication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Prevents miscommunication and keeps everyone on the same page with integrated chat and call features.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All-in-One Solution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Eliminates the need to juggle multiple apps for communication, bookings, and planning.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Organized Itinerary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Pain Relieved: Prevents confusion and unorganized plans by providing a clear and shared itinerary for all group members.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edd9da9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Problem Hypothesis </a:t>
            </a:r>
            <a:endParaRPr/>
          </a:p>
        </p:txBody>
      </p:sp>
      <p:sp>
        <p:nvSpPr>
          <p:cNvPr id="123" name="Google Shape;123;g2e0edd9da9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believe that travelers find it challenging to organize group trips due to the need of using multiple platforms for different aspects of planning; this leads to wasted time, miscommunication and lack of alignment with the group, as well as unorganized plan and higher costs.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2022-12-09T16:44:03Z</dcterms:created>
  <dc:creator>Jerry Adamski</dc:creator>
</cp:coreProperties>
</file>