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56" r:id="rId6"/>
    <p:sldMasterId id="2147483658" r:id="rId7"/>
    <p:sldMasterId id="2147483660" r:id="rId8"/>
    <p:sldMasterId id="2147483662" r:id="rId9"/>
    <p:sldMasterId id="2147483664"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Lst>
  <p:sldSz cy="6858000" cx="9144000"/>
  <p:notesSz cx="7023100" cy="9309100"/>
  <p:embeddedFontLst>
    <p:embeddedFont>
      <p:font typeface="Garamond"/>
      <p:regular r:id="rId28"/>
      <p:bold r:id="rId29"/>
      <p:italic r:id="rId30"/>
      <p:boldItalic r:id="rId31"/>
    </p:embeddedFont>
    <p:embeddedFont>
      <p:font typeface="Tahoma"/>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4" roundtripDataSignature="AMtx7miVa3tKVcl3vSnI4U2vj6AF86mr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9.xml"/><Relationship Id="rId22" Type="http://schemas.openxmlformats.org/officeDocument/2006/relationships/slide" Target="slides/slide11.xml"/><Relationship Id="rId21" Type="http://schemas.openxmlformats.org/officeDocument/2006/relationships/slide" Target="slides/slide10.xml"/><Relationship Id="rId24" Type="http://schemas.openxmlformats.org/officeDocument/2006/relationships/slide" Target="slides/slide13.xml"/><Relationship Id="rId23" Type="http://schemas.openxmlformats.org/officeDocument/2006/relationships/slide" Target="slides/slide12.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26" Type="http://schemas.openxmlformats.org/officeDocument/2006/relationships/slide" Target="slides/slide15.xml"/><Relationship Id="rId25" Type="http://schemas.openxmlformats.org/officeDocument/2006/relationships/slide" Target="slides/slide14.xml"/><Relationship Id="rId28" Type="http://schemas.openxmlformats.org/officeDocument/2006/relationships/font" Target="fonts/Garamond-regular.fntdata"/><Relationship Id="rId27" Type="http://schemas.openxmlformats.org/officeDocument/2006/relationships/slide" Target="slides/slide16.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Garamond-bold.fntdata"/><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font" Target="fonts/Garamond-boldItalic.fntdata"/><Relationship Id="rId30" Type="http://schemas.openxmlformats.org/officeDocument/2006/relationships/font" Target="fonts/Garamond-italic.fntdata"/><Relationship Id="rId11" Type="http://schemas.openxmlformats.org/officeDocument/2006/relationships/notesMaster" Target="notesMasters/notesMaster1.xml"/><Relationship Id="rId33" Type="http://schemas.openxmlformats.org/officeDocument/2006/relationships/font" Target="fonts/Tahoma-bold.fntdata"/><Relationship Id="rId10" Type="http://schemas.openxmlformats.org/officeDocument/2006/relationships/slideMaster" Target="slideMasters/slideMaster7.xml"/><Relationship Id="rId32" Type="http://schemas.openxmlformats.org/officeDocument/2006/relationships/font" Target="fonts/Tahoma-regular.fntdata"/><Relationship Id="rId13" Type="http://schemas.openxmlformats.org/officeDocument/2006/relationships/slide" Target="slides/slide2.xml"/><Relationship Id="rId12" Type="http://schemas.openxmlformats.org/officeDocument/2006/relationships/slide" Target="slides/slide1.xml"/><Relationship Id="rId34" Type="http://customschemas.google.com/relationships/presentationmetadata" Target="metadata"/><Relationship Id="rId15" Type="http://schemas.openxmlformats.org/officeDocument/2006/relationships/slide" Target="slides/slide4.xml"/><Relationship Id="rId14" Type="http://schemas.openxmlformats.org/officeDocument/2006/relationships/slide" Target="slides/slide3.xml"/><Relationship Id="rId17" Type="http://schemas.openxmlformats.org/officeDocument/2006/relationships/slide" Target="slides/slide6.xml"/><Relationship Id="rId16" Type="http://schemas.openxmlformats.org/officeDocument/2006/relationships/slide" Target="slides/slide5.xml"/><Relationship Id="rId19" Type="http://schemas.openxmlformats.org/officeDocument/2006/relationships/slide" Target="slides/slide8.xml"/><Relationship Id="rId1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43237" cy="4667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rgbClr val="000000"/>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rgbClr val="000000"/>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rgbClr val="000000"/>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rgbClr val="000000"/>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rgbClr val="000000"/>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rgbClr val="000000"/>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rgbClr val="000000"/>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rgbClr val="000000"/>
                </a:solidFill>
                <a:latin typeface="Garamond"/>
                <a:ea typeface="Garamond"/>
                <a:cs typeface="Garamond"/>
                <a:sym typeface="Garamond"/>
              </a:defRPr>
            </a:lvl9pPr>
          </a:lstStyle>
          <a:p/>
        </p:txBody>
      </p:sp>
      <p:sp>
        <p:nvSpPr>
          <p:cNvPr id="4" name="Google Shape;4;n"/>
          <p:cNvSpPr txBox="1"/>
          <p:nvPr>
            <p:ph idx="10" type="dt"/>
          </p:nvPr>
        </p:nvSpPr>
        <p:spPr>
          <a:xfrm>
            <a:off x="3978275" y="0"/>
            <a:ext cx="3043237" cy="46672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rgbClr val="000000"/>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rgbClr val="000000"/>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rgbClr val="000000"/>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rgbClr val="000000"/>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rgbClr val="000000"/>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rgbClr val="000000"/>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rgbClr val="000000"/>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rgbClr val="000000"/>
                </a:solidFill>
                <a:latin typeface="Garamond"/>
                <a:ea typeface="Garamond"/>
                <a:cs typeface="Garamond"/>
                <a:sym typeface="Garamond"/>
              </a:defRPr>
            </a:lvl9pPr>
          </a:lstStyle>
          <a:p/>
        </p:txBody>
      </p:sp>
      <p:sp>
        <p:nvSpPr>
          <p:cNvPr id="5" name="Google Shape;5;n"/>
          <p:cNvSpPr/>
          <p:nvPr>
            <p:ph idx="3" type="sldImg"/>
          </p:nvPr>
        </p:nvSpPr>
        <p:spPr>
          <a:xfrm>
            <a:off x="1417637" y="1163637"/>
            <a:ext cx="4187825" cy="31416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701675" y="4479925"/>
            <a:ext cx="5619750" cy="36655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842375"/>
            <a:ext cx="3043237" cy="4667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rgbClr val="000000"/>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rgbClr val="000000"/>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rgbClr val="000000"/>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rgbClr val="000000"/>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rgbClr val="000000"/>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rgbClr val="000000"/>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rgbClr val="000000"/>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rgbClr val="000000"/>
                </a:solidFill>
                <a:latin typeface="Garamond"/>
                <a:ea typeface="Garamond"/>
                <a:cs typeface="Garamond"/>
                <a:sym typeface="Garamond"/>
              </a:defRPr>
            </a:lvl9pPr>
          </a:lstStyle>
          <a:p/>
        </p:txBody>
      </p:sp>
      <p:sp>
        <p:nvSpPr>
          <p:cNvPr id="8" name="Google Shape;8;n"/>
          <p:cNvSpPr txBox="1"/>
          <p:nvPr>
            <p:ph idx="12" type="sldNum"/>
          </p:nvPr>
        </p:nvSpPr>
        <p:spPr>
          <a:xfrm>
            <a:off x="3978275" y="8842375"/>
            <a:ext cx="3043237" cy="4667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Garamond"/>
              <a:buNone/>
            </a:pPr>
            <a:fld id="{00000000-1234-1234-1234-123412341234}" type="slidenum">
              <a:rPr b="0" i="0" lang="en-US" sz="1200" u="none" cap="none" strike="noStrike">
                <a:solidFill>
                  <a:srgbClr val="000000"/>
                </a:solidFill>
                <a:latin typeface="Garamond"/>
                <a:ea typeface="Garamond"/>
                <a:cs typeface="Garamond"/>
                <a:sym typeface="Garamond"/>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notes"/>
          <p:cNvSpPr txBox="1"/>
          <p:nvPr>
            <p:ph idx="1" type="body"/>
          </p:nvPr>
        </p:nvSpPr>
        <p:spPr>
          <a:xfrm>
            <a:off x="701675" y="4479925"/>
            <a:ext cx="5619750" cy="36655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notes"/>
          <p:cNvSpPr/>
          <p:nvPr>
            <p:ph idx="2" type="sldImg"/>
          </p:nvPr>
        </p:nvSpPr>
        <p:spPr>
          <a:xfrm>
            <a:off x="1417637" y="1163637"/>
            <a:ext cx="4187825" cy="31416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0:notes"/>
          <p:cNvSpPr txBox="1"/>
          <p:nvPr>
            <p:ph idx="1" type="body"/>
          </p:nvPr>
        </p:nvSpPr>
        <p:spPr>
          <a:xfrm>
            <a:off x="701675" y="4479925"/>
            <a:ext cx="5619750" cy="36655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0:notes"/>
          <p:cNvSpPr/>
          <p:nvPr>
            <p:ph idx="2" type="sldImg"/>
          </p:nvPr>
        </p:nvSpPr>
        <p:spPr>
          <a:xfrm>
            <a:off x="1417637" y="1163637"/>
            <a:ext cx="4187825" cy="31416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1:notes"/>
          <p:cNvSpPr txBox="1"/>
          <p:nvPr>
            <p:ph idx="1" type="body"/>
          </p:nvPr>
        </p:nvSpPr>
        <p:spPr>
          <a:xfrm>
            <a:off x="701675" y="4479925"/>
            <a:ext cx="5619750" cy="36655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1:notes"/>
          <p:cNvSpPr/>
          <p:nvPr>
            <p:ph idx="2" type="sldImg"/>
          </p:nvPr>
        </p:nvSpPr>
        <p:spPr>
          <a:xfrm>
            <a:off x="1417637" y="1163637"/>
            <a:ext cx="4187825" cy="31416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2:notes"/>
          <p:cNvSpPr txBox="1"/>
          <p:nvPr>
            <p:ph idx="1" type="body"/>
          </p:nvPr>
        </p:nvSpPr>
        <p:spPr>
          <a:xfrm>
            <a:off x="701675" y="4479925"/>
            <a:ext cx="5619750" cy="36655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2:notes"/>
          <p:cNvSpPr/>
          <p:nvPr>
            <p:ph idx="2" type="sldImg"/>
          </p:nvPr>
        </p:nvSpPr>
        <p:spPr>
          <a:xfrm>
            <a:off x="1417637" y="1163637"/>
            <a:ext cx="4187825" cy="31416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3:notes"/>
          <p:cNvSpPr txBox="1"/>
          <p:nvPr>
            <p:ph idx="1" type="body"/>
          </p:nvPr>
        </p:nvSpPr>
        <p:spPr>
          <a:xfrm>
            <a:off x="701675" y="4479925"/>
            <a:ext cx="5619750" cy="36655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3:notes"/>
          <p:cNvSpPr/>
          <p:nvPr>
            <p:ph idx="2" type="sldImg"/>
          </p:nvPr>
        </p:nvSpPr>
        <p:spPr>
          <a:xfrm>
            <a:off x="1417637" y="1163637"/>
            <a:ext cx="4187825" cy="31416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4:notes"/>
          <p:cNvSpPr txBox="1"/>
          <p:nvPr>
            <p:ph idx="1" type="body"/>
          </p:nvPr>
        </p:nvSpPr>
        <p:spPr>
          <a:xfrm>
            <a:off x="701675" y="4479925"/>
            <a:ext cx="5619750" cy="36655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4:notes"/>
          <p:cNvSpPr/>
          <p:nvPr>
            <p:ph idx="2" type="sldImg"/>
          </p:nvPr>
        </p:nvSpPr>
        <p:spPr>
          <a:xfrm>
            <a:off x="1417637" y="1163637"/>
            <a:ext cx="4187825" cy="31416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5:notes"/>
          <p:cNvSpPr txBox="1"/>
          <p:nvPr/>
        </p:nvSpPr>
        <p:spPr>
          <a:xfrm>
            <a:off x="3978275" y="8842375"/>
            <a:ext cx="3043237" cy="4667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23" name="Google Shape;223;p15:notes"/>
          <p:cNvSpPr/>
          <p:nvPr>
            <p:ph idx="2" type="sldImg"/>
          </p:nvPr>
        </p:nvSpPr>
        <p:spPr>
          <a:xfrm>
            <a:off x="1417637" y="1163637"/>
            <a:ext cx="4187825" cy="31416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24" name="Google Shape;224;p15:notes"/>
          <p:cNvSpPr txBox="1"/>
          <p:nvPr>
            <p:ph idx="1" type="body"/>
          </p:nvPr>
        </p:nvSpPr>
        <p:spPr>
          <a:xfrm>
            <a:off x="701675" y="4479925"/>
            <a:ext cx="5619750" cy="36655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6:notes"/>
          <p:cNvSpPr/>
          <p:nvPr>
            <p:ph idx="2" type="sldImg"/>
          </p:nvPr>
        </p:nvSpPr>
        <p:spPr>
          <a:xfrm>
            <a:off x="1417637" y="1163637"/>
            <a:ext cx="4187825" cy="31416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0" name="Google Shape;230;p16:notes"/>
          <p:cNvSpPr txBox="1"/>
          <p:nvPr>
            <p:ph idx="1" type="body"/>
          </p:nvPr>
        </p:nvSpPr>
        <p:spPr>
          <a:xfrm>
            <a:off x="701675" y="4479925"/>
            <a:ext cx="5619750" cy="36655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6:notes"/>
          <p:cNvSpPr txBox="1"/>
          <p:nvPr/>
        </p:nvSpPr>
        <p:spPr>
          <a:xfrm>
            <a:off x="3978275" y="8842375"/>
            <a:ext cx="3043237" cy="4667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Garamond"/>
              <a:buNone/>
            </a:pPr>
            <a:fld id="{00000000-1234-1234-1234-123412341234}" type="slidenum">
              <a:rPr b="0" i="0" lang="en-US" sz="1200" u="none">
                <a:solidFill>
                  <a:srgbClr val="000000"/>
                </a:solidFill>
                <a:latin typeface="Garamond"/>
                <a:ea typeface="Garamond"/>
                <a:cs typeface="Garamond"/>
                <a:sym typeface="Garamond"/>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notes"/>
          <p:cNvSpPr txBox="1"/>
          <p:nvPr>
            <p:ph idx="1" type="body"/>
          </p:nvPr>
        </p:nvSpPr>
        <p:spPr>
          <a:xfrm>
            <a:off x="701675" y="4479925"/>
            <a:ext cx="5619750" cy="36655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2:notes"/>
          <p:cNvSpPr/>
          <p:nvPr>
            <p:ph idx="2" type="sldImg"/>
          </p:nvPr>
        </p:nvSpPr>
        <p:spPr>
          <a:xfrm>
            <a:off x="1417637" y="1163637"/>
            <a:ext cx="4187825" cy="31416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3:notes"/>
          <p:cNvSpPr txBox="1"/>
          <p:nvPr>
            <p:ph idx="1" type="body"/>
          </p:nvPr>
        </p:nvSpPr>
        <p:spPr>
          <a:xfrm>
            <a:off x="701675" y="4479925"/>
            <a:ext cx="5619750" cy="36655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3:notes"/>
          <p:cNvSpPr/>
          <p:nvPr>
            <p:ph idx="2" type="sldImg"/>
          </p:nvPr>
        </p:nvSpPr>
        <p:spPr>
          <a:xfrm>
            <a:off x="1417637" y="1163637"/>
            <a:ext cx="4187825" cy="31416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notes"/>
          <p:cNvSpPr txBox="1"/>
          <p:nvPr>
            <p:ph idx="1" type="body"/>
          </p:nvPr>
        </p:nvSpPr>
        <p:spPr>
          <a:xfrm>
            <a:off x="701675" y="4479925"/>
            <a:ext cx="5619750" cy="36655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4:notes"/>
          <p:cNvSpPr/>
          <p:nvPr>
            <p:ph idx="2" type="sldImg"/>
          </p:nvPr>
        </p:nvSpPr>
        <p:spPr>
          <a:xfrm>
            <a:off x="1417637" y="1163637"/>
            <a:ext cx="4187825" cy="31416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5:notes"/>
          <p:cNvSpPr txBox="1"/>
          <p:nvPr>
            <p:ph idx="1" type="body"/>
          </p:nvPr>
        </p:nvSpPr>
        <p:spPr>
          <a:xfrm>
            <a:off x="701675" y="4479925"/>
            <a:ext cx="5619750" cy="36655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5:notes"/>
          <p:cNvSpPr/>
          <p:nvPr>
            <p:ph idx="2" type="sldImg"/>
          </p:nvPr>
        </p:nvSpPr>
        <p:spPr>
          <a:xfrm>
            <a:off x="1417637" y="1163637"/>
            <a:ext cx="4187825" cy="31416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6:notes"/>
          <p:cNvSpPr txBox="1"/>
          <p:nvPr>
            <p:ph idx="1" type="body"/>
          </p:nvPr>
        </p:nvSpPr>
        <p:spPr>
          <a:xfrm>
            <a:off x="701675" y="4479925"/>
            <a:ext cx="5619750" cy="36655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6:notes"/>
          <p:cNvSpPr/>
          <p:nvPr>
            <p:ph idx="2" type="sldImg"/>
          </p:nvPr>
        </p:nvSpPr>
        <p:spPr>
          <a:xfrm>
            <a:off x="1417637" y="1163637"/>
            <a:ext cx="4187825" cy="31416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7:notes"/>
          <p:cNvSpPr txBox="1"/>
          <p:nvPr>
            <p:ph idx="1" type="body"/>
          </p:nvPr>
        </p:nvSpPr>
        <p:spPr>
          <a:xfrm>
            <a:off x="701675" y="4479925"/>
            <a:ext cx="5619750" cy="36655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7:notes"/>
          <p:cNvSpPr/>
          <p:nvPr>
            <p:ph idx="2" type="sldImg"/>
          </p:nvPr>
        </p:nvSpPr>
        <p:spPr>
          <a:xfrm>
            <a:off x="1417637" y="1163637"/>
            <a:ext cx="4187825" cy="31416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8:notes"/>
          <p:cNvSpPr txBox="1"/>
          <p:nvPr>
            <p:ph idx="1" type="body"/>
          </p:nvPr>
        </p:nvSpPr>
        <p:spPr>
          <a:xfrm>
            <a:off x="701675" y="4479925"/>
            <a:ext cx="5619750" cy="36655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8:notes"/>
          <p:cNvSpPr/>
          <p:nvPr>
            <p:ph idx="2" type="sldImg"/>
          </p:nvPr>
        </p:nvSpPr>
        <p:spPr>
          <a:xfrm>
            <a:off x="1417637" y="1163637"/>
            <a:ext cx="4187825" cy="31416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9:notes"/>
          <p:cNvSpPr txBox="1"/>
          <p:nvPr>
            <p:ph idx="1" type="body"/>
          </p:nvPr>
        </p:nvSpPr>
        <p:spPr>
          <a:xfrm>
            <a:off x="701675" y="4479925"/>
            <a:ext cx="5619750" cy="36655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9:notes"/>
          <p:cNvSpPr/>
          <p:nvPr>
            <p:ph idx="2" type="sldImg"/>
          </p:nvPr>
        </p:nvSpPr>
        <p:spPr>
          <a:xfrm>
            <a:off x="1417637" y="1163637"/>
            <a:ext cx="4187825" cy="31416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8"/>
          <p:cNvSpPr txBox="1"/>
          <p:nvPr>
            <p:ph type="ctr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1400"/>
              <a:buNone/>
              <a:defRPr sz="8000">
                <a:solidFill>
                  <a:srgbClr val="262626"/>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20" name="Google Shape;20;p18"/>
          <p:cNvSpPr txBox="1"/>
          <p:nvPr>
            <p:ph idx="1" type="subTitle"/>
          </p:nvPr>
        </p:nvSpPr>
        <p:spPr>
          <a:xfrm>
            <a:off x="825038" y="4455621"/>
            <a:ext cx="75438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1" name="Google Shape;21;p18"/>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8"/>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8"/>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1pPr>
            <a:lvl2pPr indent="0" lvl="1"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2pPr>
            <a:lvl3pPr indent="0" lvl="2"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3pPr>
            <a:lvl4pPr indent="0" lvl="3"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4pPr>
            <a:lvl5pPr indent="0" lvl="4"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5pPr>
            <a:lvl6pPr indent="0" lvl="5"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6pPr>
            <a:lvl7pPr indent="0" lvl="6"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7pPr>
            <a:lvl8pPr indent="0" lvl="7"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8pPr>
            <a:lvl9pPr indent="0" lvl="8"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16" name="Shape 116"/>
        <p:cNvGrpSpPr/>
        <p:nvPr/>
      </p:nvGrpSpPr>
      <p:grpSpPr>
        <a:xfrm>
          <a:off x="0" y="0"/>
          <a:ext cx="0" cy="0"/>
          <a:chOff x="0" y="0"/>
          <a:chExt cx="0" cy="0"/>
        </a:xfrm>
      </p:grpSpPr>
      <p:sp>
        <p:nvSpPr>
          <p:cNvPr id="117" name="Google Shape;117;p32"/>
          <p:cNvSpPr txBox="1"/>
          <p:nvPr>
            <p:ph type="title"/>
          </p:nvPr>
        </p:nvSpPr>
        <p:spPr>
          <a:xfrm>
            <a:off x="822960" y="5074920"/>
            <a:ext cx="7589520"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SzPts val="1400"/>
              <a:buNone/>
              <a:defRPr b="0" sz="3600">
                <a:solidFill>
                  <a:srgbClr val="FFFFFF"/>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pic>
        <p:nvPicPr>
          <p:cNvPr id="118" name="Google Shape;118;p32"/>
          <p:cNvPicPr preferRelativeResize="0"/>
          <p:nvPr>
            <p:ph idx="2" type="pic"/>
          </p:nvPr>
        </p:nvPicPr>
        <p:blipFill/>
        <p:spPr>
          <a:xfrm>
            <a:off x="12" y="0"/>
            <a:ext cx="9143989" cy="4915076"/>
          </a:xfrm>
          <a:prstGeom prst="rect">
            <a:avLst/>
          </a:prstGeom>
          <a:blipFill rotWithShape="1">
            <a:blip r:embed="rId2">
              <a:alphaModFix/>
            </a:blip>
            <a:stretch>
              <a:fillRect b="0" l="0" r="0" t="0"/>
            </a:stretch>
          </a:blipFill>
          <a:ln>
            <a:noFill/>
          </a:ln>
        </p:spPr>
      </p:pic>
      <p:sp>
        <p:nvSpPr>
          <p:cNvPr id="119" name="Google Shape;119;p32"/>
          <p:cNvSpPr txBox="1"/>
          <p:nvPr>
            <p:ph idx="1" type="body"/>
          </p:nvPr>
        </p:nvSpPr>
        <p:spPr>
          <a:xfrm>
            <a:off x="822959" y="5907024"/>
            <a:ext cx="7589520"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120" name="Google Shape;120;p32"/>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32"/>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32"/>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1pPr>
            <a:lvl2pPr indent="0" lvl="1"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2pPr>
            <a:lvl3pPr indent="0" lvl="2"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3pPr>
            <a:lvl4pPr indent="0" lvl="3"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4pPr>
            <a:lvl5pPr indent="0" lvl="4"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5pPr>
            <a:lvl6pPr indent="0" lvl="5"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6pPr>
            <a:lvl7pPr indent="0" lvl="6"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7pPr>
            <a:lvl8pPr indent="0" lvl="7"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8pPr>
            <a:lvl9pPr indent="0" lvl="8"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1" name="Shape 131"/>
        <p:cNvGrpSpPr/>
        <p:nvPr/>
      </p:nvGrpSpPr>
      <p:grpSpPr>
        <a:xfrm>
          <a:off x="0" y="0"/>
          <a:ext cx="0" cy="0"/>
          <a:chOff x="0" y="0"/>
          <a:chExt cx="0" cy="0"/>
        </a:xfrm>
      </p:grpSpPr>
      <p:sp>
        <p:nvSpPr>
          <p:cNvPr id="132" name="Google Shape;132;p34"/>
          <p:cNvSpPr txBox="1"/>
          <p:nvPr>
            <p:ph type="title"/>
          </p:nvPr>
        </p:nvSpPr>
        <p:spPr>
          <a:xfrm rot="5400000">
            <a:off x="4650802" y="2307652"/>
            <a:ext cx="5757421" cy="1971675"/>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133" name="Google Shape;133;p34"/>
          <p:cNvSpPr txBox="1"/>
          <p:nvPr>
            <p:ph idx="1" type="body"/>
          </p:nvPr>
        </p:nvSpPr>
        <p:spPr>
          <a:xfrm rot="5400000">
            <a:off x="650303" y="393126"/>
            <a:ext cx="5757420" cy="5800725"/>
          </a:xfrm>
          <a:prstGeom prst="rect">
            <a:avLst/>
          </a:prstGeom>
          <a:noFill/>
          <a:ln>
            <a:noFill/>
          </a:ln>
        </p:spPr>
        <p:txBody>
          <a:bodyPr anchorCtr="0" anchor="t" bIns="0" lIns="45700" spcFirstLastPara="1" rIns="45700" wrap="square" tIns="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34" name="Google Shape;134;p34"/>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34"/>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34"/>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1pPr>
            <a:lvl2pPr indent="0" lvl="1"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2pPr>
            <a:lvl3pPr indent="0" lvl="2"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3pPr>
            <a:lvl4pPr indent="0" lvl="3"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4pPr>
            <a:lvl5pPr indent="0" lvl="4"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5pPr>
            <a:lvl6pPr indent="0" lvl="5"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6pPr>
            <a:lvl7pPr indent="0" lvl="6"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7pPr>
            <a:lvl8pPr indent="0" lvl="7"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8pPr>
            <a:lvl9pPr indent="0" lvl="8"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20"/>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35" name="Google Shape;35;p20"/>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6" name="Google Shape;36;p20"/>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0"/>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0"/>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1pPr>
            <a:lvl2pPr indent="0" lvl="1"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2pPr>
            <a:lvl3pPr indent="0" lvl="2"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3pPr>
            <a:lvl4pPr indent="0" lvl="3"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4pPr>
            <a:lvl5pPr indent="0" lvl="4"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5pPr>
            <a:lvl6pPr indent="0" lvl="5"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6pPr>
            <a:lvl7pPr indent="0" lvl="6"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7pPr>
            <a:lvl8pPr indent="0" lvl="7"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8pPr>
            <a:lvl9pPr indent="0" lvl="8"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9" name="Shape 39"/>
        <p:cNvGrpSpPr/>
        <p:nvPr/>
      </p:nvGrpSpPr>
      <p:grpSpPr>
        <a:xfrm>
          <a:off x="0" y="0"/>
          <a:ext cx="0" cy="0"/>
          <a:chOff x="0" y="0"/>
          <a:chExt cx="0" cy="0"/>
        </a:xfrm>
      </p:grpSpPr>
      <p:sp>
        <p:nvSpPr>
          <p:cNvPr id="40" name="Google Shape;40;p21"/>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41" name="Google Shape;41;p21"/>
          <p:cNvSpPr txBox="1"/>
          <p:nvPr>
            <p:ph idx="1" type="body"/>
          </p:nvPr>
        </p:nvSpPr>
        <p:spPr>
          <a:xfrm rot="5400000">
            <a:off x="2582863" y="85724"/>
            <a:ext cx="4022725" cy="7543800"/>
          </a:xfrm>
          <a:prstGeom prst="rect">
            <a:avLst/>
          </a:prstGeom>
          <a:noFill/>
          <a:ln>
            <a:noFill/>
          </a:ln>
        </p:spPr>
        <p:txBody>
          <a:bodyPr anchorCtr="0" anchor="t" bIns="0" lIns="45700" spcFirstLastPara="1" rIns="45700" wrap="square" tIns="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2" name="Google Shape;42;p21"/>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1"/>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1"/>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1pPr>
            <a:lvl2pPr indent="0" lvl="1"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2pPr>
            <a:lvl3pPr indent="0" lvl="2"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3pPr>
            <a:lvl4pPr indent="0" lvl="3"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4pPr>
            <a:lvl5pPr indent="0" lvl="4"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5pPr>
            <a:lvl6pPr indent="0" lvl="5"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6pPr>
            <a:lvl7pPr indent="0" lvl="6"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7pPr>
            <a:lvl8pPr indent="0" lvl="7"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8pPr>
            <a:lvl9pPr indent="0" lvl="8"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2"/>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47" name="Google Shape;47;p22"/>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2"/>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2"/>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1pPr>
            <a:lvl2pPr indent="0" lvl="1"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2pPr>
            <a:lvl3pPr indent="0" lvl="2"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3pPr>
            <a:lvl4pPr indent="0" lvl="3"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4pPr>
            <a:lvl5pPr indent="0" lvl="4"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5pPr>
            <a:lvl6pPr indent="0" lvl="5"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6pPr>
            <a:lvl7pPr indent="0" lvl="6"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7pPr>
            <a:lvl8pPr indent="0" lvl="7"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8pPr>
            <a:lvl9pPr indent="0" lvl="8"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23"/>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52" name="Google Shape;52;p23"/>
          <p:cNvSpPr txBox="1"/>
          <p:nvPr>
            <p:ph idx="1" type="body"/>
          </p:nvPr>
        </p:nvSpPr>
        <p:spPr>
          <a:xfrm>
            <a:off x="82296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3" name="Google Shape;53;p23"/>
          <p:cNvSpPr txBox="1"/>
          <p:nvPr>
            <p:ph idx="2" type="body"/>
          </p:nvPr>
        </p:nvSpPr>
        <p:spPr>
          <a:xfrm>
            <a:off x="822960" y="2582334"/>
            <a:ext cx="3703320" cy="328676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4" name="Google Shape;54;p23"/>
          <p:cNvSpPr txBox="1"/>
          <p:nvPr>
            <p:ph idx="3" type="body"/>
          </p:nvPr>
        </p:nvSpPr>
        <p:spPr>
          <a:xfrm>
            <a:off x="466344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5" name="Google Shape;55;p23"/>
          <p:cNvSpPr txBox="1"/>
          <p:nvPr>
            <p:ph idx="4" type="body"/>
          </p:nvPr>
        </p:nvSpPr>
        <p:spPr>
          <a:xfrm>
            <a:off x="4663440" y="2582334"/>
            <a:ext cx="3703320" cy="328676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6" name="Google Shape;56;p23"/>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3"/>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3"/>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1pPr>
            <a:lvl2pPr indent="0" lvl="1"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2pPr>
            <a:lvl3pPr indent="0" lvl="2"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3pPr>
            <a:lvl4pPr indent="0" lvl="3"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4pPr>
            <a:lvl5pPr indent="0" lvl="4"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5pPr>
            <a:lvl6pPr indent="0" lvl="5"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6pPr>
            <a:lvl7pPr indent="0" lvl="6"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7pPr>
            <a:lvl8pPr indent="0" lvl="7"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8pPr>
            <a:lvl9pPr indent="0" lvl="8"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24"/>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61" name="Google Shape;61;p24"/>
          <p:cNvSpPr txBox="1"/>
          <p:nvPr>
            <p:ph idx="1" type="body"/>
          </p:nvPr>
        </p:nvSpPr>
        <p:spPr>
          <a:xfrm>
            <a:off x="822960" y="1845734"/>
            <a:ext cx="3703320" cy="402336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2" name="Google Shape;62;p24"/>
          <p:cNvSpPr txBox="1"/>
          <p:nvPr>
            <p:ph idx="2" type="body"/>
          </p:nvPr>
        </p:nvSpPr>
        <p:spPr>
          <a:xfrm>
            <a:off x="4663440" y="1845736"/>
            <a:ext cx="3703320" cy="4023359"/>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3" name="Google Shape;63;p24"/>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4"/>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4"/>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1pPr>
            <a:lvl2pPr indent="0" lvl="1"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2pPr>
            <a:lvl3pPr indent="0" lvl="2"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3pPr>
            <a:lvl4pPr indent="0" lvl="3"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4pPr>
            <a:lvl5pPr indent="0" lvl="4"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5pPr>
            <a:lvl6pPr indent="0" lvl="5"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6pPr>
            <a:lvl7pPr indent="0" lvl="6"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7pPr>
            <a:lvl8pPr indent="0" lvl="7"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8pPr>
            <a:lvl9pPr indent="0" lvl="8"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75" name="Shape 75"/>
        <p:cNvGrpSpPr/>
        <p:nvPr/>
      </p:nvGrpSpPr>
      <p:grpSpPr>
        <a:xfrm>
          <a:off x="0" y="0"/>
          <a:ext cx="0" cy="0"/>
          <a:chOff x="0" y="0"/>
          <a:chExt cx="0" cy="0"/>
        </a:xfrm>
      </p:grpSpPr>
      <p:sp>
        <p:nvSpPr>
          <p:cNvPr id="76" name="Google Shape;76;p26"/>
          <p:cNvSpPr txBox="1"/>
          <p:nvPr>
            <p:ph type="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1400"/>
              <a:buNone/>
              <a:defRPr b="0" sz="8000">
                <a:solidFill>
                  <a:srgbClr val="262626"/>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77" name="Google Shape;77;p26"/>
          <p:cNvSpPr txBox="1"/>
          <p:nvPr>
            <p:ph idx="1" type="body"/>
          </p:nvPr>
        </p:nvSpPr>
        <p:spPr>
          <a:xfrm>
            <a:off x="822960" y="4453128"/>
            <a:ext cx="75438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78" name="Google Shape;78;p26"/>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6"/>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6"/>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1pPr>
            <a:lvl2pPr indent="0" lvl="1"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2pPr>
            <a:lvl3pPr indent="0" lvl="2"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3pPr>
            <a:lvl4pPr indent="0" lvl="3"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4pPr>
            <a:lvl5pPr indent="0" lvl="4"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5pPr>
            <a:lvl6pPr indent="0" lvl="5"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6pPr>
            <a:lvl7pPr indent="0" lvl="6"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7pPr>
            <a:lvl8pPr indent="0" lvl="7"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8pPr>
            <a:lvl9pPr indent="0" lvl="8"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89" name="Shape 89"/>
        <p:cNvGrpSpPr/>
        <p:nvPr/>
      </p:nvGrpSpPr>
      <p:grpSpPr>
        <a:xfrm>
          <a:off x="0" y="0"/>
          <a:ext cx="0" cy="0"/>
          <a:chOff x="0" y="0"/>
          <a:chExt cx="0" cy="0"/>
        </a:xfrm>
      </p:grpSpPr>
      <p:sp>
        <p:nvSpPr>
          <p:cNvPr id="90" name="Google Shape;90;p28"/>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8"/>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8"/>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1pPr>
            <a:lvl2pPr indent="0" lvl="1"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2pPr>
            <a:lvl3pPr indent="0" lvl="2"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3pPr>
            <a:lvl4pPr indent="0" lvl="3"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4pPr>
            <a:lvl5pPr indent="0" lvl="4"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5pPr>
            <a:lvl6pPr indent="0" lvl="5"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6pPr>
            <a:lvl7pPr indent="0" lvl="6"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7pPr>
            <a:lvl8pPr indent="0" lvl="7"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8pPr>
            <a:lvl9pPr indent="0" lvl="8" marL="0" marR="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01" name="Shape 101"/>
        <p:cNvGrpSpPr/>
        <p:nvPr/>
      </p:nvGrpSpPr>
      <p:grpSpPr>
        <a:xfrm>
          <a:off x="0" y="0"/>
          <a:ext cx="0" cy="0"/>
          <a:chOff x="0" y="0"/>
          <a:chExt cx="0" cy="0"/>
        </a:xfrm>
      </p:grpSpPr>
      <p:sp>
        <p:nvSpPr>
          <p:cNvPr id="102" name="Google Shape;102;p30"/>
          <p:cNvSpPr txBox="1"/>
          <p:nvPr>
            <p:ph type="title"/>
          </p:nvPr>
        </p:nvSpPr>
        <p:spPr>
          <a:xfrm>
            <a:off x="342900" y="594359"/>
            <a:ext cx="24003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1400"/>
              <a:buNone/>
              <a:defRPr b="0" sz="3600">
                <a:solidFill>
                  <a:srgbClr val="FFFFFF"/>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103" name="Google Shape;103;p30"/>
          <p:cNvSpPr txBox="1"/>
          <p:nvPr>
            <p:ph idx="1" type="body"/>
          </p:nvPr>
        </p:nvSpPr>
        <p:spPr>
          <a:xfrm>
            <a:off x="3460237" y="731520"/>
            <a:ext cx="5009393" cy="525780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04" name="Google Shape;104;p30"/>
          <p:cNvSpPr txBox="1"/>
          <p:nvPr>
            <p:ph idx="2" type="body"/>
          </p:nvPr>
        </p:nvSpPr>
        <p:spPr>
          <a:xfrm>
            <a:off x="342900" y="2926080"/>
            <a:ext cx="24003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105" name="Google Shape;105;p30"/>
          <p:cNvSpPr txBox="1"/>
          <p:nvPr>
            <p:ph idx="10" type="dt"/>
          </p:nvPr>
        </p:nvSpPr>
        <p:spPr>
          <a:xfrm>
            <a:off x="349250" y="6459537"/>
            <a:ext cx="196373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30"/>
          <p:cNvSpPr txBox="1"/>
          <p:nvPr>
            <p:ph idx="11" type="ftr"/>
          </p:nvPr>
        </p:nvSpPr>
        <p:spPr>
          <a:xfrm>
            <a:off x="3600450" y="6459537"/>
            <a:ext cx="348615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30"/>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2"/>
              </a:buClr>
              <a:buSzPts val="1000"/>
              <a:buFont typeface="Garamond"/>
              <a:buNone/>
              <a:defRPr b="0" i="0" sz="1000" u="none">
                <a:solidFill>
                  <a:schemeClr val="dk2"/>
                </a:solidFill>
                <a:latin typeface="Garamond"/>
                <a:ea typeface="Garamond"/>
                <a:cs typeface="Garamond"/>
                <a:sym typeface="Garamond"/>
              </a:defRPr>
            </a:lvl1pPr>
            <a:lvl2pPr indent="0" lvl="1" marL="0" marR="0" algn="r">
              <a:lnSpc>
                <a:spcPct val="100000"/>
              </a:lnSpc>
              <a:spcBef>
                <a:spcPts val="0"/>
              </a:spcBef>
              <a:spcAft>
                <a:spcPts val="0"/>
              </a:spcAft>
              <a:buClr>
                <a:schemeClr val="dk2"/>
              </a:buClr>
              <a:buSzPts val="1000"/>
              <a:buFont typeface="Garamond"/>
              <a:buNone/>
              <a:defRPr b="0" i="0" sz="1000" u="none">
                <a:solidFill>
                  <a:schemeClr val="dk2"/>
                </a:solidFill>
                <a:latin typeface="Garamond"/>
                <a:ea typeface="Garamond"/>
                <a:cs typeface="Garamond"/>
                <a:sym typeface="Garamond"/>
              </a:defRPr>
            </a:lvl2pPr>
            <a:lvl3pPr indent="0" lvl="2" marL="0" marR="0" algn="r">
              <a:lnSpc>
                <a:spcPct val="100000"/>
              </a:lnSpc>
              <a:spcBef>
                <a:spcPts val="0"/>
              </a:spcBef>
              <a:spcAft>
                <a:spcPts val="0"/>
              </a:spcAft>
              <a:buClr>
                <a:schemeClr val="dk2"/>
              </a:buClr>
              <a:buSzPts val="1000"/>
              <a:buFont typeface="Garamond"/>
              <a:buNone/>
              <a:defRPr b="0" i="0" sz="1000" u="none">
                <a:solidFill>
                  <a:schemeClr val="dk2"/>
                </a:solidFill>
                <a:latin typeface="Garamond"/>
                <a:ea typeface="Garamond"/>
                <a:cs typeface="Garamond"/>
                <a:sym typeface="Garamond"/>
              </a:defRPr>
            </a:lvl3pPr>
            <a:lvl4pPr indent="0" lvl="3" marL="0" marR="0" algn="r">
              <a:lnSpc>
                <a:spcPct val="100000"/>
              </a:lnSpc>
              <a:spcBef>
                <a:spcPts val="0"/>
              </a:spcBef>
              <a:spcAft>
                <a:spcPts val="0"/>
              </a:spcAft>
              <a:buClr>
                <a:schemeClr val="dk2"/>
              </a:buClr>
              <a:buSzPts val="1000"/>
              <a:buFont typeface="Garamond"/>
              <a:buNone/>
              <a:defRPr b="0" i="0" sz="1000" u="none">
                <a:solidFill>
                  <a:schemeClr val="dk2"/>
                </a:solidFill>
                <a:latin typeface="Garamond"/>
                <a:ea typeface="Garamond"/>
                <a:cs typeface="Garamond"/>
                <a:sym typeface="Garamond"/>
              </a:defRPr>
            </a:lvl4pPr>
            <a:lvl5pPr indent="0" lvl="4" marL="0" marR="0" algn="r">
              <a:lnSpc>
                <a:spcPct val="100000"/>
              </a:lnSpc>
              <a:spcBef>
                <a:spcPts val="0"/>
              </a:spcBef>
              <a:spcAft>
                <a:spcPts val="0"/>
              </a:spcAft>
              <a:buClr>
                <a:schemeClr val="dk2"/>
              </a:buClr>
              <a:buSzPts val="1000"/>
              <a:buFont typeface="Garamond"/>
              <a:buNone/>
              <a:defRPr b="0" i="0" sz="1000" u="none">
                <a:solidFill>
                  <a:schemeClr val="dk2"/>
                </a:solidFill>
                <a:latin typeface="Garamond"/>
                <a:ea typeface="Garamond"/>
                <a:cs typeface="Garamond"/>
                <a:sym typeface="Garamond"/>
              </a:defRPr>
            </a:lvl5pPr>
            <a:lvl6pPr indent="0" lvl="5" marL="0" marR="0" algn="r">
              <a:lnSpc>
                <a:spcPct val="100000"/>
              </a:lnSpc>
              <a:spcBef>
                <a:spcPts val="0"/>
              </a:spcBef>
              <a:spcAft>
                <a:spcPts val="0"/>
              </a:spcAft>
              <a:buClr>
                <a:schemeClr val="dk2"/>
              </a:buClr>
              <a:buSzPts val="1000"/>
              <a:buFont typeface="Garamond"/>
              <a:buNone/>
              <a:defRPr b="0" i="0" sz="1000" u="none">
                <a:solidFill>
                  <a:schemeClr val="dk2"/>
                </a:solidFill>
                <a:latin typeface="Garamond"/>
                <a:ea typeface="Garamond"/>
                <a:cs typeface="Garamond"/>
                <a:sym typeface="Garamond"/>
              </a:defRPr>
            </a:lvl6pPr>
            <a:lvl7pPr indent="0" lvl="6" marL="0" marR="0" algn="r">
              <a:lnSpc>
                <a:spcPct val="100000"/>
              </a:lnSpc>
              <a:spcBef>
                <a:spcPts val="0"/>
              </a:spcBef>
              <a:spcAft>
                <a:spcPts val="0"/>
              </a:spcAft>
              <a:buClr>
                <a:schemeClr val="dk2"/>
              </a:buClr>
              <a:buSzPts val="1000"/>
              <a:buFont typeface="Garamond"/>
              <a:buNone/>
              <a:defRPr b="0" i="0" sz="1000" u="none">
                <a:solidFill>
                  <a:schemeClr val="dk2"/>
                </a:solidFill>
                <a:latin typeface="Garamond"/>
                <a:ea typeface="Garamond"/>
                <a:cs typeface="Garamond"/>
                <a:sym typeface="Garamond"/>
              </a:defRPr>
            </a:lvl7pPr>
            <a:lvl8pPr indent="0" lvl="7" marL="0" marR="0" algn="r">
              <a:lnSpc>
                <a:spcPct val="100000"/>
              </a:lnSpc>
              <a:spcBef>
                <a:spcPts val="0"/>
              </a:spcBef>
              <a:spcAft>
                <a:spcPts val="0"/>
              </a:spcAft>
              <a:buClr>
                <a:schemeClr val="dk2"/>
              </a:buClr>
              <a:buSzPts val="1000"/>
              <a:buFont typeface="Garamond"/>
              <a:buNone/>
              <a:defRPr b="0" i="0" sz="1000" u="none">
                <a:solidFill>
                  <a:schemeClr val="dk2"/>
                </a:solidFill>
                <a:latin typeface="Garamond"/>
                <a:ea typeface="Garamond"/>
                <a:cs typeface="Garamond"/>
                <a:sym typeface="Garamond"/>
              </a:defRPr>
            </a:lvl8pPr>
            <a:lvl9pPr indent="0" lvl="8" marL="0" marR="0" algn="r">
              <a:lnSpc>
                <a:spcPct val="100000"/>
              </a:lnSpc>
              <a:spcBef>
                <a:spcPts val="0"/>
              </a:spcBef>
              <a:spcAft>
                <a:spcPts val="0"/>
              </a:spcAft>
              <a:buClr>
                <a:schemeClr val="dk2"/>
              </a:buClr>
              <a:buSzPts val="1000"/>
              <a:buFont typeface="Garamond"/>
              <a:buNone/>
              <a:defRPr b="0" i="0" sz="1000" u="none">
                <a:solidFill>
                  <a:schemeClr val="dk2"/>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theme" Target="../theme/theme7.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3.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8.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p:nvPr/>
        </p:nvSpPr>
        <p:spPr>
          <a:xfrm>
            <a:off x="3175" y="6400800"/>
            <a:ext cx="9140825"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ramond"/>
              <a:ea typeface="Garamond"/>
              <a:cs typeface="Garamond"/>
              <a:sym typeface="Garamond"/>
            </a:endParaRPr>
          </a:p>
        </p:txBody>
      </p:sp>
      <p:sp>
        <p:nvSpPr>
          <p:cNvPr id="11" name="Google Shape;11;p17"/>
          <p:cNvSpPr/>
          <p:nvPr/>
        </p:nvSpPr>
        <p:spPr>
          <a:xfrm>
            <a:off x="0" y="6334125"/>
            <a:ext cx="9142412" cy="63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ramond"/>
              <a:ea typeface="Garamond"/>
              <a:cs typeface="Garamond"/>
              <a:sym typeface="Garamond"/>
            </a:endParaRPr>
          </a:p>
        </p:txBody>
      </p:sp>
      <p:cxnSp>
        <p:nvCxnSpPr>
          <p:cNvPr id="12" name="Google Shape;12;p17"/>
          <p:cNvCxnSpPr/>
          <p:nvPr/>
        </p:nvCxnSpPr>
        <p:spPr>
          <a:xfrm>
            <a:off x="906462" y="4343400"/>
            <a:ext cx="7405687" cy="0"/>
          </a:xfrm>
          <a:prstGeom prst="straightConnector1">
            <a:avLst/>
          </a:prstGeom>
          <a:noFill/>
          <a:ln cap="flat" cmpd="sng" w="9525">
            <a:solidFill>
              <a:srgbClr val="7F7F7F"/>
            </a:solidFill>
            <a:prstDash val="solid"/>
            <a:miter lim="800000"/>
            <a:headEnd len="med" w="med" type="none"/>
            <a:tailEnd len="med" w="med" type="none"/>
          </a:ln>
        </p:spPr>
      </p:cxnSp>
      <p:sp>
        <p:nvSpPr>
          <p:cNvPr id="13" name="Google Shape;13;p17"/>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14" name="Google Shape;14;p17"/>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5" name="Google Shape;15;p17"/>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6" name="Google Shape;16;p17"/>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7" name="Google Shape;17;p17"/>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1pPr>
            <a:lvl2pPr indent="0" lvl="1"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2pPr>
            <a:lvl3pPr indent="0" lvl="2"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3pPr>
            <a:lvl4pPr indent="0" lvl="3"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4pPr>
            <a:lvl5pPr indent="0" lvl="4"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5pPr>
            <a:lvl6pPr indent="0" lvl="5"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6pPr>
            <a:lvl7pPr indent="0" lvl="6"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7pPr>
            <a:lvl8pPr indent="0" lvl="7"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8pPr>
            <a:lvl9pPr indent="0" lvl="8"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p19"/>
          <p:cNvSpPr/>
          <p:nvPr/>
        </p:nvSpPr>
        <p:spPr>
          <a:xfrm>
            <a:off x="0" y="6400800"/>
            <a:ext cx="9144000"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ramond"/>
              <a:ea typeface="Garamond"/>
              <a:cs typeface="Garamond"/>
              <a:sym typeface="Garamond"/>
            </a:endParaRPr>
          </a:p>
        </p:txBody>
      </p:sp>
      <p:sp>
        <p:nvSpPr>
          <p:cNvPr id="26" name="Google Shape;26;p19"/>
          <p:cNvSpPr/>
          <p:nvPr/>
        </p:nvSpPr>
        <p:spPr>
          <a:xfrm>
            <a:off x="0" y="6334125"/>
            <a:ext cx="9144000" cy="6667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ramond"/>
              <a:ea typeface="Garamond"/>
              <a:cs typeface="Garamond"/>
              <a:sym typeface="Garamond"/>
            </a:endParaRPr>
          </a:p>
        </p:txBody>
      </p:sp>
      <p:sp>
        <p:nvSpPr>
          <p:cNvPr id="27" name="Google Shape;27;p19"/>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28" name="Google Shape;28;p19"/>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29" name="Google Shape;29;p19"/>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30" name="Google Shape;30;p19"/>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31" name="Google Shape;31;p19"/>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1pPr>
            <a:lvl2pPr indent="0" lvl="1"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2pPr>
            <a:lvl3pPr indent="0" lvl="2"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3pPr>
            <a:lvl4pPr indent="0" lvl="3"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4pPr>
            <a:lvl5pPr indent="0" lvl="4"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5pPr>
            <a:lvl6pPr indent="0" lvl="5"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6pPr>
            <a:lvl7pPr indent="0" lvl="6"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7pPr>
            <a:lvl8pPr indent="0" lvl="7"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8pPr>
            <a:lvl9pPr indent="0" lvl="8"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cxnSp>
        <p:nvCxnSpPr>
          <p:cNvPr id="32" name="Google Shape;32;p19"/>
          <p:cNvCxnSpPr/>
          <p:nvPr/>
        </p:nvCxnSpPr>
        <p:spPr>
          <a:xfrm>
            <a:off x="895350" y="1738312"/>
            <a:ext cx="7475537" cy="0"/>
          </a:xfrm>
          <a:prstGeom prst="straightConnector1">
            <a:avLst/>
          </a:prstGeom>
          <a:noFill/>
          <a:ln cap="flat" cmpd="sng" w="9525">
            <a:solidFill>
              <a:srgbClr val="7F7F7F"/>
            </a:solidFill>
            <a:prstDash val="solid"/>
            <a:miter lim="800000"/>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 name="Shape 66"/>
        <p:cNvGrpSpPr/>
        <p:nvPr/>
      </p:nvGrpSpPr>
      <p:grpSpPr>
        <a:xfrm>
          <a:off x="0" y="0"/>
          <a:ext cx="0" cy="0"/>
          <a:chOff x="0" y="0"/>
          <a:chExt cx="0" cy="0"/>
        </a:xfrm>
      </p:grpSpPr>
      <p:sp>
        <p:nvSpPr>
          <p:cNvPr id="67" name="Google Shape;67;p25"/>
          <p:cNvSpPr/>
          <p:nvPr/>
        </p:nvSpPr>
        <p:spPr>
          <a:xfrm>
            <a:off x="3175" y="6400800"/>
            <a:ext cx="9140825"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ramond"/>
              <a:ea typeface="Garamond"/>
              <a:cs typeface="Garamond"/>
              <a:sym typeface="Garamond"/>
            </a:endParaRPr>
          </a:p>
        </p:txBody>
      </p:sp>
      <p:sp>
        <p:nvSpPr>
          <p:cNvPr id="68" name="Google Shape;68;p25"/>
          <p:cNvSpPr/>
          <p:nvPr/>
        </p:nvSpPr>
        <p:spPr>
          <a:xfrm>
            <a:off x="0" y="6334125"/>
            <a:ext cx="9142412" cy="63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ramond"/>
              <a:ea typeface="Garamond"/>
              <a:cs typeface="Garamond"/>
              <a:sym typeface="Garamond"/>
            </a:endParaRPr>
          </a:p>
        </p:txBody>
      </p:sp>
      <p:cxnSp>
        <p:nvCxnSpPr>
          <p:cNvPr id="69" name="Google Shape;69;p25"/>
          <p:cNvCxnSpPr/>
          <p:nvPr/>
        </p:nvCxnSpPr>
        <p:spPr>
          <a:xfrm>
            <a:off x="906462" y="4343400"/>
            <a:ext cx="7405687" cy="0"/>
          </a:xfrm>
          <a:prstGeom prst="straightConnector1">
            <a:avLst/>
          </a:prstGeom>
          <a:noFill/>
          <a:ln cap="flat" cmpd="sng" w="9525">
            <a:solidFill>
              <a:srgbClr val="7F7F7F"/>
            </a:solidFill>
            <a:prstDash val="solid"/>
            <a:miter lim="800000"/>
            <a:headEnd len="med" w="med" type="none"/>
            <a:tailEnd len="med" w="med" type="none"/>
          </a:ln>
        </p:spPr>
      </p:cxnSp>
      <p:sp>
        <p:nvSpPr>
          <p:cNvPr id="70" name="Google Shape;70;p25"/>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71" name="Google Shape;71;p25"/>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72" name="Google Shape;72;p25"/>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73" name="Google Shape;73;p25"/>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74" name="Google Shape;74;p25"/>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1pPr>
            <a:lvl2pPr indent="0" lvl="1"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2pPr>
            <a:lvl3pPr indent="0" lvl="2"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3pPr>
            <a:lvl4pPr indent="0" lvl="3"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4pPr>
            <a:lvl5pPr indent="0" lvl="4"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5pPr>
            <a:lvl6pPr indent="0" lvl="5"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6pPr>
            <a:lvl7pPr indent="0" lvl="6"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7pPr>
            <a:lvl8pPr indent="0" lvl="7"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8pPr>
            <a:lvl9pPr indent="0" lvl="8"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27"/>
          <p:cNvSpPr/>
          <p:nvPr/>
        </p:nvSpPr>
        <p:spPr>
          <a:xfrm>
            <a:off x="3175" y="6400800"/>
            <a:ext cx="9140825"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ramond"/>
              <a:ea typeface="Garamond"/>
              <a:cs typeface="Garamond"/>
              <a:sym typeface="Garamond"/>
            </a:endParaRPr>
          </a:p>
        </p:txBody>
      </p:sp>
      <p:sp>
        <p:nvSpPr>
          <p:cNvPr id="83" name="Google Shape;83;p27"/>
          <p:cNvSpPr/>
          <p:nvPr/>
        </p:nvSpPr>
        <p:spPr>
          <a:xfrm>
            <a:off x="0" y="6334125"/>
            <a:ext cx="9142412" cy="63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ramond"/>
              <a:ea typeface="Garamond"/>
              <a:cs typeface="Garamond"/>
              <a:sym typeface="Garamond"/>
            </a:endParaRPr>
          </a:p>
        </p:txBody>
      </p:sp>
      <p:sp>
        <p:nvSpPr>
          <p:cNvPr id="84" name="Google Shape;84;p27"/>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85" name="Google Shape;85;p27"/>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86" name="Google Shape;86;p27"/>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87" name="Google Shape;87;p27"/>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88" name="Google Shape;88;p27"/>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1pPr>
            <a:lvl2pPr indent="0" lvl="1"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2pPr>
            <a:lvl3pPr indent="0" lvl="2"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3pPr>
            <a:lvl4pPr indent="0" lvl="3"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4pPr>
            <a:lvl5pPr indent="0" lvl="4"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5pPr>
            <a:lvl6pPr indent="0" lvl="5"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6pPr>
            <a:lvl7pPr indent="0" lvl="6"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7pPr>
            <a:lvl8pPr indent="0" lvl="7"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8pPr>
            <a:lvl9pPr indent="0" lvl="8"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
        <p:nvSpPr>
          <p:cNvPr id="94" name="Google Shape;94;p29"/>
          <p:cNvSpPr/>
          <p:nvPr/>
        </p:nvSpPr>
        <p:spPr>
          <a:xfrm>
            <a:off x="0" y="0"/>
            <a:ext cx="3038475" cy="68580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ramond"/>
              <a:ea typeface="Garamond"/>
              <a:cs typeface="Garamond"/>
              <a:sym typeface="Garamond"/>
            </a:endParaRPr>
          </a:p>
        </p:txBody>
      </p:sp>
      <p:sp>
        <p:nvSpPr>
          <p:cNvPr id="95" name="Google Shape;95;p29"/>
          <p:cNvSpPr/>
          <p:nvPr/>
        </p:nvSpPr>
        <p:spPr>
          <a:xfrm>
            <a:off x="3030537" y="0"/>
            <a:ext cx="47625" cy="6858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ramond"/>
              <a:ea typeface="Garamond"/>
              <a:cs typeface="Garamond"/>
              <a:sym typeface="Garamond"/>
            </a:endParaRPr>
          </a:p>
        </p:txBody>
      </p:sp>
      <p:sp>
        <p:nvSpPr>
          <p:cNvPr id="96" name="Google Shape;96;p29"/>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97" name="Google Shape;97;p29"/>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98" name="Google Shape;98;p29"/>
          <p:cNvSpPr txBox="1"/>
          <p:nvPr>
            <p:ph idx="10" type="dt"/>
          </p:nvPr>
        </p:nvSpPr>
        <p:spPr>
          <a:xfrm>
            <a:off x="349250" y="6459537"/>
            <a:ext cx="196373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99" name="Google Shape;99;p29"/>
          <p:cNvSpPr txBox="1"/>
          <p:nvPr>
            <p:ph idx="11" type="ftr"/>
          </p:nvPr>
        </p:nvSpPr>
        <p:spPr>
          <a:xfrm>
            <a:off x="3600450" y="6459537"/>
            <a:ext cx="348615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00" name="Google Shape;100;p29"/>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2"/>
              </a:buClr>
              <a:buSzPts val="1000"/>
              <a:buFont typeface="Garamond"/>
              <a:buNone/>
              <a:defRPr b="0" i="0" sz="1000" u="none">
                <a:solidFill>
                  <a:schemeClr val="dk2"/>
                </a:solidFill>
                <a:latin typeface="Garamond"/>
                <a:ea typeface="Garamond"/>
                <a:cs typeface="Garamond"/>
                <a:sym typeface="Garamond"/>
              </a:defRPr>
            </a:lvl1pPr>
            <a:lvl2pPr indent="0" lvl="1" marL="0" marR="0" rtl="0" algn="r">
              <a:lnSpc>
                <a:spcPct val="100000"/>
              </a:lnSpc>
              <a:spcBef>
                <a:spcPts val="0"/>
              </a:spcBef>
              <a:spcAft>
                <a:spcPts val="0"/>
              </a:spcAft>
              <a:buClr>
                <a:schemeClr val="dk2"/>
              </a:buClr>
              <a:buSzPts val="1000"/>
              <a:buFont typeface="Garamond"/>
              <a:buNone/>
              <a:defRPr b="0" i="0" sz="1000" u="none">
                <a:solidFill>
                  <a:schemeClr val="dk2"/>
                </a:solidFill>
                <a:latin typeface="Garamond"/>
                <a:ea typeface="Garamond"/>
                <a:cs typeface="Garamond"/>
                <a:sym typeface="Garamond"/>
              </a:defRPr>
            </a:lvl2pPr>
            <a:lvl3pPr indent="0" lvl="2" marL="0" marR="0" rtl="0" algn="r">
              <a:lnSpc>
                <a:spcPct val="100000"/>
              </a:lnSpc>
              <a:spcBef>
                <a:spcPts val="0"/>
              </a:spcBef>
              <a:spcAft>
                <a:spcPts val="0"/>
              </a:spcAft>
              <a:buClr>
                <a:schemeClr val="dk2"/>
              </a:buClr>
              <a:buSzPts val="1000"/>
              <a:buFont typeface="Garamond"/>
              <a:buNone/>
              <a:defRPr b="0" i="0" sz="1000" u="none">
                <a:solidFill>
                  <a:schemeClr val="dk2"/>
                </a:solidFill>
                <a:latin typeface="Garamond"/>
                <a:ea typeface="Garamond"/>
                <a:cs typeface="Garamond"/>
                <a:sym typeface="Garamond"/>
              </a:defRPr>
            </a:lvl3pPr>
            <a:lvl4pPr indent="0" lvl="3" marL="0" marR="0" rtl="0" algn="r">
              <a:lnSpc>
                <a:spcPct val="100000"/>
              </a:lnSpc>
              <a:spcBef>
                <a:spcPts val="0"/>
              </a:spcBef>
              <a:spcAft>
                <a:spcPts val="0"/>
              </a:spcAft>
              <a:buClr>
                <a:schemeClr val="dk2"/>
              </a:buClr>
              <a:buSzPts val="1000"/>
              <a:buFont typeface="Garamond"/>
              <a:buNone/>
              <a:defRPr b="0" i="0" sz="1000" u="none">
                <a:solidFill>
                  <a:schemeClr val="dk2"/>
                </a:solidFill>
                <a:latin typeface="Garamond"/>
                <a:ea typeface="Garamond"/>
                <a:cs typeface="Garamond"/>
                <a:sym typeface="Garamond"/>
              </a:defRPr>
            </a:lvl4pPr>
            <a:lvl5pPr indent="0" lvl="4" marL="0" marR="0" rtl="0" algn="r">
              <a:lnSpc>
                <a:spcPct val="100000"/>
              </a:lnSpc>
              <a:spcBef>
                <a:spcPts val="0"/>
              </a:spcBef>
              <a:spcAft>
                <a:spcPts val="0"/>
              </a:spcAft>
              <a:buClr>
                <a:schemeClr val="dk2"/>
              </a:buClr>
              <a:buSzPts val="1000"/>
              <a:buFont typeface="Garamond"/>
              <a:buNone/>
              <a:defRPr b="0" i="0" sz="1000" u="none">
                <a:solidFill>
                  <a:schemeClr val="dk2"/>
                </a:solidFill>
                <a:latin typeface="Garamond"/>
                <a:ea typeface="Garamond"/>
                <a:cs typeface="Garamond"/>
                <a:sym typeface="Garamond"/>
              </a:defRPr>
            </a:lvl5pPr>
            <a:lvl6pPr indent="0" lvl="5" marL="0" marR="0" rtl="0" algn="r">
              <a:lnSpc>
                <a:spcPct val="100000"/>
              </a:lnSpc>
              <a:spcBef>
                <a:spcPts val="0"/>
              </a:spcBef>
              <a:spcAft>
                <a:spcPts val="0"/>
              </a:spcAft>
              <a:buClr>
                <a:schemeClr val="dk2"/>
              </a:buClr>
              <a:buSzPts val="1000"/>
              <a:buFont typeface="Garamond"/>
              <a:buNone/>
              <a:defRPr b="0" i="0" sz="1000" u="none">
                <a:solidFill>
                  <a:schemeClr val="dk2"/>
                </a:solidFill>
                <a:latin typeface="Garamond"/>
                <a:ea typeface="Garamond"/>
                <a:cs typeface="Garamond"/>
                <a:sym typeface="Garamond"/>
              </a:defRPr>
            </a:lvl6pPr>
            <a:lvl7pPr indent="0" lvl="6" marL="0" marR="0" rtl="0" algn="r">
              <a:lnSpc>
                <a:spcPct val="100000"/>
              </a:lnSpc>
              <a:spcBef>
                <a:spcPts val="0"/>
              </a:spcBef>
              <a:spcAft>
                <a:spcPts val="0"/>
              </a:spcAft>
              <a:buClr>
                <a:schemeClr val="dk2"/>
              </a:buClr>
              <a:buSzPts val="1000"/>
              <a:buFont typeface="Garamond"/>
              <a:buNone/>
              <a:defRPr b="0" i="0" sz="1000" u="none">
                <a:solidFill>
                  <a:schemeClr val="dk2"/>
                </a:solidFill>
                <a:latin typeface="Garamond"/>
                <a:ea typeface="Garamond"/>
                <a:cs typeface="Garamond"/>
                <a:sym typeface="Garamond"/>
              </a:defRPr>
            </a:lvl7pPr>
            <a:lvl8pPr indent="0" lvl="7" marL="0" marR="0" rtl="0" algn="r">
              <a:lnSpc>
                <a:spcPct val="100000"/>
              </a:lnSpc>
              <a:spcBef>
                <a:spcPts val="0"/>
              </a:spcBef>
              <a:spcAft>
                <a:spcPts val="0"/>
              </a:spcAft>
              <a:buClr>
                <a:schemeClr val="dk2"/>
              </a:buClr>
              <a:buSzPts val="1000"/>
              <a:buFont typeface="Garamond"/>
              <a:buNone/>
              <a:defRPr b="0" i="0" sz="1000" u="none">
                <a:solidFill>
                  <a:schemeClr val="dk2"/>
                </a:solidFill>
                <a:latin typeface="Garamond"/>
                <a:ea typeface="Garamond"/>
                <a:cs typeface="Garamond"/>
                <a:sym typeface="Garamond"/>
              </a:defRPr>
            </a:lvl8pPr>
            <a:lvl9pPr indent="0" lvl="8" marL="0" marR="0" rtl="0" algn="r">
              <a:lnSpc>
                <a:spcPct val="100000"/>
              </a:lnSpc>
              <a:spcBef>
                <a:spcPts val="0"/>
              </a:spcBef>
              <a:spcAft>
                <a:spcPts val="0"/>
              </a:spcAft>
              <a:buClr>
                <a:schemeClr val="dk2"/>
              </a:buClr>
              <a:buSzPts val="1000"/>
              <a:buFont typeface="Garamond"/>
              <a:buNone/>
              <a:defRPr b="0" i="0" sz="1000" u="none">
                <a:solidFill>
                  <a:schemeClr val="dk2"/>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sp>
        <p:nvSpPr>
          <p:cNvPr id="109" name="Google Shape;109;p31"/>
          <p:cNvSpPr/>
          <p:nvPr/>
        </p:nvSpPr>
        <p:spPr>
          <a:xfrm>
            <a:off x="0" y="4953000"/>
            <a:ext cx="9142412" cy="19050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ramond"/>
              <a:ea typeface="Garamond"/>
              <a:cs typeface="Garamond"/>
              <a:sym typeface="Garamond"/>
            </a:endParaRPr>
          </a:p>
        </p:txBody>
      </p:sp>
      <p:sp>
        <p:nvSpPr>
          <p:cNvPr id="110" name="Google Shape;110;p31"/>
          <p:cNvSpPr/>
          <p:nvPr/>
        </p:nvSpPr>
        <p:spPr>
          <a:xfrm>
            <a:off x="0" y="4914900"/>
            <a:ext cx="9142412" cy="63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ramond"/>
              <a:ea typeface="Garamond"/>
              <a:cs typeface="Garamond"/>
              <a:sym typeface="Garamond"/>
            </a:endParaRPr>
          </a:p>
        </p:txBody>
      </p:sp>
      <p:sp>
        <p:nvSpPr>
          <p:cNvPr id="111" name="Google Shape;111;p31"/>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112" name="Google Shape;112;p31"/>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13" name="Google Shape;113;p31"/>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14" name="Google Shape;114;p31"/>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15" name="Google Shape;115;p31"/>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1pPr>
            <a:lvl2pPr indent="0" lvl="1"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2pPr>
            <a:lvl3pPr indent="0" lvl="2"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3pPr>
            <a:lvl4pPr indent="0" lvl="3"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4pPr>
            <a:lvl5pPr indent="0" lvl="4"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5pPr>
            <a:lvl6pPr indent="0" lvl="5"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6pPr>
            <a:lvl7pPr indent="0" lvl="6"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7pPr>
            <a:lvl8pPr indent="0" lvl="7"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8pPr>
            <a:lvl9pPr indent="0" lvl="8"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 name="Shape 123"/>
        <p:cNvGrpSpPr/>
        <p:nvPr/>
      </p:nvGrpSpPr>
      <p:grpSpPr>
        <a:xfrm>
          <a:off x="0" y="0"/>
          <a:ext cx="0" cy="0"/>
          <a:chOff x="0" y="0"/>
          <a:chExt cx="0" cy="0"/>
        </a:xfrm>
      </p:grpSpPr>
      <p:sp>
        <p:nvSpPr>
          <p:cNvPr id="124" name="Google Shape;124;p33"/>
          <p:cNvSpPr/>
          <p:nvPr/>
        </p:nvSpPr>
        <p:spPr>
          <a:xfrm>
            <a:off x="3175" y="6400800"/>
            <a:ext cx="9140825"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ramond"/>
              <a:ea typeface="Garamond"/>
              <a:cs typeface="Garamond"/>
              <a:sym typeface="Garamond"/>
            </a:endParaRPr>
          </a:p>
        </p:txBody>
      </p:sp>
      <p:sp>
        <p:nvSpPr>
          <p:cNvPr id="125" name="Google Shape;125;p33"/>
          <p:cNvSpPr/>
          <p:nvPr/>
        </p:nvSpPr>
        <p:spPr>
          <a:xfrm>
            <a:off x="0" y="6334125"/>
            <a:ext cx="9142412" cy="63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ramond"/>
              <a:ea typeface="Garamond"/>
              <a:cs typeface="Garamond"/>
              <a:sym typeface="Garamond"/>
            </a:endParaRPr>
          </a:p>
        </p:txBody>
      </p:sp>
      <p:sp>
        <p:nvSpPr>
          <p:cNvPr id="126" name="Google Shape;126;p33"/>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127" name="Google Shape;127;p33"/>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28" name="Google Shape;128;p33"/>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29" name="Google Shape;129;p33"/>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30" name="Google Shape;130;p33"/>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1pPr>
            <a:lvl2pPr indent="0" lvl="1"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2pPr>
            <a:lvl3pPr indent="0" lvl="2"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3pPr>
            <a:lvl4pPr indent="0" lvl="3"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4pPr>
            <a:lvl5pPr indent="0" lvl="4"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5pPr>
            <a:lvl6pPr indent="0" lvl="5"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6pPr>
            <a:lvl7pPr indent="0" lvl="6"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7pPr>
            <a:lvl8pPr indent="0" lvl="7"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8pPr>
            <a:lvl9pPr indent="0" lvl="8" marL="0" marR="0" rtl="0" algn="r">
              <a:lnSpc>
                <a:spcPct val="100000"/>
              </a:lnSpc>
              <a:spcBef>
                <a:spcPts val="0"/>
              </a:spcBef>
              <a:spcAft>
                <a:spcPts val="0"/>
              </a:spcAft>
              <a:buClr>
                <a:srgbClr val="FFFFFF"/>
              </a:buClr>
              <a:buSzPts val="1000"/>
              <a:buFont typeface="Garamond"/>
              <a:buNone/>
              <a:defRPr b="0" i="0" sz="1000" u="none">
                <a:solidFill>
                  <a:srgbClr val="FFFFFF"/>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
          <p:cNvSpPr txBox="1"/>
          <p:nvPr>
            <p:ph type="ctrTitle"/>
          </p:nvPr>
        </p:nvSpPr>
        <p:spPr>
          <a:xfrm>
            <a:off x="822325" y="758825"/>
            <a:ext cx="7543800" cy="3565525"/>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8000"/>
              <a:buFont typeface="Calibri"/>
              <a:buNone/>
            </a:pPr>
            <a:r>
              <a:rPr b="0" i="0" lang="en-US" sz="8000" u="none">
                <a:solidFill>
                  <a:srgbClr val="262626"/>
                </a:solidFill>
                <a:latin typeface="Calibri"/>
                <a:ea typeface="Calibri"/>
                <a:cs typeface="Calibri"/>
                <a:sym typeface="Calibri"/>
              </a:rPr>
              <a:t>Your Company</a:t>
            </a:r>
            <a:endParaRPr/>
          </a:p>
        </p:txBody>
      </p:sp>
      <p:sp>
        <p:nvSpPr>
          <p:cNvPr id="142" name="Google Shape;142;p1"/>
          <p:cNvSpPr txBox="1"/>
          <p:nvPr>
            <p:ph idx="1" type="subTitle"/>
          </p:nvPr>
        </p:nvSpPr>
        <p:spPr>
          <a:xfrm>
            <a:off x="825500" y="4456112"/>
            <a:ext cx="75438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t/>
            </a:r>
            <a:endParaRPr b="0" i="0" sz="2400" u="none">
              <a:solidFill>
                <a:schemeClr val="dk2"/>
              </a:solidFill>
              <a:latin typeface="Calibri"/>
              <a:ea typeface="Calibri"/>
              <a:cs typeface="Calibri"/>
              <a:sym typeface="Calibri"/>
            </a:endParaRPr>
          </a:p>
          <a:p>
            <a:pPr indent="0" lvl="0" marL="0" rtl="0" algn="l">
              <a:lnSpc>
                <a:spcPct val="90000"/>
              </a:lnSpc>
              <a:spcBef>
                <a:spcPts val="1200"/>
              </a:spcBef>
              <a:spcAft>
                <a:spcPts val="0"/>
              </a:spcAft>
              <a:buSzPts val="2400"/>
              <a:buNone/>
            </a:pPr>
            <a:r>
              <a:rPr b="0" i="0" lang="en-US" sz="2400" u="none">
                <a:solidFill>
                  <a:schemeClr val="dk2"/>
                </a:solidFill>
                <a:latin typeface="Calibri"/>
                <a:ea typeface="Calibri"/>
                <a:cs typeface="Calibri"/>
                <a:sym typeface="Calibri"/>
              </a:rPr>
              <a:t>DATE: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0"/>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Competitive Situation</a:t>
            </a:r>
            <a:endParaRPr/>
          </a:p>
        </p:txBody>
      </p:sp>
      <p:sp>
        <p:nvSpPr>
          <p:cNvPr id="196" name="Google Shape;196;p10"/>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127000" lvl="0" marL="90487" marR="0" rtl="0" algn="l">
              <a:lnSpc>
                <a:spcPct val="90000"/>
              </a:lnSpc>
              <a:spcBef>
                <a:spcPts val="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Describe the competitive situation surrounding your product (a matrix is often very effective)</a:t>
            </a:r>
            <a:endParaRPr/>
          </a:p>
          <a:p>
            <a:pPr indent="-182561" lvl="1" marL="382587" marR="0" rtl="0" algn="l">
              <a:lnSpc>
                <a:spcPct val="90000"/>
              </a:lnSpc>
              <a:spcBef>
                <a:spcPts val="200"/>
              </a:spcBef>
              <a:spcAft>
                <a:spcPts val="0"/>
              </a:spcAft>
              <a:buClr>
                <a:schemeClr val="accent1"/>
              </a:buClr>
              <a:buSzPts val="2400"/>
              <a:buFont typeface="Calibri"/>
              <a:buChar char="◦"/>
            </a:pPr>
            <a:r>
              <a:rPr b="0" i="0" lang="en-US" sz="2400" u="none" cap="none" strike="noStrike">
                <a:solidFill>
                  <a:srgbClr val="404040"/>
                </a:solidFill>
                <a:latin typeface="Calibri"/>
                <a:ea typeface="Calibri"/>
                <a:cs typeface="Calibri"/>
                <a:sym typeface="Calibri"/>
              </a:rPr>
              <a:t>NOTE that while you may or may not have competitors that are doing exactly what you’re doing, there are likely to be offerings aimed at the same value proposition. Also, the customer is dealing with his/her problem in some way today.  These both represent forms of competition </a:t>
            </a:r>
            <a:endParaRPr/>
          </a:p>
          <a:p>
            <a:pPr indent="-127000" lvl="0" marL="90487" marR="0" rtl="0" algn="l">
              <a:lnSpc>
                <a:spcPct val="90000"/>
              </a:lnSpc>
              <a:spcBef>
                <a:spcPts val="12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Why / how does your product win? How do you sustain the win?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1"/>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Business Model</a:t>
            </a:r>
            <a:endParaRPr/>
          </a:p>
        </p:txBody>
      </p:sp>
      <p:sp>
        <p:nvSpPr>
          <p:cNvPr id="202" name="Google Shape;202;p11"/>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127000" lvl="0" marL="90487" marR="0" rtl="0" algn="l">
              <a:lnSpc>
                <a:spcPct val="90000"/>
              </a:lnSpc>
              <a:spcBef>
                <a:spcPts val="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Describe how your company gets paid</a:t>
            </a:r>
            <a:endParaRPr/>
          </a:p>
          <a:p>
            <a:pPr indent="-182561" lvl="1" marL="382587"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Who pays whom for what?  How does the cash eventually flow to you? Be sure to indicate the payment terms, e.g. per sale, per month, etc.</a:t>
            </a:r>
            <a:endParaRPr/>
          </a:p>
          <a:p>
            <a:pPr indent="-182561" lvl="1" marL="382587"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Where is your business model unique?</a:t>
            </a:r>
            <a:endParaRPr/>
          </a:p>
          <a:p>
            <a:pPr indent="-127000" lvl="0" marL="90487" marR="0" rtl="0" algn="l">
              <a:lnSpc>
                <a:spcPct val="90000"/>
              </a:lnSpc>
              <a:spcBef>
                <a:spcPts val="12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Describe your supply chain</a:t>
            </a:r>
            <a:endParaRPr/>
          </a:p>
          <a:p>
            <a:pPr indent="-182561" lvl="1" marL="382587"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From whom do you buy </a:t>
            </a:r>
            <a:r>
              <a:rPr b="0" i="1" lang="en-US" sz="1800" u="none" cap="none" strike="noStrike">
                <a:solidFill>
                  <a:srgbClr val="404040"/>
                </a:solidFill>
                <a:latin typeface="Calibri"/>
                <a:ea typeface="Calibri"/>
                <a:cs typeface="Calibri"/>
                <a:sym typeface="Calibri"/>
              </a:rPr>
              <a:t>critical</a:t>
            </a:r>
            <a:r>
              <a:rPr b="0" i="0" lang="en-US" sz="1800" u="none" cap="none" strike="noStrike">
                <a:solidFill>
                  <a:srgbClr val="404040"/>
                </a:solidFill>
                <a:latin typeface="Calibri"/>
                <a:ea typeface="Calibri"/>
                <a:cs typeface="Calibri"/>
                <a:sym typeface="Calibri"/>
              </a:rPr>
              <a:t> raw materials, components, sub-systems, finished product, etc.?</a:t>
            </a:r>
            <a:endParaRPr/>
          </a:p>
          <a:p>
            <a:pPr indent="-182561" lvl="1" marL="382587"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How does your product get to the customer?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2"/>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Marketing / Sales Plan</a:t>
            </a:r>
            <a:endParaRPr/>
          </a:p>
        </p:txBody>
      </p:sp>
      <p:sp>
        <p:nvSpPr>
          <p:cNvPr id="208" name="Google Shape;208;p12"/>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127000" lvl="0" marL="90487" marR="0" rtl="0" algn="l">
              <a:lnSpc>
                <a:spcPct val="90000"/>
              </a:lnSpc>
              <a:spcBef>
                <a:spcPts val="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Describe how you will create awareness for your product</a:t>
            </a:r>
            <a:endParaRPr/>
          </a:p>
          <a:p>
            <a:pPr indent="-127000" lvl="0" marL="90487" marR="0" rtl="0" algn="l">
              <a:lnSpc>
                <a:spcPct val="90000"/>
              </a:lnSpc>
              <a:spcBef>
                <a:spcPts val="12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How will you generate trial / purchase / loyalty?</a:t>
            </a:r>
            <a:endParaRPr/>
          </a:p>
          <a:p>
            <a:pPr indent="-127000" lvl="0" marL="90487" marR="0" rtl="0" algn="l">
              <a:lnSpc>
                <a:spcPct val="90000"/>
              </a:lnSpc>
              <a:spcBef>
                <a:spcPts val="12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What will your sales force look like, to whom will they sell, and how will they be compensated?</a:t>
            </a:r>
            <a:endParaRPr/>
          </a:p>
          <a:p>
            <a:pPr indent="-127000" lvl="0" marL="90487" marR="0" rtl="0" algn="l">
              <a:lnSpc>
                <a:spcPct val="90000"/>
              </a:lnSpc>
              <a:spcBef>
                <a:spcPts val="12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Any Letters of Intent (LOIs)?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3"/>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Financial Projections</a:t>
            </a:r>
            <a:endParaRPr/>
          </a:p>
        </p:txBody>
      </p:sp>
      <p:sp>
        <p:nvSpPr>
          <p:cNvPr id="214" name="Google Shape;214;p13"/>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127000" lvl="0" marL="90487" marR="0" rtl="0" algn="l">
              <a:lnSpc>
                <a:spcPct val="90000"/>
              </a:lnSpc>
              <a:spcBef>
                <a:spcPts val="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What are the financial results of achieving your goals? (Expressed through pro-forma income statement and graphically)</a:t>
            </a:r>
            <a:endParaRPr/>
          </a:p>
          <a:p>
            <a:pPr indent="-182561" lvl="1" marL="382587"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What critical assumptions drive your financial results? What happens if these prove to be invalid?</a:t>
            </a:r>
            <a:endParaRPr/>
          </a:p>
          <a:p>
            <a:pPr indent="-182562" lvl="2" marL="566737" marR="0" rtl="0" algn="l">
              <a:lnSpc>
                <a:spcPct val="90000"/>
              </a:lnSpc>
              <a:spcBef>
                <a:spcPts val="200"/>
              </a:spcBef>
              <a:spcAft>
                <a:spcPts val="0"/>
              </a:spcAft>
              <a:buClr>
                <a:schemeClr val="accent1"/>
              </a:buClr>
              <a:buSzPts val="1400"/>
              <a:buFont typeface="Calibri"/>
              <a:buChar char="◦"/>
            </a:pPr>
            <a:r>
              <a:rPr b="0" i="0" lang="en-US" sz="1400" u="none" cap="none" strike="noStrike">
                <a:solidFill>
                  <a:srgbClr val="404040"/>
                </a:solidFill>
                <a:latin typeface="Calibri"/>
                <a:ea typeface="Calibri"/>
                <a:cs typeface="Calibri"/>
                <a:sym typeface="Calibri"/>
              </a:rPr>
              <a:t>Sales / price levels, costs, competitive moves, etc.</a:t>
            </a:r>
            <a:endParaRPr/>
          </a:p>
          <a:p>
            <a:pPr indent="-182561" lvl="1" marL="382587"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What contingency plans are in place to respond to assumptions that prove to be invalid and / or shifts in market dynamics?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4"/>
          <p:cNvSpPr txBox="1"/>
          <p:nvPr>
            <p:ph type="title"/>
          </p:nvPr>
        </p:nvSpPr>
        <p:spPr>
          <a:xfrm>
            <a:off x="457200" y="304800"/>
            <a:ext cx="8229600" cy="11430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Management Team</a:t>
            </a:r>
            <a:endParaRPr/>
          </a:p>
        </p:txBody>
      </p:sp>
      <p:sp>
        <p:nvSpPr>
          <p:cNvPr id="220" name="Google Shape;220;p14"/>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127000" lvl="0" marL="90487" marR="0" rtl="0" algn="l">
              <a:lnSpc>
                <a:spcPct val="90000"/>
              </a:lnSpc>
              <a:spcBef>
                <a:spcPts val="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List the members of your </a:t>
            </a:r>
            <a:r>
              <a:rPr b="0" i="1" lang="en-US" sz="2000" u="none">
                <a:solidFill>
                  <a:srgbClr val="404040"/>
                </a:solidFill>
                <a:latin typeface="Calibri"/>
                <a:ea typeface="Calibri"/>
                <a:cs typeface="Calibri"/>
                <a:sym typeface="Calibri"/>
              </a:rPr>
              <a:t>management</a:t>
            </a:r>
            <a:r>
              <a:rPr b="0" i="0" lang="en-US" sz="2000" u="none">
                <a:solidFill>
                  <a:srgbClr val="404040"/>
                </a:solidFill>
                <a:latin typeface="Calibri"/>
                <a:ea typeface="Calibri"/>
                <a:cs typeface="Calibri"/>
                <a:sym typeface="Calibri"/>
              </a:rPr>
              <a:t> team</a:t>
            </a:r>
            <a:endParaRPr/>
          </a:p>
          <a:p>
            <a:pPr indent="-182561" lvl="1" marL="382587"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What </a:t>
            </a:r>
            <a:r>
              <a:rPr b="0" i="1" lang="en-US" sz="1800" u="none" cap="none" strike="noStrike">
                <a:solidFill>
                  <a:srgbClr val="404040"/>
                </a:solidFill>
                <a:latin typeface="Calibri"/>
                <a:ea typeface="Calibri"/>
                <a:cs typeface="Calibri"/>
                <a:sym typeface="Calibri"/>
              </a:rPr>
              <a:t>relevant</a:t>
            </a:r>
            <a:r>
              <a:rPr b="0" i="0" lang="en-US" sz="1800" u="none" cap="none" strike="noStrike">
                <a:solidFill>
                  <a:srgbClr val="404040"/>
                </a:solidFill>
                <a:latin typeface="Calibri"/>
                <a:ea typeface="Calibri"/>
                <a:cs typeface="Calibri"/>
                <a:sym typeface="Calibri"/>
              </a:rPr>
              <a:t> experience do they have that will foster success?</a:t>
            </a:r>
            <a:endParaRPr/>
          </a:p>
          <a:p>
            <a:pPr indent="-127000" lvl="0" marL="90487" marR="0" rtl="0" algn="l">
              <a:lnSpc>
                <a:spcPct val="90000"/>
              </a:lnSpc>
              <a:spcBef>
                <a:spcPts val="12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Who is on your Board of Directors?</a:t>
            </a:r>
            <a:endParaRPr/>
          </a:p>
          <a:p>
            <a:pPr indent="-127000" lvl="0" marL="90487" marR="0" rtl="0" algn="l">
              <a:lnSpc>
                <a:spcPct val="90000"/>
              </a:lnSpc>
              <a:spcBef>
                <a:spcPts val="12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Who is on your Board of Advisors?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5"/>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Key Issues</a:t>
            </a:r>
            <a:endParaRPr/>
          </a:p>
        </p:txBody>
      </p:sp>
      <p:sp>
        <p:nvSpPr>
          <p:cNvPr id="227" name="Google Shape;227;p15"/>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127000" lvl="0" marL="90487" rtl="0" algn="l">
              <a:lnSpc>
                <a:spcPct val="90000"/>
              </a:lnSpc>
              <a:spcBef>
                <a:spcPts val="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Near term</a:t>
            </a:r>
            <a:endParaRPr/>
          </a:p>
          <a:p>
            <a:pPr indent="-182561" lvl="1" marL="382587" rtl="0" algn="l">
              <a:lnSpc>
                <a:spcPct val="90000"/>
              </a:lnSpc>
              <a:spcBef>
                <a:spcPts val="400"/>
              </a:spcBef>
              <a:spcAft>
                <a:spcPts val="0"/>
              </a:spcAft>
              <a:buClr>
                <a:schemeClr val="accent1"/>
              </a:buClr>
              <a:buSzPts val="1800"/>
              <a:buFont typeface="Calibri"/>
              <a:buChar char="◦"/>
            </a:pPr>
            <a:r>
              <a:rPr b="0" i="0" lang="en-US" sz="1800" u="none">
                <a:solidFill>
                  <a:srgbClr val="404040"/>
                </a:solidFill>
                <a:latin typeface="Calibri"/>
                <a:ea typeface="Calibri"/>
                <a:cs typeface="Calibri"/>
                <a:sym typeface="Calibri"/>
              </a:rPr>
              <a:t>Identify key decisions and issues that need immediate or near-term resolution.</a:t>
            </a:r>
            <a:endParaRPr/>
          </a:p>
          <a:p>
            <a:pPr indent="-182561" lvl="1" marL="382587" rtl="0" algn="l">
              <a:lnSpc>
                <a:spcPct val="90000"/>
              </a:lnSpc>
              <a:spcBef>
                <a:spcPts val="600"/>
              </a:spcBef>
              <a:spcAft>
                <a:spcPts val="0"/>
              </a:spcAft>
              <a:buClr>
                <a:schemeClr val="accent1"/>
              </a:buClr>
              <a:buSzPts val="1800"/>
              <a:buFont typeface="Calibri"/>
              <a:buChar char="◦"/>
            </a:pPr>
            <a:r>
              <a:rPr b="0" i="0" lang="en-US" sz="1800" u="none">
                <a:solidFill>
                  <a:srgbClr val="404040"/>
                </a:solidFill>
                <a:latin typeface="Calibri"/>
                <a:ea typeface="Calibri"/>
                <a:cs typeface="Calibri"/>
                <a:sym typeface="Calibri"/>
              </a:rPr>
              <a:t>State consequences of decision postponement.</a:t>
            </a:r>
            <a:endParaRPr/>
          </a:p>
          <a:p>
            <a:pPr indent="-127000" lvl="0" marL="90487" rtl="0" algn="l">
              <a:lnSpc>
                <a:spcPct val="90000"/>
              </a:lnSpc>
              <a:spcBef>
                <a:spcPts val="16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Long term</a:t>
            </a:r>
            <a:endParaRPr/>
          </a:p>
          <a:p>
            <a:pPr indent="-182561" lvl="1" marL="382587" rtl="0" algn="l">
              <a:lnSpc>
                <a:spcPct val="90000"/>
              </a:lnSpc>
              <a:spcBef>
                <a:spcPts val="400"/>
              </a:spcBef>
              <a:spcAft>
                <a:spcPts val="0"/>
              </a:spcAft>
              <a:buClr>
                <a:schemeClr val="accent1"/>
              </a:buClr>
              <a:buSzPts val="1800"/>
              <a:buFont typeface="Calibri"/>
              <a:buChar char="◦"/>
            </a:pPr>
            <a:r>
              <a:rPr b="0" i="0" lang="en-US" sz="1800" u="none">
                <a:solidFill>
                  <a:srgbClr val="404040"/>
                </a:solidFill>
                <a:latin typeface="Calibri"/>
                <a:ea typeface="Calibri"/>
                <a:cs typeface="Calibri"/>
                <a:sym typeface="Calibri"/>
              </a:rPr>
              <a:t>Identify issues needing long-term resolution.</a:t>
            </a:r>
            <a:endParaRPr/>
          </a:p>
          <a:p>
            <a:pPr indent="-182561" lvl="1" marL="382587" rtl="0" algn="l">
              <a:lnSpc>
                <a:spcPct val="90000"/>
              </a:lnSpc>
              <a:spcBef>
                <a:spcPts val="600"/>
              </a:spcBef>
              <a:spcAft>
                <a:spcPts val="0"/>
              </a:spcAft>
              <a:buClr>
                <a:schemeClr val="accent1"/>
              </a:buClr>
              <a:buSzPts val="1800"/>
              <a:buFont typeface="Calibri"/>
              <a:buChar char="◦"/>
            </a:pPr>
            <a:r>
              <a:rPr b="0" i="0" lang="en-US" sz="1800" u="none">
                <a:solidFill>
                  <a:srgbClr val="404040"/>
                </a:solidFill>
                <a:latin typeface="Calibri"/>
                <a:ea typeface="Calibri"/>
                <a:cs typeface="Calibri"/>
                <a:sym typeface="Calibri"/>
              </a:rPr>
              <a:t>State consequences of decision postponement.</a:t>
            </a:r>
            <a:endParaRPr/>
          </a:p>
          <a:p>
            <a:pPr indent="-127000" lvl="0" marL="90487" rtl="0" algn="l">
              <a:lnSpc>
                <a:spcPct val="90000"/>
              </a:lnSpc>
              <a:spcBef>
                <a:spcPts val="16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Focus on any assumptions from your Business Model Canvas that are unresolved.</a:t>
            </a:r>
            <a:endParaRPr/>
          </a:p>
          <a:p>
            <a:pPr indent="-127000" lvl="0" marL="90487" rtl="0" algn="l">
              <a:lnSpc>
                <a:spcPct val="90000"/>
              </a:lnSpc>
              <a:spcBef>
                <a:spcPts val="14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If you are seeking funding, be specific about any issues that require financial resources for resolution. </a:t>
            </a:r>
            <a:endParaRPr/>
          </a:p>
          <a:p>
            <a:pPr indent="0" lvl="0" marL="90488" rtl="0" algn="l">
              <a:lnSpc>
                <a:spcPct val="90000"/>
              </a:lnSpc>
              <a:spcBef>
                <a:spcPts val="1400"/>
              </a:spcBef>
              <a:spcAft>
                <a:spcPts val="0"/>
              </a:spcAft>
              <a:buSzPts val="2000"/>
              <a:buNone/>
            </a:pPr>
            <a:r>
              <a:t/>
            </a:r>
            <a:endParaRPr b="0" i="0" sz="2000" u="none">
              <a:solidFill>
                <a:srgbClr val="40404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6"/>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The “Ask”</a:t>
            </a:r>
            <a:endParaRPr/>
          </a:p>
        </p:txBody>
      </p:sp>
      <p:sp>
        <p:nvSpPr>
          <p:cNvPr id="234" name="Google Shape;234;p16"/>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127000" lvl="0" marL="90487" marR="0" rtl="0" algn="l">
              <a:lnSpc>
                <a:spcPct val="90000"/>
              </a:lnSpc>
              <a:spcBef>
                <a:spcPts val="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What is your cash position?</a:t>
            </a:r>
            <a:endParaRPr/>
          </a:p>
          <a:p>
            <a:pPr indent="-182561" lvl="1" marL="382587"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How much cash do you need to get started?</a:t>
            </a:r>
            <a:endParaRPr/>
          </a:p>
          <a:p>
            <a:pPr indent="-182561" lvl="1" marL="382587"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How much cash will you need before you are self-sustaining?</a:t>
            </a:r>
            <a:endParaRPr/>
          </a:p>
          <a:p>
            <a:pPr indent="-127000" lvl="0" marL="90487" marR="0" rtl="0" algn="l">
              <a:lnSpc>
                <a:spcPct val="90000"/>
              </a:lnSpc>
              <a:spcBef>
                <a:spcPts val="12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What resources are you asking for today?</a:t>
            </a:r>
            <a:endParaRPr/>
          </a:p>
          <a:p>
            <a:pPr indent="-182561" lvl="1" marL="382587"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How will you use them?</a:t>
            </a:r>
            <a:endParaRPr/>
          </a:p>
          <a:p>
            <a:pPr indent="-182561" lvl="1" marL="382587"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What new milestone(s) will be achieved as a result</a:t>
            </a:r>
            <a:endParaRPr/>
          </a:p>
          <a:p>
            <a:pPr indent="0" lvl="0" marL="90488" marR="0" rtl="0" algn="l">
              <a:lnSpc>
                <a:spcPct val="90000"/>
              </a:lnSpc>
              <a:spcBef>
                <a:spcPts val="1200"/>
              </a:spcBef>
              <a:spcAft>
                <a:spcPts val="0"/>
              </a:spcAft>
              <a:buClr>
                <a:schemeClr val="accent1"/>
              </a:buClr>
              <a:buSzPts val="1800"/>
              <a:buFont typeface="Calibri"/>
              <a:buNone/>
            </a:pPr>
            <a:r>
              <a:t/>
            </a:r>
            <a:endParaRPr b="0" i="0" sz="1800" u="none" cap="none" strike="noStrike">
              <a:solidFill>
                <a:srgbClr val="40404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Company Profile</a:t>
            </a:r>
            <a:endParaRPr/>
          </a:p>
        </p:txBody>
      </p:sp>
      <p:sp>
        <p:nvSpPr>
          <p:cNvPr id="148" name="Google Shape;148;p2"/>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127000" lvl="0" marL="90487" marR="0" rtl="0" algn="l">
              <a:lnSpc>
                <a:spcPct val="90000"/>
              </a:lnSpc>
              <a:spcBef>
                <a:spcPts val="0"/>
              </a:spcBef>
              <a:spcAft>
                <a:spcPts val="0"/>
              </a:spcAft>
              <a:buClr>
                <a:schemeClr val="accent1"/>
              </a:buClr>
              <a:buSzPts val="2000"/>
              <a:buFont typeface="Calibri"/>
              <a:buChar char=" "/>
            </a:pPr>
            <a:r>
              <a:rPr b="0" i="1" lang="en-US" sz="2000" u="none" cap="none" strike="noStrike">
                <a:solidFill>
                  <a:srgbClr val="404040"/>
                </a:solidFill>
                <a:latin typeface="Calibri"/>
                <a:ea typeface="Calibri"/>
                <a:cs typeface="Calibri"/>
                <a:sym typeface="Calibri"/>
              </a:rPr>
              <a:t>Briefly</a:t>
            </a:r>
            <a:r>
              <a:rPr b="0" i="0" lang="en-US" sz="2000" u="none" cap="none" strike="noStrike">
                <a:solidFill>
                  <a:srgbClr val="404040"/>
                </a:solidFill>
                <a:latin typeface="Calibri"/>
                <a:ea typeface="Calibri"/>
                <a:cs typeface="Calibri"/>
                <a:sym typeface="Calibri"/>
              </a:rPr>
              <a:t> describe your company</a:t>
            </a:r>
            <a:endParaRPr/>
          </a:p>
          <a:p>
            <a:pPr indent="-182561" lvl="1" marL="382587"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What it does (provides what to whom)</a:t>
            </a:r>
            <a:endParaRPr/>
          </a:p>
          <a:p>
            <a:pPr indent="-127000" lvl="0" marL="90487" marR="0" rtl="0" algn="l">
              <a:lnSpc>
                <a:spcPct val="90000"/>
              </a:lnSpc>
              <a:spcBef>
                <a:spcPts val="1200"/>
              </a:spcBef>
              <a:spcAft>
                <a:spcPts val="0"/>
              </a:spcAft>
              <a:buClr>
                <a:schemeClr val="accent1"/>
              </a:buClr>
              <a:buSzPts val="2000"/>
              <a:buFont typeface="Calibri"/>
              <a:buChar char=" "/>
            </a:pPr>
            <a:r>
              <a:rPr b="0" i="0" lang="en-US" sz="2000" u="none" cap="none" strike="noStrike">
                <a:solidFill>
                  <a:srgbClr val="404040"/>
                </a:solidFill>
                <a:latin typeface="Calibri"/>
                <a:ea typeface="Calibri"/>
                <a:cs typeface="Calibri"/>
                <a:sym typeface="Calibri"/>
              </a:rPr>
              <a:t>Who are the </a:t>
            </a:r>
            <a:r>
              <a:rPr b="0" i="1" lang="en-US" sz="2000" u="none" cap="none" strike="noStrike">
                <a:solidFill>
                  <a:srgbClr val="404040"/>
                </a:solidFill>
                <a:latin typeface="Calibri"/>
                <a:ea typeface="Calibri"/>
                <a:cs typeface="Calibri"/>
                <a:sym typeface="Calibri"/>
              </a:rPr>
              <a:t>key</a:t>
            </a:r>
            <a:r>
              <a:rPr b="0" i="0" lang="en-US" sz="2000" u="none" cap="none" strike="noStrike">
                <a:solidFill>
                  <a:srgbClr val="404040"/>
                </a:solidFill>
                <a:latin typeface="Calibri"/>
                <a:ea typeface="Calibri"/>
                <a:cs typeface="Calibri"/>
                <a:sym typeface="Calibri"/>
              </a:rPr>
              <a:t> members of your team?</a:t>
            </a:r>
            <a:endParaRPr/>
          </a:p>
          <a:p>
            <a:pPr indent="-182561" lvl="1" marL="382587"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What role(s) do they play?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The Problem</a:t>
            </a:r>
            <a:endParaRPr/>
          </a:p>
        </p:txBody>
      </p:sp>
      <p:sp>
        <p:nvSpPr>
          <p:cNvPr id="154" name="Google Shape;154;p3"/>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127000" lvl="0" marL="90487" marR="0" rtl="0" algn="l">
              <a:lnSpc>
                <a:spcPct val="90000"/>
              </a:lnSpc>
              <a:spcBef>
                <a:spcPts val="0"/>
              </a:spcBef>
              <a:spcAft>
                <a:spcPts val="0"/>
              </a:spcAft>
              <a:buClr>
                <a:schemeClr val="accent1"/>
              </a:buClr>
              <a:buSzPts val="2000"/>
              <a:buFont typeface="Calibri"/>
              <a:buChar char=" "/>
            </a:pPr>
            <a:r>
              <a:rPr b="0" i="0" lang="en-US" sz="2000" u="none" cap="none" strike="noStrike">
                <a:solidFill>
                  <a:srgbClr val="404040"/>
                </a:solidFill>
                <a:latin typeface="Calibri"/>
                <a:ea typeface="Calibri"/>
                <a:cs typeface="Calibri"/>
                <a:sym typeface="Calibri"/>
              </a:rPr>
              <a:t>Describe the problem that your company solves</a:t>
            </a:r>
            <a:endParaRPr/>
          </a:p>
          <a:p>
            <a:pPr indent="-182561" lvl="1" marL="382587"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Remember – a successful company either solves a problem, fills a need, does a job, or provides a desirable experience for one or more customer segments. What does your company do </a:t>
            </a:r>
            <a:r>
              <a:rPr b="0" i="1" lang="en-US" sz="1800" u="none" cap="none" strike="noStrike">
                <a:solidFill>
                  <a:srgbClr val="404040"/>
                </a:solidFill>
                <a:latin typeface="Calibri"/>
                <a:ea typeface="Calibri"/>
                <a:cs typeface="Calibri"/>
                <a:sym typeface="Calibri"/>
              </a:rPr>
              <a:t>for the customer</a:t>
            </a:r>
            <a:r>
              <a:rPr b="0" i="0" lang="en-US" sz="1800" u="none" cap="none" strike="noStrike">
                <a:solidFill>
                  <a:srgbClr val="404040"/>
                </a:solidFill>
                <a:latin typeface="Calibri"/>
                <a:ea typeface="Calibri"/>
                <a:cs typeface="Calibri"/>
                <a:sym typeface="Calibri"/>
              </a:rP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4"/>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The Solution</a:t>
            </a:r>
            <a:endParaRPr/>
          </a:p>
        </p:txBody>
      </p:sp>
      <p:sp>
        <p:nvSpPr>
          <p:cNvPr id="160" name="Google Shape;160;p4"/>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127000" lvl="0" marL="90487" marR="0" rtl="0" algn="l">
              <a:lnSpc>
                <a:spcPct val="90000"/>
              </a:lnSpc>
              <a:spcBef>
                <a:spcPts val="0"/>
              </a:spcBef>
              <a:spcAft>
                <a:spcPts val="0"/>
              </a:spcAft>
              <a:buClr>
                <a:schemeClr val="accent1"/>
              </a:buClr>
              <a:buSzPts val="2000"/>
              <a:buFont typeface="Calibri"/>
              <a:buChar char=" "/>
            </a:pPr>
            <a:r>
              <a:rPr b="0" i="0" lang="en-US" sz="2000" u="none" cap="none" strike="noStrike">
                <a:solidFill>
                  <a:srgbClr val="404040"/>
                </a:solidFill>
                <a:latin typeface="Calibri"/>
                <a:ea typeface="Calibri"/>
                <a:cs typeface="Calibri"/>
                <a:sym typeface="Calibri"/>
              </a:rPr>
              <a:t>Brief description of the product or service that you are proposing that will solve the problem.</a:t>
            </a:r>
            <a:endParaRPr/>
          </a:p>
          <a:p>
            <a:pPr indent="-127000" lvl="0" marL="90487" marR="0" rtl="0" algn="l">
              <a:lnSpc>
                <a:spcPct val="90000"/>
              </a:lnSpc>
              <a:spcBef>
                <a:spcPts val="1200"/>
              </a:spcBef>
              <a:spcAft>
                <a:spcPts val="0"/>
              </a:spcAft>
              <a:buClr>
                <a:schemeClr val="accent1"/>
              </a:buClr>
              <a:buSzPts val="2000"/>
              <a:buFont typeface="Calibri"/>
              <a:buChar char=" "/>
            </a:pPr>
            <a:r>
              <a:rPr b="0" i="0" lang="en-US" sz="2000" u="none" cap="none" strike="noStrike">
                <a:solidFill>
                  <a:srgbClr val="404040"/>
                </a:solidFill>
                <a:latin typeface="Calibri"/>
                <a:ea typeface="Calibri"/>
                <a:cs typeface="Calibri"/>
                <a:sym typeface="Calibri"/>
              </a:rPr>
              <a:t>A PICTURE or GRAPHIC of the product or someone using the service would be appropriate here OR…</a:t>
            </a:r>
            <a:endParaRPr/>
          </a:p>
          <a:p>
            <a:pPr indent="-127000" lvl="0" marL="90487" marR="0" rtl="0" algn="l">
              <a:lnSpc>
                <a:spcPct val="90000"/>
              </a:lnSpc>
              <a:spcBef>
                <a:spcPts val="1200"/>
              </a:spcBef>
              <a:spcAft>
                <a:spcPts val="0"/>
              </a:spcAft>
              <a:buClr>
                <a:schemeClr val="accent1"/>
              </a:buClr>
              <a:buSzPts val="2000"/>
              <a:buFont typeface="Calibri"/>
              <a:buChar char=" "/>
            </a:pPr>
            <a:r>
              <a:rPr b="0" i="0" lang="en-US" sz="2000" u="none" cap="none" strike="noStrike">
                <a:solidFill>
                  <a:srgbClr val="404040"/>
                </a:solidFill>
                <a:latin typeface="Calibri"/>
                <a:ea typeface="Calibri"/>
                <a:cs typeface="Calibri"/>
                <a:sym typeface="Calibri"/>
              </a:rPr>
              <a:t>A PROTOTYPE of the product could be substituted in this space.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5"/>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Customer Discovery</a:t>
            </a:r>
            <a:endParaRPr/>
          </a:p>
        </p:txBody>
      </p:sp>
      <p:sp>
        <p:nvSpPr>
          <p:cNvPr id="166" name="Google Shape;166;p5"/>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127000" lvl="0" marL="90487" marR="0" rtl="0" algn="l">
              <a:lnSpc>
                <a:spcPct val="90000"/>
              </a:lnSpc>
              <a:spcBef>
                <a:spcPts val="0"/>
              </a:spcBef>
              <a:spcAft>
                <a:spcPts val="0"/>
              </a:spcAft>
              <a:buClr>
                <a:schemeClr val="accent1"/>
              </a:buClr>
              <a:buSzPts val="2000"/>
              <a:buFont typeface="Calibri"/>
              <a:buChar char=" "/>
            </a:pPr>
            <a:r>
              <a:rPr b="0" i="0" lang="en-US" sz="2000" u="none" cap="none" strike="noStrike">
                <a:solidFill>
                  <a:srgbClr val="404040"/>
                </a:solidFill>
                <a:latin typeface="Calibri"/>
                <a:ea typeface="Calibri"/>
                <a:cs typeface="Calibri"/>
                <a:sym typeface="Calibri"/>
              </a:rPr>
              <a:t>Brief description of the number of interviews you conducted.</a:t>
            </a:r>
            <a:endParaRPr/>
          </a:p>
          <a:p>
            <a:pPr indent="-127000" lvl="0" marL="90487" marR="0" rtl="0" algn="l">
              <a:lnSpc>
                <a:spcPct val="90000"/>
              </a:lnSpc>
              <a:spcBef>
                <a:spcPts val="1200"/>
              </a:spcBef>
              <a:spcAft>
                <a:spcPts val="0"/>
              </a:spcAft>
              <a:buClr>
                <a:schemeClr val="accent1"/>
              </a:buClr>
              <a:buSzPts val="2000"/>
              <a:buFont typeface="Calibri"/>
              <a:buChar char=" "/>
            </a:pPr>
            <a:r>
              <a:rPr b="0" i="0" lang="en-US" sz="2000" u="none" cap="none" strike="noStrike">
                <a:solidFill>
                  <a:srgbClr val="404040"/>
                </a:solidFill>
                <a:latin typeface="Calibri"/>
                <a:ea typeface="Calibri"/>
                <a:cs typeface="Calibri"/>
                <a:sym typeface="Calibri"/>
              </a:rPr>
              <a:t>List the key hypothesis or hypotheses you were testing.</a:t>
            </a:r>
            <a:endParaRPr/>
          </a:p>
          <a:p>
            <a:pPr indent="-127000" lvl="0" marL="90487" marR="0" rtl="0" algn="l">
              <a:lnSpc>
                <a:spcPct val="90000"/>
              </a:lnSpc>
              <a:spcBef>
                <a:spcPts val="1200"/>
              </a:spcBef>
              <a:spcAft>
                <a:spcPts val="0"/>
              </a:spcAft>
              <a:buClr>
                <a:schemeClr val="accent1"/>
              </a:buClr>
              <a:buSzPts val="2000"/>
              <a:buFont typeface="Calibri"/>
              <a:buChar char=" "/>
            </a:pPr>
            <a:r>
              <a:rPr b="0" i="0" lang="en-US" sz="2000" u="none" cap="none" strike="noStrike">
                <a:solidFill>
                  <a:srgbClr val="404040"/>
                </a:solidFill>
                <a:latin typeface="Calibri"/>
                <a:ea typeface="Calibri"/>
                <a:cs typeface="Calibri"/>
                <a:sym typeface="Calibri"/>
              </a:rPr>
              <a:t>List a key learning or two. Literal quotes would be great.</a:t>
            </a:r>
            <a:endParaRPr/>
          </a:p>
          <a:p>
            <a:pPr indent="-127000" lvl="0" marL="90487" marR="0" rtl="0" algn="l">
              <a:lnSpc>
                <a:spcPct val="90000"/>
              </a:lnSpc>
              <a:spcBef>
                <a:spcPts val="1200"/>
              </a:spcBef>
              <a:spcAft>
                <a:spcPts val="0"/>
              </a:spcAft>
              <a:buClr>
                <a:schemeClr val="accent1"/>
              </a:buClr>
              <a:buSzPts val="2000"/>
              <a:buFont typeface="Calibri"/>
              <a:buChar char=" "/>
            </a:pPr>
            <a:r>
              <a:rPr b="0" i="0" lang="en-US" sz="2000" u="none" cap="none" strike="noStrike">
                <a:solidFill>
                  <a:srgbClr val="404040"/>
                </a:solidFill>
                <a:latin typeface="Calibri"/>
                <a:ea typeface="Calibri"/>
                <a:cs typeface="Calibri"/>
                <a:sym typeface="Calibri"/>
              </a:rPr>
              <a:t>Shows you did your due diligence about the problem and the solution. Proves you are willing to engage with and learn from others.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6"/>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The Customer</a:t>
            </a:r>
            <a:endParaRPr/>
          </a:p>
        </p:txBody>
      </p:sp>
      <p:sp>
        <p:nvSpPr>
          <p:cNvPr id="172" name="Google Shape;172;p6"/>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127000" lvl="0" marL="90487" marR="0" rtl="0" algn="l">
              <a:lnSpc>
                <a:spcPct val="90000"/>
              </a:lnSpc>
              <a:spcBef>
                <a:spcPts val="0"/>
              </a:spcBef>
              <a:spcAft>
                <a:spcPts val="0"/>
              </a:spcAft>
              <a:buClr>
                <a:schemeClr val="accent1"/>
              </a:buClr>
              <a:buSzPts val="2000"/>
              <a:buFont typeface="Calibri"/>
              <a:buChar char=" "/>
            </a:pPr>
            <a:r>
              <a:rPr b="0" i="0" lang="en-US" sz="2000" u="none" cap="none" strike="noStrike">
                <a:solidFill>
                  <a:srgbClr val="404040"/>
                </a:solidFill>
                <a:latin typeface="Calibri"/>
                <a:ea typeface="Calibri"/>
                <a:cs typeface="Calibri"/>
                <a:sym typeface="Calibri"/>
              </a:rPr>
              <a:t>Describe the customer(s), i.e. the person(s) or organization(s) that has the problem that you described on the SOLUTION slide</a:t>
            </a:r>
            <a:endParaRPr/>
          </a:p>
          <a:p>
            <a:pPr indent="-127000" lvl="0" marL="90487" marR="0" rtl="0" algn="l">
              <a:lnSpc>
                <a:spcPct val="90000"/>
              </a:lnSpc>
              <a:spcBef>
                <a:spcPts val="1200"/>
              </a:spcBef>
              <a:spcAft>
                <a:spcPts val="0"/>
              </a:spcAft>
              <a:buClr>
                <a:schemeClr val="accent1"/>
              </a:buClr>
              <a:buSzPts val="2000"/>
              <a:buFont typeface="Calibri"/>
              <a:buChar char=" "/>
            </a:pPr>
            <a:r>
              <a:rPr b="0" i="0" lang="en-US" sz="2000" u="none" cap="none" strike="noStrike">
                <a:solidFill>
                  <a:srgbClr val="404040"/>
                </a:solidFill>
                <a:latin typeface="Calibri"/>
                <a:ea typeface="Calibri"/>
                <a:cs typeface="Calibri"/>
                <a:sym typeface="Calibri"/>
              </a:rPr>
              <a:t>Describe them in as detailed a way as possible, i.e. so that your audience can recognize them</a:t>
            </a:r>
            <a:endParaRPr/>
          </a:p>
          <a:p>
            <a:pPr indent="-182561" lvl="1" marL="382587"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EXAMPLE (Initial Flat Screen TV Customer Target) – Men, age 29-45, incomes &gt;$100K/year, sports fans </a:t>
            </a:r>
            <a:endParaRPr/>
          </a:p>
          <a:p>
            <a:pPr indent="-127000" lvl="0" marL="90487" marR="0" rtl="0" algn="l">
              <a:lnSpc>
                <a:spcPct val="90000"/>
              </a:lnSpc>
              <a:spcBef>
                <a:spcPts val="1200"/>
              </a:spcBef>
              <a:spcAft>
                <a:spcPts val="0"/>
              </a:spcAft>
              <a:buClr>
                <a:schemeClr val="accent1"/>
              </a:buClr>
              <a:buSzPts val="2000"/>
              <a:buFont typeface="Calibri"/>
              <a:buChar char=" "/>
            </a:pPr>
            <a:r>
              <a:rPr b="0" i="0" lang="en-US" sz="2000" u="none" cap="none" strike="noStrike">
                <a:solidFill>
                  <a:srgbClr val="404040"/>
                </a:solidFill>
                <a:latin typeface="Calibri"/>
                <a:ea typeface="Calibri"/>
                <a:cs typeface="Calibri"/>
                <a:sym typeface="Calibri"/>
              </a:rPr>
              <a:t>How many of these customers exist? Where are they? Are the numbers growing, declining?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7"/>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TAM/SAM/SOM</a:t>
            </a:r>
            <a:endParaRPr/>
          </a:p>
        </p:txBody>
      </p:sp>
      <p:sp>
        <p:nvSpPr>
          <p:cNvPr id="178" name="Google Shape;178;p7"/>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0" lvl="0" marL="90488" marR="0" rtl="0" algn="l">
              <a:lnSpc>
                <a:spcPct val="90000"/>
              </a:lnSpc>
              <a:spcBef>
                <a:spcPts val="0"/>
              </a:spcBef>
              <a:spcAft>
                <a:spcPts val="0"/>
              </a:spcAft>
              <a:buClr>
                <a:schemeClr val="accent1"/>
              </a:buClr>
              <a:buSzPts val="2000"/>
              <a:buFont typeface="Calibri"/>
              <a:buNone/>
            </a:pPr>
            <a:r>
              <a:t/>
            </a:r>
            <a:endParaRPr sz="2000">
              <a:solidFill>
                <a:srgbClr val="40404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8"/>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Value Proposition</a:t>
            </a:r>
            <a:endParaRPr/>
          </a:p>
        </p:txBody>
      </p:sp>
      <p:sp>
        <p:nvSpPr>
          <p:cNvPr id="184" name="Google Shape;184;p8"/>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127000" lvl="0" marL="90487" marR="0" rtl="0" algn="l">
              <a:lnSpc>
                <a:spcPct val="90000"/>
              </a:lnSpc>
              <a:spcBef>
                <a:spcPts val="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Describe the value proposition (set of desirable outcomes that you are causing the customer to have)</a:t>
            </a:r>
            <a:endParaRPr/>
          </a:p>
          <a:p>
            <a:pPr indent="-182561" lvl="1" marL="382587"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For (target customer), (your product*) provides (list desirable outcomes), at a price (reference)</a:t>
            </a:r>
            <a:endParaRPr/>
          </a:p>
          <a:p>
            <a:pPr indent="-127000" lvl="0" marL="90487" marR="0" rtl="0" algn="l">
              <a:lnSpc>
                <a:spcPct val="90000"/>
              </a:lnSpc>
              <a:spcBef>
                <a:spcPts val="12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If your product is at / near “new to world” status, you may have to describe the value proposition for the category, as well as for your specific product</a:t>
            </a:r>
            <a:endParaRPr/>
          </a:p>
          <a:p>
            <a:pPr indent="-90487" lvl="0" marL="90487" marR="0" rtl="0" algn="l">
              <a:lnSpc>
                <a:spcPct val="90000"/>
              </a:lnSpc>
              <a:spcBef>
                <a:spcPts val="1200"/>
              </a:spcBef>
              <a:spcAft>
                <a:spcPts val="0"/>
              </a:spcAft>
              <a:buClr>
                <a:schemeClr val="accent1"/>
              </a:buClr>
              <a:buSzPts val="1800"/>
              <a:buFont typeface="Calibri"/>
              <a:buNone/>
            </a:pPr>
            <a:r>
              <a:rPr b="0" i="0" lang="en-US" sz="1800" u="none">
                <a:solidFill>
                  <a:srgbClr val="404040"/>
                </a:solidFill>
                <a:latin typeface="Calibri"/>
                <a:ea typeface="Calibri"/>
                <a:cs typeface="Calibri"/>
                <a:sym typeface="Calibri"/>
              </a:rPr>
              <a:t>*Product = goods or services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9"/>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Your Product*</a:t>
            </a:r>
            <a:endParaRPr/>
          </a:p>
        </p:txBody>
      </p:sp>
      <p:sp>
        <p:nvSpPr>
          <p:cNvPr id="190" name="Google Shape;190;p9"/>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127000" lvl="0" marL="90487" marR="0" rtl="0" algn="l">
              <a:lnSpc>
                <a:spcPct val="90000"/>
              </a:lnSpc>
              <a:spcBef>
                <a:spcPts val="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Describe your product in terms of </a:t>
            </a:r>
            <a:endParaRPr/>
          </a:p>
          <a:p>
            <a:pPr indent="-182561" lvl="1" marL="382587"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The functionality it provides</a:t>
            </a:r>
            <a:endParaRPr/>
          </a:p>
          <a:p>
            <a:pPr indent="-182561" lvl="1" marL="382587"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Its design and physical configuration</a:t>
            </a:r>
            <a:endParaRPr/>
          </a:p>
          <a:p>
            <a:pPr indent="-182561" lvl="1" marL="382587"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Your </a:t>
            </a:r>
            <a:r>
              <a:rPr b="0" i="1" lang="en-US" sz="1800" u="none" cap="none" strike="noStrike">
                <a:solidFill>
                  <a:srgbClr val="404040"/>
                </a:solidFill>
                <a:latin typeface="Calibri"/>
                <a:ea typeface="Calibri"/>
                <a:cs typeface="Calibri"/>
                <a:sym typeface="Calibri"/>
              </a:rPr>
              <a:t>key</a:t>
            </a:r>
            <a:r>
              <a:rPr b="0" i="0" lang="en-US" sz="1800" u="none" cap="none" strike="noStrike">
                <a:solidFill>
                  <a:srgbClr val="404040"/>
                </a:solidFill>
                <a:latin typeface="Calibri"/>
                <a:ea typeface="Calibri"/>
                <a:cs typeface="Calibri"/>
                <a:sym typeface="Calibri"/>
              </a:rPr>
              <a:t> “value add”</a:t>
            </a:r>
            <a:endParaRPr/>
          </a:p>
          <a:p>
            <a:pPr indent="-127000" lvl="0" marL="90487" marR="0" rtl="0" algn="l">
              <a:lnSpc>
                <a:spcPct val="90000"/>
              </a:lnSpc>
              <a:spcBef>
                <a:spcPts val="12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What is the status of your product?</a:t>
            </a:r>
            <a:endParaRPr/>
          </a:p>
          <a:p>
            <a:pPr indent="-182561" lvl="1" marL="382587" marR="0" rtl="0" algn="l">
              <a:lnSpc>
                <a:spcPct val="90000"/>
              </a:lnSpc>
              <a:spcBef>
                <a:spcPts val="2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Examples:  Idea, Demo, Prototype, In Market</a:t>
            </a:r>
            <a:endParaRPr/>
          </a:p>
          <a:p>
            <a:pPr indent="-182561" lvl="1" marL="382587" marR="0" rtl="0" algn="l">
              <a:lnSpc>
                <a:spcPct val="90000"/>
              </a:lnSpc>
              <a:spcBef>
                <a:spcPts val="200"/>
              </a:spcBef>
              <a:spcAft>
                <a:spcPts val="0"/>
              </a:spcAft>
              <a:buClr>
                <a:schemeClr val="accent1"/>
              </a:buClr>
              <a:buSzPts val="1800"/>
              <a:buFont typeface="Calibri"/>
              <a:buNone/>
            </a:pPr>
            <a:r>
              <a:t/>
            </a:r>
            <a:endParaRPr b="0" i="0" sz="1800" u="none" cap="none" strike="noStrike">
              <a:solidFill>
                <a:srgbClr val="404040"/>
              </a:solidFill>
              <a:latin typeface="Calibri"/>
              <a:ea typeface="Calibri"/>
              <a:cs typeface="Calibri"/>
              <a:sym typeface="Calibri"/>
            </a:endParaRPr>
          </a:p>
          <a:p>
            <a:pPr indent="-90487" lvl="0" marL="90487" marR="0" rtl="0" algn="l">
              <a:lnSpc>
                <a:spcPct val="90000"/>
              </a:lnSpc>
              <a:spcBef>
                <a:spcPts val="1200"/>
              </a:spcBef>
              <a:spcAft>
                <a:spcPts val="0"/>
              </a:spcAft>
              <a:buClr>
                <a:schemeClr val="accent1"/>
              </a:buClr>
              <a:buSzPts val="1800"/>
              <a:buFont typeface="Calibri"/>
              <a:buNone/>
            </a:pPr>
            <a:r>
              <a:rPr b="0" i="0" lang="en-US" sz="1800" u="none">
                <a:solidFill>
                  <a:srgbClr val="404040"/>
                </a:solidFill>
                <a:latin typeface="Calibri"/>
                <a:ea typeface="Calibri"/>
                <a:cs typeface="Calibri"/>
                <a:sym typeface="Calibri"/>
              </a:rPr>
              <a:t>*Product = goods or services</a:t>
            </a:r>
            <a:endParaRPr/>
          </a:p>
          <a:p>
            <a:pPr indent="0" lvl="0" marL="90488" marR="0" rtl="0" algn="l">
              <a:lnSpc>
                <a:spcPct val="90000"/>
              </a:lnSpc>
              <a:spcBef>
                <a:spcPts val="1200"/>
              </a:spcBef>
              <a:spcAft>
                <a:spcPts val="0"/>
              </a:spcAft>
              <a:buClr>
                <a:schemeClr val="accent1"/>
              </a:buClr>
              <a:buSzPts val="1800"/>
              <a:buFont typeface="Calibri"/>
              <a:buNone/>
            </a:pPr>
            <a:r>
              <a:t/>
            </a:r>
            <a:endParaRPr b="0" i="0" sz="1800" u="none">
              <a:solidFill>
                <a:srgbClr val="40404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1_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3_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4_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6_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5_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2011-07-18T14:00:48Z</dcterms:created>
  <dc:creator>Rich</dc:creator>
</cp:coreProperties>
</file>