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9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B161-C9BB-4C86-8092-09043F9D7E7C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D75A-F795-4F61-85CC-DDAD99324BF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62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B161-C9BB-4C86-8092-09043F9D7E7C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D75A-F795-4F61-85CC-DDAD9932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3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B161-C9BB-4C86-8092-09043F9D7E7C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D75A-F795-4F61-85CC-DDAD9932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6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B161-C9BB-4C86-8092-09043F9D7E7C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D75A-F795-4F61-85CC-DDAD9932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1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B161-C9BB-4C86-8092-09043F9D7E7C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D75A-F795-4F61-85CC-DDAD99324BF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01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B161-C9BB-4C86-8092-09043F9D7E7C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D75A-F795-4F61-85CC-DDAD9932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8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B161-C9BB-4C86-8092-09043F9D7E7C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D75A-F795-4F61-85CC-DDAD9932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4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B161-C9BB-4C86-8092-09043F9D7E7C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D75A-F795-4F61-85CC-DDAD9932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12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B161-C9BB-4C86-8092-09043F9D7E7C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D75A-F795-4F61-85CC-DDAD9932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6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0C7B161-C9BB-4C86-8092-09043F9D7E7C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65D75A-F795-4F61-85CC-DDAD9932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5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B161-C9BB-4C86-8092-09043F9D7E7C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D75A-F795-4F61-85CC-DDAD9932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1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C7B161-C9BB-4C86-8092-09043F9D7E7C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265D75A-F795-4F61-85CC-DDAD99324BF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86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NOISE REMOVAL FROM IMAGE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26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oisy Image: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CODE:</a:t>
            </a:r>
          </a:p>
          <a:p>
            <a:r>
              <a:rPr lang="en-US" dirty="0" smtClean="0"/>
              <a:t>some_digit1 = </a:t>
            </a:r>
            <a:r>
              <a:rPr lang="en-US" dirty="0" err="1" smtClean="0"/>
              <a:t>x_train_mod.to_numpy</a:t>
            </a:r>
            <a:r>
              <a:rPr lang="en-US" dirty="0" smtClean="0"/>
              <a:t>()[250]</a:t>
            </a:r>
          </a:p>
          <a:p>
            <a:r>
              <a:rPr lang="en-US" dirty="0" smtClean="0"/>
              <a:t>some_digit_image1 = some_digit1.reshape(28, 28)</a:t>
            </a:r>
          </a:p>
          <a:p>
            <a:r>
              <a:rPr lang="en-US" dirty="0" err="1" smtClean="0"/>
              <a:t>plt.imshow</a:t>
            </a:r>
            <a:r>
              <a:rPr lang="en-US" dirty="0" smtClean="0"/>
              <a:t>(some_digit_image1)</a:t>
            </a:r>
          </a:p>
          <a:p>
            <a:r>
              <a:rPr lang="en-US" dirty="0" err="1" smtClean="0"/>
              <a:t>plt.axis</a:t>
            </a:r>
            <a:r>
              <a:rPr lang="en-US" dirty="0" smtClean="0"/>
              <a:t>("off")</a:t>
            </a:r>
          </a:p>
          <a:p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521" y="3309601"/>
            <a:ext cx="22479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23" y="0"/>
            <a:ext cx="11744459" cy="147174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 Removal from image by using KNN Model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0614"/>
            <a:ext cx="10515600" cy="496634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b="1" dirty="0" smtClean="0">
                <a:solidFill>
                  <a:srgbClr val="FF0000"/>
                </a:solidFill>
              </a:rPr>
              <a:t>lassifying with noise: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sklearn.neighbors</a:t>
            </a:r>
            <a:r>
              <a:rPr lang="en-US" dirty="0" smtClean="0"/>
              <a:t> import </a:t>
            </a:r>
            <a:r>
              <a:rPr lang="en-US" dirty="0" err="1" smtClean="0"/>
              <a:t>KNeighborsClassifier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knn_clf</a:t>
            </a:r>
            <a:r>
              <a:rPr lang="en-US" dirty="0" smtClean="0"/>
              <a:t>= </a:t>
            </a:r>
            <a:r>
              <a:rPr lang="en-US" dirty="0" err="1" smtClean="0"/>
              <a:t>KNeighborsClassifier</a:t>
            </a:r>
            <a:r>
              <a:rPr lang="en-US" dirty="0" smtClean="0"/>
              <a:t>()  </a:t>
            </a:r>
          </a:p>
          <a:p>
            <a:r>
              <a:rPr lang="en-US" dirty="0" err="1" smtClean="0"/>
              <a:t>knn_clf.fit</a:t>
            </a:r>
            <a:r>
              <a:rPr lang="en-US" dirty="0" smtClean="0"/>
              <a:t>(</a:t>
            </a:r>
            <a:r>
              <a:rPr lang="en-US" dirty="0" err="1" smtClean="0"/>
              <a:t>x_train_mod</a:t>
            </a:r>
            <a:r>
              <a:rPr lang="en-US" dirty="0" smtClean="0"/>
              <a:t>, </a:t>
            </a:r>
            <a:r>
              <a:rPr lang="en-US" dirty="0" err="1" smtClean="0"/>
              <a:t>y_train</a:t>
            </a:r>
            <a:r>
              <a:rPr lang="en-US" dirty="0" smtClean="0"/>
              <a:t>)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smtClean="0"/>
              <a:t>Cleaning of the noise using </a:t>
            </a:r>
            <a:r>
              <a:rPr lang="en-US" b="1" dirty="0" err="1" smtClean="0"/>
              <a:t>knn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sklearn.neighbors</a:t>
            </a:r>
            <a:r>
              <a:rPr lang="en-US" dirty="0" smtClean="0"/>
              <a:t> import </a:t>
            </a:r>
            <a:r>
              <a:rPr lang="en-US" dirty="0" err="1" smtClean="0"/>
              <a:t>KNeighborsClassifier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knn_clf1= </a:t>
            </a:r>
            <a:r>
              <a:rPr lang="en-US" dirty="0" err="1" smtClean="0"/>
              <a:t>KNeighborsClassifier</a:t>
            </a:r>
            <a:r>
              <a:rPr lang="en-US" dirty="0" smtClean="0"/>
              <a:t>()  </a:t>
            </a:r>
          </a:p>
          <a:p>
            <a:r>
              <a:rPr lang="en-US" dirty="0" smtClean="0"/>
              <a:t>knn_clf1.fit(</a:t>
            </a:r>
            <a:r>
              <a:rPr lang="en-US" dirty="0" err="1" smtClean="0"/>
              <a:t>x_train_mod</a:t>
            </a:r>
            <a:r>
              <a:rPr lang="en-US" dirty="0" smtClean="0"/>
              <a:t>, </a:t>
            </a:r>
            <a:r>
              <a:rPr lang="en-US" dirty="0" err="1" smtClean="0"/>
              <a:t>y_train_mod</a:t>
            </a:r>
            <a:r>
              <a:rPr lang="en-US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1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rediction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x_test_mod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(noisy image)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7437"/>
            <a:ext cx="10515600" cy="4309526"/>
          </a:xfrm>
        </p:spPr>
        <p:txBody>
          <a:bodyPr/>
          <a:lstStyle/>
          <a:p>
            <a:r>
              <a:rPr lang="en-US" dirty="0" err="1" smtClean="0"/>
              <a:t>y_predict</a:t>
            </a:r>
            <a:r>
              <a:rPr lang="en-US" dirty="0" smtClean="0"/>
              <a:t>=</a:t>
            </a:r>
            <a:r>
              <a:rPr lang="en-US" dirty="0" err="1" smtClean="0"/>
              <a:t>knn_clf.predict</a:t>
            </a:r>
            <a:r>
              <a:rPr lang="en-US" dirty="0" smtClean="0"/>
              <a:t>(</a:t>
            </a:r>
            <a:r>
              <a:rPr lang="en-US" dirty="0" err="1" smtClean="0"/>
              <a:t>x_test_mod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 smtClean="0"/>
              <a:t>y_pre</a:t>
            </a:r>
            <a:r>
              <a:rPr lang="en-US" dirty="0" smtClean="0"/>
              <a:t>=knn_clf1.predict(</a:t>
            </a:r>
            <a:r>
              <a:rPr lang="en-US" dirty="0" err="1" smtClean="0"/>
              <a:t>x_test_mod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49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removing Noise: 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plt.imshow</a:t>
            </a:r>
            <a:r>
              <a:rPr lang="en-US" dirty="0" smtClean="0"/>
              <a:t>((</a:t>
            </a:r>
            <a:r>
              <a:rPr lang="en-US" dirty="0" err="1" smtClean="0"/>
              <a:t>np.asarray</a:t>
            </a:r>
            <a:r>
              <a:rPr lang="en-US" dirty="0" smtClean="0"/>
              <a:t>(</a:t>
            </a:r>
            <a:r>
              <a:rPr lang="en-US" dirty="0" err="1" smtClean="0"/>
              <a:t>y_pre</a:t>
            </a:r>
            <a:r>
              <a:rPr lang="en-US" dirty="0" smtClean="0"/>
              <a:t>[250]).reshape(28,28)))</a:t>
            </a:r>
          </a:p>
          <a:p>
            <a:r>
              <a:rPr lang="en-US" dirty="0" err="1" smtClean="0"/>
              <a:t>plt.axis</a:t>
            </a:r>
            <a:r>
              <a:rPr lang="en-US" dirty="0" smtClean="0"/>
              <a:t>("off")</a:t>
            </a:r>
          </a:p>
          <a:p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785" y="3508959"/>
            <a:ext cx="22669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87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sklearn.metrics</a:t>
            </a:r>
            <a:r>
              <a:rPr lang="en-US" dirty="0" smtClean="0"/>
              <a:t> import </a:t>
            </a:r>
            <a:r>
              <a:rPr lang="en-US" dirty="0" err="1" smtClean="0"/>
              <a:t>accuracy_score</a:t>
            </a:r>
            <a:endParaRPr lang="en-US" dirty="0" smtClean="0"/>
          </a:p>
          <a:p>
            <a:r>
              <a:rPr lang="en-US" dirty="0" err="1" smtClean="0"/>
              <a:t>accuracy_score</a:t>
            </a:r>
            <a:r>
              <a:rPr lang="en-US" dirty="0" smtClean="0"/>
              <a:t>(</a:t>
            </a:r>
            <a:r>
              <a:rPr lang="en-US" dirty="0" err="1" smtClean="0"/>
              <a:t>y_test,y_predict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Output: </a:t>
            </a:r>
          </a:p>
          <a:p>
            <a:r>
              <a:rPr lang="en-US" dirty="0" smtClean="0"/>
              <a:t>0.9598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79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20225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03042"/>
            <a:ext cx="10058400" cy="406605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1.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Mnist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 By Using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To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the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the data into train and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Shuffle Our Training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do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Trimming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Add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noise in train 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Noisy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Noise Removal from image by using KNN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9.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 on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x_test_mod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(noisy image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To view the image after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removing Noise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02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Mnist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 ?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</a:t>
            </a:r>
            <a:r>
              <a:rPr lang="en-US" dirty="0"/>
              <a:t> </a:t>
            </a:r>
            <a:r>
              <a:rPr lang="en-US" b="1" dirty="0"/>
              <a:t>MNIST database</a:t>
            </a:r>
            <a:r>
              <a:rPr lang="en-US" dirty="0"/>
              <a:t> (</a:t>
            </a:r>
            <a:r>
              <a:rPr lang="en-US" i="1" dirty="0"/>
              <a:t>Modified National Institute of Standards and Technology </a:t>
            </a:r>
            <a:r>
              <a:rPr lang="en-US" i="1" dirty="0" smtClean="0"/>
              <a:t>database</a:t>
            </a:r>
            <a:r>
              <a:rPr lang="en-US" dirty="0" smtClean="0"/>
              <a:t>) </a:t>
            </a:r>
            <a:r>
              <a:rPr lang="en-US" dirty="0"/>
              <a:t>is a </a:t>
            </a:r>
            <a:r>
              <a:rPr lang="en-US" dirty="0" smtClean="0"/>
              <a:t>   large</a:t>
            </a:r>
            <a:r>
              <a:rPr lang="en-US" dirty="0"/>
              <a:t> database of handwritten digits that is commonly used for training various image processing </a:t>
            </a:r>
            <a:r>
              <a:rPr lang="en-US" dirty="0" smtClean="0"/>
              <a:t>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</a:t>
            </a:r>
            <a:r>
              <a:rPr lang="en-US" dirty="0"/>
              <a:t>database is also widely used for training and testing in the field of machine learning.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75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699" y="133306"/>
            <a:ext cx="12067504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Mnist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 By Using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0011"/>
            <a:ext cx="10515600" cy="5157989"/>
          </a:xfrm>
        </p:spPr>
        <p:txBody>
          <a:bodyPr/>
          <a:lstStyle/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CODE: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sklearn.datasets</a:t>
            </a:r>
            <a:r>
              <a:rPr lang="en-US" dirty="0" smtClean="0"/>
              <a:t> import </a:t>
            </a:r>
            <a:r>
              <a:rPr lang="en-US" dirty="0" err="1" smtClean="0"/>
              <a:t>fetch_openml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mnist</a:t>
            </a:r>
            <a:r>
              <a:rPr lang="en-US" dirty="0" smtClean="0"/>
              <a:t> = </a:t>
            </a:r>
            <a:r>
              <a:rPr lang="en-US" dirty="0" err="1" smtClean="0"/>
              <a:t>fetch_openml</a:t>
            </a:r>
            <a:r>
              <a:rPr lang="en-US" dirty="0" smtClean="0"/>
              <a:t>('mnist_784')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aving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mnist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in local file using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joblib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smtClean="0"/>
              <a:t> import </a:t>
            </a:r>
            <a:r>
              <a:rPr lang="en-US" dirty="0" err="1" smtClean="0"/>
              <a:t>joblib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err="1" smtClean="0"/>
              <a:t>joblib.dump</a:t>
            </a:r>
            <a:r>
              <a:rPr lang="en-US" dirty="0" smtClean="0"/>
              <a:t>(</a:t>
            </a:r>
            <a:r>
              <a:rPr lang="en-US" dirty="0" err="1" smtClean="0"/>
              <a:t>mnist</a:t>
            </a:r>
            <a:r>
              <a:rPr lang="en-US" dirty="0" smtClean="0"/>
              <a:t>,'</a:t>
            </a:r>
            <a:r>
              <a:rPr lang="en-US" dirty="0" err="1" smtClean="0"/>
              <a:t>mnist_datasets_joblib</a:t>
            </a:r>
            <a:r>
              <a:rPr lang="en-US" dirty="0" smtClean="0"/>
              <a:t>')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load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mnist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from local file:</a:t>
            </a:r>
          </a:p>
          <a:p>
            <a:r>
              <a:rPr lang="en-US" dirty="0" err="1" smtClean="0"/>
              <a:t>mj</a:t>
            </a:r>
            <a:r>
              <a:rPr lang="en-US" dirty="0" smtClean="0"/>
              <a:t>=</a:t>
            </a:r>
            <a:r>
              <a:rPr lang="en-US" dirty="0" err="1" smtClean="0"/>
              <a:t>joblib.load</a:t>
            </a:r>
            <a:r>
              <a:rPr lang="en-US" dirty="0" smtClean="0"/>
              <a:t>('</a:t>
            </a:r>
            <a:r>
              <a:rPr lang="en-US" dirty="0" err="1" smtClean="0"/>
              <a:t>mnist_datasets_joblib</a:t>
            </a:r>
            <a:r>
              <a:rPr lang="en-US" dirty="0" smtClean="0"/>
              <a:t>')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71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05737"/>
            <a:ext cx="10058400" cy="1450757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view the image of single digit: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matplotlib</a:t>
            </a:r>
            <a:endParaRPr lang="en-US" dirty="0" smtClean="0"/>
          </a:p>
          <a:p>
            <a:r>
              <a:rPr lang="en-US" dirty="0" err="1" smtClean="0"/>
              <a:t>some_digit</a:t>
            </a:r>
            <a:r>
              <a:rPr lang="en-US" dirty="0" smtClean="0"/>
              <a:t> = </a:t>
            </a:r>
            <a:r>
              <a:rPr lang="en-US" dirty="0" err="1" smtClean="0"/>
              <a:t>x.to_numpy</a:t>
            </a:r>
            <a:r>
              <a:rPr lang="en-US" dirty="0" smtClean="0"/>
              <a:t>()[300]</a:t>
            </a:r>
          </a:p>
          <a:p>
            <a:r>
              <a:rPr lang="en-US" dirty="0" err="1" smtClean="0"/>
              <a:t>some_digit_image</a:t>
            </a:r>
            <a:r>
              <a:rPr lang="en-US" dirty="0" smtClean="0"/>
              <a:t> = </a:t>
            </a:r>
            <a:r>
              <a:rPr lang="en-US" dirty="0" err="1" smtClean="0"/>
              <a:t>some_digit.reshape</a:t>
            </a:r>
            <a:r>
              <a:rPr lang="en-US" dirty="0" smtClean="0"/>
              <a:t>(28, 28) </a:t>
            </a:r>
          </a:p>
          <a:p>
            <a:r>
              <a:rPr lang="en-US" dirty="0" err="1" smtClean="0"/>
              <a:t>plt.imshow</a:t>
            </a:r>
            <a:r>
              <a:rPr lang="en-US" dirty="0" smtClean="0"/>
              <a:t>(</a:t>
            </a:r>
            <a:r>
              <a:rPr lang="en-US" dirty="0" err="1" smtClean="0"/>
              <a:t>some_digit_image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plt.axis</a:t>
            </a:r>
            <a:r>
              <a:rPr lang="en-US" dirty="0" smtClean="0"/>
              <a:t>("off")</a:t>
            </a:r>
          </a:p>
          <a:p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283" y="3674971"/>
            <a:ext cx="22383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71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the data into train and test: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CODE: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 err="1" smtClean="0"/>
              <a:t>sklearn.model_selection</a:t>
            </a:r>
            <a:r>
              <a:rPr lang="en-US" dirty="0" smtClean="0"/>
              <a:t> import </a:t>
            </a:r>
            <a:r>
              <a:rPr lang="en-US" dirty="0" err="1" smtClean="0"/>
              <a:t>train_test_split</a:t>
            </a:r>
            <a:endParaRPr lang="en-US" dirty="0" smtClean="0"/>
          </a:p>
          <a:p>
            <a:r>
              <a:rPr lang="en-US" dirty="0" err="1" smtClean="0"/>
              <a:t>x_train</a:t>
            </a:r>
            <a:r>
              <a:rPr lang="en-US" dirty="0" smtClean="0"/>
              <a:t>, </a:t>
            </a:r>
            <a:r>
              <a:rPr lang="en-US" dirty="0" err="1" smtClean="0"/>
              <a:t>x_test</a:t>
            </a:r>
            <a:r>
              <a:rPr lang="en-US" dirty="0" smtClean="0"/>
              <a:t>, </a:t>
            </a:r>
            <a:r>
              <a:rPr lang="en-US" dirty="0" err="1" smtClean="0"/>
              <a:t>y_train</a:t>
            </a:r>
            <a:r>
              <a:rPr lang="en-US" dirty="0" smtClean="0"/>
              <a:t>, </a:t>
            </a:r>
            <a:r>
              <a:rPr lang="en-US" dirty="0" err="1" smtClean="0"/>
              <a:t>y_test</a:t>
            </a:r>
            <a:r>
              <a:rPr lang="en-US" dirty="0" smtClean="0"/>
              <a:t>= </a:t>
            </a:r>
            <a:r>
              <a:rPr lang="en-US" dirty="0" err="1" smtClean="0"/>
              <a:t>train_test_split</a:t>
            </a:r>
            <a:r>
              <a:rPr lang="en-US" dirty="0" smtClean="0"/>
              <a:t>(x, </a:t>
            </a:r>
            <a:r>
              <a:rPr lang="en-US" dirty="0" err="1" smtClean="0"/>
              <a:t>y,test_size</a:t>
            </a:r>
            <a:r>
              <a:rPr lang="en-US" dirty="0" smtClean="0"/>
              <a:t>= 1/7.0)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77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Shuffle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raining Data: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CODE: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shuffle_index</a:t>
            </a:r>
            <a:r>
              <a:rPr lang="en-US" dirty="0" smtClean="0"/>
              <a:t> = </a:t>
            </a:r>
            <a:r>
              <a:rPr lang="en-US" dirty="0" err="1" smtClean="0"/>
              <a:t>np.random.permutation</a:t>
            </a:r>
            <a:r>
              <a:rPr lang="en-US" dirty="0" smtClean="0"/>
              <a:t>(60000)</a:t>
            </a:r>
          </a:p>
          <a:p>
            <a:r>
              <a:rPr lang="en-US" dirty="0" err="1" smtClean="0"/>
              <a:t>x_train</a:t>
            </a:r>
            <a:r>
              <a:rPr lang="en-US" dirty="0" smtClean="0"/>
              <a:t>, </a:t>
            </a:r>
            <a:r>
              <a:rPr lang="en-US" dirty="0" err="1" smtClean="0"/>
              <a:t>y_train</a:t>
            </a:r>
            <a:r>
              <a:rPr lang="en-US" dirty="0" smtClean="0"/>
              <a:t> = </a:t>
            </a:r>
            <a:r>
              <a:rPr lang="en-US" dirty="0" err="1" smtClean="0"/>
              <a:t>x_train.iloc</a:t>
            </a:r>
            <a:r>
              <a:rPr lang="en-US" dirty="0" smtClean="0"/>
              <a:t>[</a:t>
            </a:r>
            <a:r>
              <a:rPr lang="en-US" dirty="0" err="1" smtClean="0"/>
              <a:t>shuffle_index</a:t>
            </a:r>
            <a:r>
              <a:rPr lang="en-US" dirty="0" smtClean="0"/>
              <a:t>], </a:t>
            </a:r>
            <a:r>
              <a:rPr lang="en-US" dirty="0" err="1" smtClean="0"/>
              <a:t>y_train.iloc</a:t>
            </a:r>
            <a:r>
              <a:rPr lang="en-US" dirty="0" smtClean="0"/>
              <a:t>[</a:t>
            </a:r>
            <a:r>
              <a:rPr lang="en-US" dirty="0" err="1" smtClean="0"/>
              <a:t>shuffle_index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77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do Trimming: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CODE:</a:t>
            </a:r>
            <a:endParaRPr lang="en-US" dirty="0"/>
          </a:p>
          <a:p>
            <a:r>
              <a:rPr lang="fr-FR" dirty="0" err="1" smtClean="0"/>
              <a:t>x_train</a:t>
            </a:r>
            <a:r>
              <a:rPr lang="fr-FR" dirty="0" smtClean="0"/>
              <a:t> = </a:t>
            </a:r>
            <a:r>
              <a:rPr lang="fr-FR" dirty="0" err="1" smtClean="0"/>
              <a:t>x_train</a:t>
            </a:r>
            <a:r>
              <a:rPr lang="fr-FR" dirty="0" smtClean="0"/>
              <a:t>[:30000]</a:t>
            </a:r>
          </a:p>
          <a:p>
            <a:r>
              <a:rPr lang="fr-FR" dirty="0" err="1" smtClean="0"/>
              <a:t>y_train</a:t>
            </a:r>
            <a:r>
              <a:rPr lang="fr-FR" dirty="0" smtClean="0"/>
              <a:t> = </a:t>
            </a:r>
            <a:r>
              <a:rPr lang="fr-FR" dirty="0" err="1" smtClean="0"/>
              <a:t>y_train</a:t>
            </a:r>
            <a:r>
              <a:rPr lang="fr-FR" dirty="0" smtClean="0"/>
              <a:t>[:30000]</a:t>
            </a:r>
          </a:p>
          <a:p>
            <a:endParaRPr lang="fr-FR" dirty="0" smtClean="0"/>
          </a:p>
          <a:p>
            <a:r>
              <a:rPr lang="fr-FR" dirty="0" err="1" smtClean="0"/>
              <a:t>x_test</a:t>
            </a:r>
            <a:r>
              <a:rPr lang="fr-FR" dirty="0" smtClean="0"/>
              <a:t> = </a:t>
            </a:r>
            <a:r>
              <a:rPr lang="fr-FR" dirty="0" err="1" smtClean="0"/>
              <a:t>x_test</a:t>
            </a:r>
            <a:r>
              <a:rPr lang="fr-FR" dirty="0" smtClean="0"/>
              <a:t>[:5000]</a:t>
            </a:r>
          </a:p>
          <a:p>
            <a:r>
              <a:rPr lang="fr-FR" dirty="0" err="1" smtClean="0"/>
              <a:t>y_test</a:t>
            </a:r>
            <a:r>
              <a:rPr lang="fr-FR" dirty="0" smtClean="0"/>
              <a:t> = </a:t>
            </a:r>
            <a:r>
              <a:rPr lang="fr-FR" dirty="0" err="1" smtClean="0"/>
              <a:t>y_test</a:t>
            </a:r>
            <a:r>
              <a:rPr lang="fr-FR" dirty="0" smtClean="0"/>
              <a:t>[:5000]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52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noise in train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dataset: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CODE:</a:t>
            </a:r>
          </a:p>
          <a:p>
            <a:r>
              <a:rPr lang="en-US" dirty="0" err="1" smtClean="0"/>
              <a:t>noise_train</a:t>
            </a:r>
            <a:r>
              <a:rPr lang="en-US" dirty="0" smtClean="0"/>
              <a:t>=</a:t>
            </a:r>
            <a:r>
              <a:rPr lang="en-US" dirty="0" err="1" smtClean="0"/>
              <a:t>np.random.randint</a:t>
            </a:r>
            <a:r>
              <a:rPr lang="en-US" dirty="0" smtClean="0"/>
              <a:t>(0,100,(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x_train</a:t>
            </a:r>
            <a:r>
              <a:rPr lang="en-US" dirty="0" smtClean="0"/>
              <a:t>),784))</a:t>
            </a:r>
          </a:p>
          <a:p>
            <a:r>
              <a:rPr lang="en-US" dirty="0" err="1" smtClean="0"/>
              <a:t>x_train_mod</a:t>
            </a:r>
            <a:r>
              <a:rPr lang="en-US" dirty="0" smtClean="0"/>
              <a:t>=</a:t>
            </a:r>
            <a:r>
              <a:rPr lang="en-US" dirty="0" err="1" smtClean="0"/>
              <a:t>x_train+noise_train</a:t>
            </a:r>
            <a:endParaRPr lang="en-US" dirty="0" smtClean="0"/>
          </a:p>
          <a:p>
            <a:r>
              <a:rPr lang="en-US" dirty="0" err="1" smtClean="0"/>
              <a:t>noise_test</a:t>
            </a:r>
            <a:r>
              <a:rPr lang="en-US" dirty="0" smtClean="0"/>
              <a:t>=</a:t>
            </a:r>
            <a:r>
              <a:rPr lang="en-US" dirty="0" err="1" smtClean="0"/>
              <a:t>np.random.randint</a:t>
            </a:r>
            <a:r>
              <a:rPr lang="en-US" dirty="0" smtClean="0"/>
              <a:t>(0,100,(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x_test</a:t>
            </a:r>
            <a:r>
              <a:rPr lang="en-US" dirty="0" smtClean="0"/>
              <a:t>),784))</a:t>
            </a:r>
          </a:p>
          <a:p>
            <a:r>
              <a:rPr lang="en-US" dirty="0" err="1" smtClean="0"/>
              <a:t>x_test_mod</a:t>
            </a:r>
            <a:r>
              <a:rPr lang="en-US" dirty="0" smtClean="0"/>
              <a:t>=</a:t>
            </a:r>
            <a:r>
              <a:rPr lang="en-US" dirty="0" err="1" smtClean="0"/>
              <a:t>x_test+noise_test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y_train_mod</a:t>
            </a:r>
            <a:r>
              <a:rPr lang="en-US" dirty="0" smtClean="0"/>
              <a:t>=</a:t>
            </a:r>
            <a:r>
              <a:rPr lang="en-US" dirty="0" err="1" smtClean="0"/>
              <a:t>x_train</a:t>
            </a:r>
            <a:endParaRPr lang="en-US" dirty="0" smtClean="0"/>
          </a:p>
          <a:p>
            <a:r>
              <a:rPr lang="en-US" dirty="0" err="1" smtClean="0"/>
              <a:t>y_test_mod</a:t>
            </a:r>
            <a:r>
              <a:rPr lang="en-US" dirty="0" smtClean="0"/>
              <a:t>=</a:t>
            </a:r>
            <a:r>
              <a:rPr lang="en-US" dirty="0" err="1" smtClean="0"/>
              <a:t>x_test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61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207</TotalTime>
  <Words>346</Words>
  <Application>Microsoft Office PowerPoint</Application>
  <PresentationFormat>Widescreen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Retrospect</vt:lpstr>
      <vt:lpstr>NOISE REMOVAL FROM IMAGE</vt:lpstr>
      <vt:lpstr>Index </vt:lpstr>
      <vt:lpstr>What is Mnist Dataset ?</vt:lpstr>
      <vt:lpstr>Download Mnist Dataset By Using Sklearn:</vt:lpstr>
      <vt:lpstr>To view the image of single digit:</vt:lpstr>
      <vt:lpstr>Split the data into train and test:</vt:lpstr>
      <vt:lpstr>Shuffle Our Training Data:</vt:lpstr>
      <vt:lpstr>We can do Trimming:</vt:lpstr>
      <vt:lpstr>Add noise in train  dataset: </vt:lpstr>
      <vt:lpstr>View Noisy Image:</vt:lpstr>
      <vt:lpstr>Noise Removal from image by using KNN Model </vt:lpstr>
      <vt:lpstr>Prediction on x_test_mod(noisy image) </vt:lpstr>
      <vt:lpstr>After removing Noise: </vt:lpstr>
      <vt:lpstr>Accuracy: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NOISE REMOVAL IMAGE</dc:title>
  <dc:creator>Microsoft account</dc:creator>
  <cp:lastModifiedBy>Microsoft account</cp:lastModifiedBy>
  <cp:revision>46</cp:revision>
  <dcterms:created xsi:type="dcterms:W3CDTF">2022-02-23T04:23:45Z</dcterms:created>
  <dcterms:modified xsi:type="dcterms:W3CDTF">2022-02-24T05:36:50Z</dcterms:modified>
</cp:coreProperties>
</file>