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png" ContentType="image/pn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0693400" cy="7556500"/>
  <p:notesSz cx="10693400" cy="7556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260"/>
            <a:ext cx="9624060" cy="1209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7995"/>
            <a:ext cx="962406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Relationship Id="rId3" Type="http://schemas.openxmlformats.org/officeDocument/2006/relationships/image" Target="../media/image19.jpg"/><Relationship Id="rId4" Type="http://schemas.openxmlformats.org/officeDocument/2006/relationships/image" Target="../media/image20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jpg"/><Relationship Id="rId3" Type="http://schemas.openxmlformats.org/officeDocument/2006/relationships/image" Target="../media/image25.jpg"/><Relationship Id="rId4" Type="http://schemas.openxmlformats.org/officeDocument/2006/relationships/image" Target="../media/image26.jpg"/><Relationship Id="rId5" Type="http://schemas.openxmlformats.org/officeDocument/2006/relationships/image" Target="../media/image27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jpg"/><Relationship Id="rId3" Type="http://schemas.openxmlformats.org/officeDocument/2006/relationships/image" Target="../media/image29.jpg"/><Relationship Id="rId4" Type="http://schemas.openxmlformats.org/officeDocument/2006/relationships/image" Target="../media/image30.jpg"/><Relationship Id="rId5" Type="http://schemas.openxmlformats.org/officeDocument/2006/relationships/image" Target="../media/image31.png"/><Relationship Id="rId6" Type="http://schemas.openxmlformats.org/officeDocument/2006/relationships/image" Target="../media/image32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3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Relationship Id="rId3" Type="http://schemas.openxmlformats.org/officeDocument/2006/relationships/image" Target="../media/image6.png"/><Relationship Id="rId4" Type="http://schemas.openxmlformats.org/officeDocument/2006/relationships/image" Target="../media/image7.jpg"/><Relationship Id="rId5" Type="http://schemas.openxmlformats.org/officeDocument/2006/relationships/image" Target="../media/image8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Relationship Id="rId3" Type="http://schemas.openxmlformats.org/officeDocument/2006/relationships/image" Target="../media/image13.jpg"/><Relationship Id="rId4" Type="http://schemas.openxmlformats.org/officeDocument/2006/relationships/image" Target="../media/image14.jpg"/><Relationship Id="rId5" Type="http://schemas.openxmlformats.org/officeDocument/2006/relationships/image" Target="../media/image15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75877"/>
            <a:ext cx="10693400" cy="60047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92965"/>
            <a:ext cx="10693400" cy="597057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778742"/>
            <a:ext cx="10693400" cy="6010910"/>
            <a:chOff x="0" y="778742"/>
            <a:chExt cx="10693400" cy="601091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78742"/>
              <a:ext cx="10693400" cy="6010666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2320" y="3096809"/>
              <a:ext cx="2527743" cy="291214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80169" y="3213295"/>
              <a:ext cx="349457" cy="401875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1180018" y="2250751"/>
            <a:ext cx="1383665" cy="2152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250" spc="-125">
                <a:solidFill>
                  <a:srgbClr val="5295A8"/>
                </a:solidFill>
                <a:latin typeface="Arial MT"/>
                <a:cs typeface="Arial MT"/>
              </a:rPr>
              <a:t>›'.:</a:t>
            </a:r>
            <a:r>
              <a:rPr dirty="0" sz="1250" spc="-105">
                <a:solidFill>
                  <a:srgbClr val="5295A8"/>
                </a:solidFill>
                <a:latin typeface="Arial MT"/>
                <a:cs typeface="Arial MT"/>
              </a:rPr>
              <a:t> </a:t>
            </a:r>
            <a:r>
              <a:rPr dirty="0" sz="1250" spc="-40">
                <a:solidFill>
                  <a:srgbClr val="7283A1"/>
                </a:solidFill>
                <a:latin typeface="Arial MT"/>
                <a:cs typeface="Arial MT"/>
              </a:rPr>
              <a:t>fł</a:t>
            </a:r>
            <a:r>
              <a:rPr dirty="0" sz="1250" spc="-135">
                <a:solidFill>
                  <a:srgbClr val="7283A1"/>
                </a:solidFill>
                <a:latin typeface="Arial MT"/>
                <a:cs typeface="Arial MT"/>
              </a:rPr>
              <a:t> </a:t>
            </a:r>
            <a:r>
              <a:rPr dirty="0" sz="1250" spc="-50">
                <a:solidFill>
                  <a:srgbClr val="666666"/>
                </a:solidFill>
                <a:latin typeface="Arial MT"/>
                <a:cs typeface="Arial MT"/>
              </a:rPr>
              <a:t>(</a:t>
            </a:r>
            <a:r>
              <a:rPr dirty="0" sz="1250" spc="-35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dirty="0" sz="1250" spc="-75">
                <a:solidFill>
                  <a:srgbClr val="606060"/>
                </a:solidFill>
                <a:latin typeface="Arial MT"/>
                <a:cs typeface="Arial MT"/>
              </a:rPr>
              <a:t>c</a:t>
            </a:r>
            <a:r>
              <a:rPr dirty="0" sz="1250" spc="-55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dirty="0" sz="1250" i="1">
                <a:solidFill>
                  <a:srgbClr val="4D4D4D"/>
                </a:solidFill>
                <a:latin typeface="Arial"/>
                <a:cs typeface="Arial"/>
              </a:rPr>
              <a:t>r</a:t>
            </a:r>
            <a:r>
              <a:rPr dirty="0" sz="1250" spc="30" i="1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dirty="0" sz="1250">
                <a:solidFill>
                  <a:srgbClr val="2D2D2D"/>
                </a:solidFill>
                <a:latin typeface="Arial MT"/>
                <a:cs typeface="Arial MT"/>
              </a:rPr>
              <a:t>de'-</a:t>
            </a:r>
            <a:r>
              <a:rPr dirty="0" sz="1250" spc="484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111111"/>
                </a:solidFill>
                <a:latin typeface="Arial MT"/>
                <a:cs typeface="Arial MT"/>
              </a:rPr>
              <a:t>II</a:t>
            </a:r>
            <a:r>
              <a:rPr dirty="0" sz="1250" spc="100">
                <a:solidFill>
                  <a:srgbClr val="111111"/>
                </a:solidFill>
                <a:latin typeface="Arial MT"/>
                <a:cs typeface="Arial MT"/>
              </a:rPr>
              <a:t>  </a:t>
            </a:r>
            <a:r>
              <a:rPr dirty="0" sz="1250" spc="-160">
                <a:solidFill>
                  <a:srgbClr val="363636"/>
                </a:solidFill>
                <a:latin typeface="Arial MT"/>
                <a:cs typeface="Arial MT"/>
              </a:rPr>
              <a:t>me</a:t>
            </a:r>
            <a:r>
              <a:rPr dirty="0" sz="1250" spc="-13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dirty="0" sz="1250" spc="-50">
                <a:solidFill>
                  <a:srgbClr val="5E5E5E"/>
                </a:solidFill>
                <a:latin typeface="Arial MT"/>
                <a:cs typeface="Arial MT"/>
              </a:rPr>
              <a:t>)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040309" y="2238859"/>
            <a:ext cx="597535" cy="22225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250" spc="45">
                <a:solidFill>
                  <a:srgbClr val="484848"/>
                </a:solidFill>
                <a:latin typeface="Consolas"/>
                <a:cs typeface="Consolas"/>
              </a:rPr>
              <a:t>(prder</a:t>
            </a:r>
            <a:endParaRPr sz="1250">
              <a:latin typeface="Consolas"/>
              <a:cs typeface="Consola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123524" y="2238859"/>
            <a:ext cx="1372870" cy="22225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250">
                <a:solidFill>
                  <a:srgbClr val="5D8CA0"/>
                </a:solidFill>
                <a:latin typeface="Consolas"/>
                <a:cs typeface="Consolas"/>
              </a:rPr>
              <a:t>Aa</a:t>
            </a:r>
            <a:r>
              <a:rPr dirty="0" sz="1250" spc="55">
                <a:solidFill>
                  <a:srgbClr val="5D8CA0"/>
                </a:solidFill>
                <a:latin typeface="Consolas"/>
                <a:cs typeface="Consolas"/>
              </a:rPr>
              <a:t> </a:t>
            </a:r>
            <a:r>
              <a:rPr dirty="0" sz="1250" spc="75">
                <a:solidFill>
                  <a:srgbClr val="111111"/>
                </a:solidFill>
                <a:latin typeface="Consolas"/>
                <a:cs typeface="Consolas"/>
              </a:rPr>
              <a:t>crder</a:t>
            </a:r>
            <a:r>
              <a:rPr dirty="0" sz="1250" spc="130">
                <a:solidFill>
                  <a:srgbClr val="111111"/>
                </a:solidFill>
                <a:latin typeface="Consolas"/>
                <a:cs typeface="Consolas"/>
              </a:rPr>
              <a:t> </a:t>
            </a:r>
            <a:r>
              <a:rPr dirty="0" sz="1250" spc="60">
                <a:latin typeface="Consolas"/>
                <a:cs typeface="Consolas"/>
              </a:rPr>
              <a:t>count</a:t>
            </a:r>
            <a:endParaRPr sz="1250">
              <a:latin typeface="Consolas"/>
              <a:cs typeface="Consola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8477567" y="3914798"/>
            <a:ext cx="360045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-185">
                <a:solidFill>
                  <a:srgbClr val="212121"/>
                </a:solidFill>
                <a:latin typeface="Consolas"/>
                <a:cs typeface="Consolas"/>
              </a:rPr>
              <a:t>1920</a:t>
            </a:r>
            <a:endParaRPr sz="15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59487"/>
            <a:ext cx="10693400" cy="603752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141" y="802093"/>
            <a:ext cx="10589581" cy="5952312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504907" y="2104439"/>
            <a:ext cx="534670" cy="1987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00" spc="-10">
                <a:solidFill>
                  <a:srgbClr val="598289"/>
                </a:solidFill>
                <a:latin typeface="Courier New"/>
                <a:cs typeface="Courier New"/>
              </a:rPr>
              <a:t>SELtCT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303184" y="2363267"/>
            <a:ext cx="2265680" cy="2203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50" spc="50">
                <a:solidFill>
                  <a:srgbClr val="2B2B2B"/>
                </a:solidFill>
                <a:latin typeface="Cambria"/>
                <a:cs typeface="Cambria"/>
              </a:rPr>
              <a:t>avg</a:t>
            </a:r>
            <a:r>
              <a:rPr dirty="0" sz="1250" spc="490">
                <a:solidFill>
                  <a:srgbClr val="2B2B2B"/>
                </a:solidFill>
                <a:latin typeface="Cambria"/>
                <a:cs typeface="Cambria"/>
              </a:rPr>
              <a:t> </a:t>
            </a:r>
            <a:r>
              <a:rPr dirty="0" sz="1250" spc="-70">
                <a:solidFill>
                  <a:srgbClr val="5D5D5D"/>
                </a:solidFill>
                <a:latin typeface="Cambria"/>
                <a:cs typeface="Cambria"/>
              </a:rPr>
              <a:t>p</a:t>
            </a:r>
            <a:r>
              <a:rPr dirty="0" sz="1250" spc="-100">
                <a:solidFill>
                  <a:srgbClr val="5D5D5D"/>
                </a:solidFill>
                <a:latin typeface="Cambria"/>
                <a:cs typeface="Cambria"/>
              </a:rPr>
              <a:t> </a:t>
            </a:r>
            <a:r>
              <a:rPr dirty="0" sz="1250">
                <a:solidFill>
                  <a:srgbClr val="282828"/>
                </a:solidFill>
                <a:latin typeface="Cambria"/>
                <a:cs typeface="Cambria"/>
              </a:rPr>
              <a:t>i</a:t>
            </a:r>
            <a:r>
              <a:rPr dirty="0" sz="1250" spc="40">
                <a:solidFill>
                  <a:srgbClr val="282828"/>
                </a:solidFill>
                <a:latin typeface="Cambria"/>
                <a:cs typeface="Cambria"/>
              </a:rPr>
              <a:t> </a:t>
            </a:r>
            <a:r>
              <a:rPr dirty="0" sz="1250" spc="-145">
                <a:solidFill>
                  <a:srgbClr val="1C1C1C"/>
                </a:solidFill>
                <a:latin typeface="Cambria"/>
                <a:cs typeface="Cambria"/>
              </a:rPr>
              <a:t>z</a:t>
            </a:r>
            <a:r>
              <a:rPr dirty="0" sz="1250" spc="-145">
                <a:solidFill>
                  <a:srgbClr val="898989"/>
                </a:solidFill>
                <a:latin typeface="Cambria"/>
                <a:cs typeface="Cambria"/>
              </a:rPr>
              <a:t>r</a:t>
            </a:r>
            <a:r>
              <a:rPr dirty="0" sz="1250" spc="-145">
                <a:solidFill>
                  <a:srgbClr val="1C1C1C"/>
                </a:solidFill>
                <a:latin typeface="Cambria"/>
                <a:cs typeface="Cambria"/>
              </a:rPr>
              <a:t>:</a:t>
            </a:r>
            <a:r>
              <a:rPr dirty="0" sz="1250" spc="260">
                <a:solidFill>
                  <a:srgbClr val="1C1C1C"/>
                </a:solidFill>
                <a:latin typeface="Cambria"/>
                <a:cs typeface="Cambria"/>
              </a:rPr>
              <a:t> </a:t>
            </a:r>
            <a:r>
              <a:rPr dirty="0" sz="1250">
                <a:solidFill>
                  <a:srgbClr val="181818"/>
                </a:solidFill>
                <a:latin typeface="Cambria"/>
                <a:cs typeface="Cambria"/>
              </a:rPr>
              <a:t>a</a:t>
            </a:r>
            <a:r>
              <a:rPr dirty="0" sz="1250" spc="125">
                <a:solidFill>
                  <a:srgbClr val="181818"/>
                </a:solidFill>
                <a:latin typeface="Cambria"/>
                <a:cs typeface="Cambria"/>
              </a:rPr>
              <a:t>  </a:t>
            </a:r>
            <a:r>
              <a:rPr dirty="0" sz="1250">
                <a:solidFill>
                  <a:srgbClr val="4B4B4B"/>
                </a:solidFill>
                <a:latin typeface="Cambria"/>
                <a:cs typeface="Cambria"/>
              </a:rPr>
              <a:t>o</a:t>
            </a:r>
            <a:r>
              <a:rPr dirty="0" sz="1250" spc="110">
                <a:solidFill>
                  <a:srgbClr val="4B4B4B"/>
                </a:solidFill>
                <a:latin typeface="Cambria"/>
                <a:cs typeface="Cambria"/>
              </a:rPr>
              <a:t>  </a:t>
            </a:r>
            <a:r>
              <a:rPr dirty="0" sz="1250" spc="60">
                <a:solidFill>
                  <a:srgbClr val="383838"/>
                </a:solidFill>
                <a:latin typeface="Cambria"/>
                <a:cs typeface="Cambria"/>
              </a:rPr>
              <a:t>dere</a:t>
            </a:r>
            <a:r>
              <a:rPr dirty="0" sz="1250" spc="60">
                <a:solidFill>
                  <a:srgbClr val="3F3F3F"/>
                </a:solidFill>
                <a:latin typeface="Cambria"/>
                <a:cs typeface="Cambria"/>
              </a:rPr>
              <a:t>d</a:t>
            </a:r>
            <a:r>
              <a:rPr dirty="0" sz="1250" spc="140">
                <a:solidFill>
                  <a:srgbClr val="3F3F3F"/>
                </a:solidFill>
                <a:latin typeface="Cambria"/>
                <a:cs typeface="Cambria"/>
              </a:rPr>
              <a:t>  </a:t>
            </a:r>
            <a:r>
              <a:rPr dirty="0" sz="1250">
                <a:solidFill>
                  <a:srgbClr val="242424"/>
                </a:solidFill>
                <a:latin typeface="Cambria"/>
                <a:cs typeface="Cambria"/>
              </a:rPr>
              <a:t>p</a:t>
            </a:r>
            <a:r>
              <a:rPr dirty="0" sz="1250" i="1">
                <a:solidFill>
                  <a:srgbClr val="3B3B3B"/>
                </a:solidFill>
                <a:latin typeface="Cambria"/>
                <a:cs typeface="Cambria"/>
              </a:rPr>
              <a:t>e</a:t>
            </a:r>
            <a:r>
              <a:rPr dirty="0" sz="1250" i="1">
                <a:solidFill>
                  <a:srgbClr val="4F4F4F"/>
                </a:solidFill>
                <a:latin typeface="Cambria"/>
                <a:cs typeface="Cambria"/>
              </a:rPr>
              <a:t>r</a:t>
            </a:r>
            <a:r>
              <a:rPr dirty="0" sz="1250" spc="160" i="1">
                <a:solidFill>
                  <a:srgbClr val="4F4F4F"/>
                </a:solidFill>
                <a:latin typeface="Cambria"/>
                <a:cs typeface="Cambria"/>
              </a:rPr>
              <a:t>  </a:t>
            </a:r>
            <a:r>
              <a:rPr dirty="0" sz="1250" spc="-25">
                <a:solidFill>
                  <a:srgbClr val="4B4B4B"/>
                </a:solidFill>
                <a:latin typeface="Cambria"/>
                <a:cs typeface="Cambria"/>
              </a:rPr>
              <a:t>day</a:t>
            </a:r>
            <a:endParaRPr sz="1250">
              <a:latin typeface="Cambria"/>
              <a:cs typeface="Cambri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224816" y="3170751"/>
            <a:ext cx="1621155" cy="2203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50" spc="-35">
                <a:solidFill>
                  <a:srgbClr val="1F1F1F"/>
                </a:solidFill>
                <a:latin typeface="Cambria"/>
                <a:cs typeface="Cambria"/>
              </a:rPr>
              <a:t>or</a:t>
            </a:r>
            <a:r>
              <a:rPr dirty="0" sz="1250" spc="40">
                <a:solidFill>
                  <a:srgbClr val="1F1F1F"/>
                </a:solidFill>
                <a:latin typeface="Cambria"/>
                <a:cs typeface="Cambria"/>
              </a:rPr>
              <a:t> </a:t>
            </a:r>
            <a:r>
              <a:rPr dirty="0" sz="1250">
                <a:solidFill>
                  <a:srgbClr val="1F1F1F"/>
                </a:solidFill>
                <a:latin typeface="Cambria"/>
                <a:cs typeface="Cambria"/>
              </a:rPr>
              <a:t>de</a:t>
            </a:r>
            <a:r>
              <a:rPr dirty="0" sz="1250" spc="-80">
                <a:solidFill>
                  <a:srgbClr val="1F1F1F"/>
                </a:solidFill>
                <a:latin typeface="Cambria"/>
                <a:cs typeface="Cambria"/>
              </a:rPr>
              <a:t> </a:t>
            </a:r>
            <a:r>
              <a:rPr dirty="0" sz="1250">
                <a:solidFill>
                  <a:srgbClr val="747474"/>
                </a:solidFill>
                <a:latin typeface="Cambria"/>
                <a:cs typeface="Cambria"/>
              </a:rPr>
              <a:t>r</a:t>
            </a:r>
            <a:r>
              <a:rPr dirty="0" sz="1250" spc="-70">
                <a:solidFill>
                  <a:srgbClr val="747474"/>
                </a:solidFill>
                <a:latin typeface="Cambria"/>
                <a:cs typeface="Cambria"/>
              </a:rPr>
              <a:t> </a:t>
            </a:r>
            <a:r>
              <a:rPr dirty="0" sz="1250">
                <a:solidFill>
                  <a:srgbClr val="343434"/>
                </a:solidFill>
                <a:latin typeface="Cambria"/>
                <a:cs typeface="Cambria"/>
              </a:rPr>
              <a:t>s</a:t>
            </a:r>
            <a:r>
              <a:rPr dirty="0" sz="1250" spc="-35">
                <a:solidFill>
                  <a:srgbClr val="343434"/>
                </a:solidFill>
                <a:latin typeface="Cambria"/>
                <a:cs typeface="Cambria"/>
              </a:rPr>
              <a:t> </a:t>
            </a:r>
            <a:r>
              <a:rPr dirty="0" sz="1250">
                <a:solidFill>
                  <a:srgbClr val="414141"/>
                </a:solidFill>
                <a:latin typeface="Cambria"/>
                <a:cs typeface="Cambria"/>
              </a:rPr>
              <a:t>.</a:t>
            </a:r>
            <a:r>
              <a:rPr dirty="0" sz="1250" spc="-90">
                <a:solidFill>
                  <a:srgbClr val="414141"/>
                </a:solidFill>
                <a:latin typeface="Cambria"/>
                <a:cs typeface="Cambria"/>
              </a:rPr>
              <a:t> </a:t>
            </a:r>
            <a:r>
              <a:rPr dirty="0" sz="1250" spc="50">
                <a:solidFill>
                  <a:srgbClr val="2F2F2F"/>
                </a:solidFill>
                <a:latin typeface="Cambria"/>
                <a:cs typeface="Cambria"/>
              </a:rPr>
              <a:t>onder</a:t>
            </a:r>
            <a:r>
              <a:rPr dirty="0" sz="1250" spc="130">
                <a:solidFill>
                  <a:srgbClr val="2F2F2F"/>
                </a:solidFill>
                <a:latin typeface="Cambria"/>
                <a:cs typeface="Cambria"/>
              </a:rPr>
              <a:t>  </a:t>
            </a:r>
            <a:r>
              <a:rPr dirty="0" sz="1250" spc="110">
                <a:solidFill>
                  <a:srgbClr val="181818"/>
                </a:solidFill>
                <a:latin typeface="Cambria"/>
                <a:cs typeface="Cambria"/>
              </a:rPr>
              <a:t>date</a:t>
            </a:r>
            <a:r>
              <a:rPr dirty="0" sz="1250" spc="60">
                <a:solidFill>
                  <a:srgbClr val="181818"/>
                </a:solidFill>
                <a:latin typeface="Cambria"/>
                <a:cs typeface="Cambria"/>
              </a:rPr>
              <a:t> </a:t>
            </a:r>
            <a:r>
              <a:rPr dirty="0" sz="1250" spc="-50">
                <a:solidFill>
                  <a:srgbClr val="4D4D4D"/>
                </a:solidFill>
                <a:latin typeface="Cambria"/>
                <a:cs typeface="Cambria"/>
              </a:rPr>
              <a:t>,</a:t>
            </a:r>
            <a:endParaRPr sz="1250">
              <a:latin typeface="Cambria"/>
              <a:cs typeface="Cambri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214514" y="3170751"/>
            <a:ext cx="3201670" cy="2203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50" spc="55">
                <a:solidFill>
                  <a:srgbClr val="2D2D2D"/>
                </a:solidFill>
                <a:latin typeface="Cambria"/>
                <a:cs typeface="Cambria"/>
              </a:rPr>
              <a:t>(cnden</a:t>
            </a:r>
            <a:r>
              <a:rPr dirty="0" sz="1250" spc="170">
                <a:solidFill>
                  <a:srgbClr val="2D2D2D"/>
                </a:solidFill>
                <a:latin typeface="Cambria"/>
                <a:cs typeface="Cambria"/>
              </a:rPr>
              <a:t>  </a:t>
            </a:r>
            <a:r>
              <a:rPr dirty="0" sz="1250" spc="65">
                <a:solidFill>
                  <a:srgbClr val="2A2A2A"/>
                </a:solidFill>
                <a:latin typeface="Cambria"/>
                <a:cs typeface="Cambria"/>
              </a:rPr>
              <a:t>det</a:t>
            </a:r>
            <a:r>
              <a:rPr dirty="0" sz="1250" spc="-90">
                <a:solidFill>
                  <a:srgbClr val="2A2A2A"/>
                </a:solidFill>
                <a:latin typeface="Cambria"/>
                <a:cs typeface="Cambria"/>
              </a:rPr>
              <a:t> </a:t>
            </a:r>
            <a:r>
              <a:rPr dirty="0" sz="1250">
                <a:solidFill>
                  <a:srgbClr val="282828"/>
                </a:solidFill>
                <a:latin typeface="Cambria"/>
                <a:cs typeface="Cambria"/>
              </a:rPr>
              <a:t>a</a:t>
            </a:r>
            <a:r>
              <a:rPr dirty="0" sz="1250" spc="-65">
                <a:solidFill>
                  <a:srgbClr val="282828"/>
                </a:solidFill>
                <a:latin typeface="Cambria"/>
                <a:cs typeface="Cambria"/>
              </a:rPr>
              <a:t> </a:t>
            </a:r>
            <a:r>
              <a:rPr dirty="0" sz="1250" spc="275">
                <a:solidFill>
                  <a:srgbClr val="161616"/>
                </a:solidFill>
                <a:latin typeface="Cambria"/>
                <a:cs typeface="Cambria"/>
              </a:rPr>
              <a:t>ils.</a:t>
            </a:r>
            <a:r>
              <a:rPr dirty="0" sz="1250" spc="-190">
                <a:solidFill>
                  <a:srgbClr val="161616"/>
                </a:solidFill>
                <a:latin typeface="Cambria"/>
                <a:cs typeface="Cambria"/>
              </a:rPr>
              <a:t> </a:t>
            </a:r>
            <a:r>
              <a:rPr dirty="0" sz="1250" spc="60">
                <a:solidFill>
                  <a:srgbClr val="262626"/>
                </a:solidFill>
                <a:latin typeface="Cambria"/>
                <a:cs typeface="Cambria"/>
              </a:rPr>
              <a:t>quant</a:t>
            </a:r>
            <a:r>
              <a:rPr dirty="0" sz="1250" spc="-75">
                <a:solidFill>
                  <a:srgbClr val="262626"/>
                </a:solidFill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it</a:t>
            </a:r>
            <a:r>
              <a:rPr dirty="0" sz="1250" spc="305">
                <a:latin typeface="Cambria"/>
                <a:cs typeface="Cambria"/>
              </a:rPr>
              <a:t> </a:t>
            </a:r>
            <a:r>
              <a:rPr dirty="0" sz="1250" spc="95">
                <a:solidFill>
                  <a:srgbClr val="3F3F3F"/>
                </a:solidFill>
                <a:latin typeface="Cambria"/>
                <a:cs typeface="Cambria"/>
              </a:rPr>
              <a:t>y</a:t>
            </a:r>
            <a:r>
              <a:rPr dirty="0" sz="1250" spc="95">
                <a:solidFill>
                  <a:srgbClr val="627580"/>
                </a:solidFill>
                <a:latin typeface="Cambria"/>
                <a:cs typeface="Cambria"/>
              </a:rPr>
              <a:t>)</a:t>
            </a:r>
            <a:r>
              <a:rPr dirty="0" sz="1250" spc="150">
                <a:solidFill>
                  <a:srgbClr val="627580"/>
                </a:solidFill>
                <a:latin typeface="Cambria"/>
                <a:cs typeface="Cambria"/>
              </a:rPr>
              <a:t>  </a:t>
            </a:r>
            <a:r>
              <a:rPr dirty="0" sz="1250" spc="-210">
                <a:solidFill>
                  <a:srgbClr val="5483A8"/>
                </a:solidFill>
                <a:latin typeface="Cambria"/>
                <a:cs typeface="Cambria"/>
              </a:rPr>
              <a:t>•’</a:t>
            </a:r>
            <a:r>
              <a:rPr dirty="0" sz="1250" spc="60">
                <a:solidFill>
                  <a:srgbClr val="5483A8"/>
                </a:solidFill>
                <a:latin typeface="Cambria"/>
                <a:cs typeface="Cambria"/>
              </a:rPr>
              <a:t> </a:t>
            </a:r>
            <a:r>
              <a:rPr dirty="0" sz="1250">
                <a:solidFill>
                  <a:srgbClr val="5483A8"/>
                </a:solidFill>
                <a:latin typeface="Cambria"/>
                <a:cs typeface="Cambria"/>
              </a:rPr>
              <a:t>S</a:t>
            </a:r>
            <a:r>
              <a:rPr dirty="0" sz="1250" spc="160">
                <a:solidFill>
                  <a:srgbClr val="5483A8"/>
                </a:solidFill>
                <a:latin typeface="Cambria"/>
                <a:cs typeface="Cambria"/>
              </a:rPr>
              <a:t>  </a:t>
            </a:r>
            <a:r>
              <a:rPr dirty="0" sz="1250">
                <a:latin typeface="Cambria"/>
                <a:cs typeface="Cambria"/>
              </a:rPr>
              <a:t>quant</a:t>
            </a:r>
            <a:r>
              <a:rPr dirty="0" sz="1250" spc="30">
                <a:latin typeface="Cambria"/>
                <a:cs typeface="Cambria"/>
              </a:rPr>
              <a:t> </a:t>
            </a:r>
            <a:r>
              <a:rPr dirty="0" sz="1250" spc="-25">
                <a:solidFill>
                  <a:srgbClr val="1A1A1A"/>
                </a:solidFill>
                <a:latin typeface="Cambria"/>
                <a:cs typeface="Cambria"/>
              </a:rPr>
              <a:t>ity</a:t>
            </a:r>
            <a:endParaRPr sz="1250">
              <a:latin typeface="Cambria"/>
              <a:cs typeface="Cambri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54893" y="3898449"/>
            <a:ext cx="5336540" cy="579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27305">
              <a:lnSpc>
                <a:spcPct val="134600"/>
              </a:lnSpc>
              <a:spcBef>
                <a:spcPts val="95"/>
              </a:spcBef>
              <a:tabLst>
                <a:tab pos="1728470" algn="l"/>
                <a:tab pos="3464560" algn="l"/>
              </a:tabLst>
            </a:pPr>
            <a:r>
              <a:rPr dirty="0" sz="1350" spc="-60" i="1">
                <a:solidFill>
                  <a:srgbClr val="75898A"/>
                </a:solidFill>
                <a:latin typeface="Calibri"/>
                <a:cs typeface="Calibri"/>
              </a:rPr>
              <a:t>!‹!1</a:t>
            </a:r>
            <a:r>
              <a:rPr dirty="0" sz="1350" spc="-140" i="1">
                <a:solidFill>
                  <a:srgbClr val="75898A"/>
                </a:solidFill>
                <a:latin typeface="Calibri"/>
                <a:cs typeface="Calibri"/>
              </a:rPr>
              <a:t> </a:t>
            </a:r>
            <a:r>
              <a:rPr dirty="0" sz="1350" spc="-270" i="1">
                <a:solidFill>
                  <a:srgbClr val="3F7291"/>
                </a:solidFill>
                <a:latin typeface="Calibri"/>
                <a:cs typeface="Calibri"/>
              </a:rPr>
              <a:t>H</a:t>
            </a:r>
            <a:r>
              <a:rPr dirty="0" sz="1350" spc="175" i="1">
                <a:solidFill>
                  <a:srgbClr val="3F7291"/>
                </a:solidFill>
                <a:latin typeface="Calibri"/>
                <a:cs typeface="Calibri"/>
              </a:rPr>
              <a:t>  </a:t>
            </a:r>
            <a:r>
              <a:rPr dirty="0" sz="1350">
                <a:solidFill>
                  <a:srgbClr val="282828"/>
                </a:solidFill>
                <a:latin typeface="Calibri"/>
                <a:cs typeface="Calibri"/>
              </a:rPr>
              <a:t>arde</a:t>
            </a:r>
            <a:r>
              <a:rPr dirty="0" sz="1350" spc="-7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6B6B6B"/>
                </a:solidFill>
                <a:latin typeface="Calibri"/>
                <a:cs typeface="Calibri"/>
              </a:rPr>
              <a:t>-</a:t>
            </a:r>
            <a:r>
              <a:rPr dirty="0" sz="1350" spc="185">
                <a:solidFill>
                  <a:srgbClr val="6B6B6B"/>
                </a:solidFill>
                <a:latin typeface="Calibri"/>
                <a:cs typeface="Calibri"/>
              </a:rPr>
              <a:t>  </a:t>
            </a:r>
            <a:r>
              <a:rPr dirty="0" sz="1350" spc="55">
                <a:solidFill>
                  <a:srgbClr val="131313"/>
                </a:solidFill>
                <a:latin typeface="Calibri"/>
                <a:cs typeface="Calibri"/>
              </a:rPr>
              <a:t>det</a:t>
            </a:r>
            <a:r>
              <a:rPr dirty="0" sz="1350" spc="55">
                <a:solidFill>
                  <a:srgbClr val="313131"/>
                </a:solidFill>
                <a:latin typeface="Calibri"/>
                <a:cs typeface="Calibri"/>
              </a:rPr>
              <a:t>a</a:t>
            </a:r>
            <a:r>
              <a:rPr dirty="0" sz="1350" spc="55">
                <a:solidFill>
                  <a:srgbClr val="0F0F0F"/>
                </a:solidFill>
                <a:latin typeface="Calibri"/>
                <a:cs typeface="Calibri"/>
              </a:rPr>
              <a:t>ils</a:t>
            </a:r>
            <a:r>
              <a:rPr dirty="0" sz="1350">
                <a:solidFill>
                  <a:srgbClr val="0F0F0F"/>
                </a:solidFill>
                <a:latin typeface="Calibri"/>
                <a:cs typeface="Calibri"/>
              </a:rPr>
              <a:t>	</a:t>
            </a:r>
            <a:r>
              <a:rPr dirty="0" sz="1350" spc="-125">
                <a:solidFill>
                  <a:srgbClr val="59839C"/>
                </a:solidFill>
                <a:latin typeface="Calibri"/>
                <a:cs typeface="Calibri"/>
              </a:rPr>
              <a:t>''›*J</a:t>
            </a:r>
            <a:r>
              <a:rPr dirty="0" sz="1350" spc="375">
                <a:solidFill>
                  <a:srgbClr val="59839C"/>
                </a:solidFill>
                <a:latin typeface="Calibri"/>
                <a:cs typeface="Calibri"/>
              </a:rPr>
              <a:t> </a:t>
            </a:r>
            <a:r>
              <a:rPr dirty="0" sz="1350" spc="70">
                <a:solidFill>
                  <a:srgbClr val="2A2A2A"/>
                </a:solidFill>
                <a:latin typeface="Calibri"/>
                <a:cs typeface="Calibri"/>
              </a:rPr>
              <a:t>onde-</a:t>
            </a:r>
            <a:r>
              <a:rPr dirty="0" sz="1350" spc="60">
                <a:solidFill>
                  <a:srgbClr val="2A2A2A"/>
                </a:solidFill>
                <a:latin typeface="Calibri"/>
                <a:cs typeface="Calibri"/>
              </a:rPr>
              <a:t>s</a:t>
            </a:r>
            <a:r>
              <a:rPr dirty="0" sz="1350" spc="-55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1350" spc="90">
                <a:solidFill>
                  <a:srgbClr val="565656"/>
                </a:solidFill>
                <a:latin typeface="Calibri"/>
                <a:cs typeface="Calibri"/>
              </a:rPr>
              <a:t>.</a:t>
            </a:r>
            <a:r>
              <a:rPr dirty="0" sz="1350" spc="90">
                <a:solidFill>
                  <a:srgbClr val="282828"/>
                </a:solidFill>
                <a:latin typeface="Calibri"/>
                <a:cs typeface="Calibri"/>
              </a:rPr>
              <a:t>order</a:t>
            </a:r>
            <a:r>
              <a:rPr dirty="0" sz="1350" spc="45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1350" spc="30">
                <a:solidFill>
                  <a:srgbClr val="0E0E0E"/>
                </a:solidFill>
                <a:latin typeface="Calibri"/>
                <a:cs typeface="Calibri"/>
              </a:rPr>
              <a:t>id</a:t>
            </a:r>
            <a:r>
              <a:rPr dirty="0" sz="1350">
                <a:solidFill>
                  <a:srgbClr val="0E0E0E"/>
                </a:solidFill>
                <a:latin typeface="Calibri"/>
                <a:cs typeface="Calibri"/>
              </a:rPr>
              <a:t>	</a:t>
            </a:r>
            <a:r>
              <a:rPr dirty="0" sz="1350">
                <a:solidFill>
                  <a:srgbClr val="626262"/>
                </a:solidFill>
                <a:latin typeface="Calibri"/>
                <a:cs typeface="Calibri"/>
              </a:rPr>
              <a:t>-</a:t>
            </a:r>
            <a:r>
              <a:rPr dirty="0" sz="1350" spc="110">
                <a:solidFill>
                  <a:srgbClr val="626262"/>
                </a:solidFill>
                <a:latin typeface="Calibri"/>
                <a:cs typeface="Calibri"/>
              </a:rPr>
              <a:t>  </a:t>
            </a:r>
            <a:r>
              <a:rPr dirty="0" sz="1350" spc="80">
                <a:solidFill>
                  <a:srgbClr val="2D2D2D"/>
                </a:solidFill>
                <a:latin typeface="Calibri"/>
                <a:cs typeface="Calibri"/>
              </a:rPr>
              <a:t>order</a:t>
            </a:r>
            <a:r>
              <a:rPr dirty="0" sz="1350" spc="105">
                <a:solidFill>
                  <a:srgbClr val="2D2D2D"/>
                </a:solidFill>
                <a:latin typeface="Calibri"/>
                <a:cs typeface="Calibri"/>
              </a:rPr>
              <a:t>  </a:t>
            </a:r>
            <a:r>
              <a:rPr dirty="0" sz="1350" spc="180">
                <a:solidFill>
                  <a:srgbClr val="181818"/>
                </a:solidFill>
                <a:latin typeface="Calibri"/>
                <a:cs typeface="Calibri"/>
              </a:rPr>
              <a:t>detall</a:t>
            </a:r>
            <a:r>
              <a:rPr dirty="0" sz="1350" spc="-175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343434"/>
                </a:solidFill>
                <a:latin typeface="Calibri"/>
                <a:cs typeface="Calibri"/>
              </a:rPr>
              <a:t>s</a:t>
            </a:r>
            <a:r>
              <a:rPr dirty="0" sz="1350" spc="-85">
                <a:solidFill>
                  <a:srgbClr val="343434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505050"/>
                </a:solidFill>
                <a:latin typeface="Calibri"/>
                <a:cs typeface="Calibri"/>
              </a:rPr>
              <a:t>.</a:t>
            </a:r>
            <a:r>
              <a:rPr dirty="0" sz="1350" spc="-65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dirty="0" sz="1350" spc="65">
                <a:solidFill>
                  <a:srgbClr val="2A2A2A"/>
                </a:solidFill>
                <a:latin typeface="Calibri"/>
                <a:cs typeface="Calibri"/>
              </a:rPr>
              <a:t>o-</a:t>
            </a:r>
            <a:r>
              <a:rPr dirty="0" sz="1350" spc="50">
                <a:solidFill>
                  <a:srgbClr val="2A2A2A"/>
                </a:solidFill>
                <a:latin typeface="Calibri"/>
                <a:cs typeface="Calibri"/>
              </a:rPr>
              <a:t>der </a:t>
            </a:r>
            <a:r>
              <a:rPr dirty="0" sz="1350" spc="-30">
                <a:solidFill>
                  <a:srgbClr val="7495A5"/>
                </a:solidFill>
                <a:latin typeface="Calibri"/>
                <a:cs typeface="Calibri"/>
              </a:rPr>
              <a:t>6ROUP</a:t>
            </a:r>
            <a:r>
              <a:rPr dirty="0" sz="1350" spc="135">
                <a:solidFill>
                  <a:srgbClr val="7495A5"/>
                </a:solidFill>
                <a:latin typeface="Calibri"/>
                <a:cs typeface="Calibri"/>
              </a:rPr>
              <a:t>  </a:t>
            </a:r>
            <a:r>
              <a:rPr dirty="0" sz="1350">
                <a:solidFill>
                  <a:srgbClr val="82939C"/>
                </a:solidFill>
                <a:latin typeface="Calibri"/>
                <a:cs typeface="Calibri"/>
              </a:rPr>
              <a:t>gY</a:t>
            </a:r>
            <a:r>
              <a:rPr dirty="0" sz="1350" spc="114">
                <a:solidFill>
                  <a:srgbClr val="82939C"/>
                </a:solidFill>
                <a:latin typeface="Calibri"/>
                <a:cs typeface="Calibri"/>
              </a:rPr>
              <a:t>  </a:t>
            </a:r>
            <a:r>
              <a:rPr dirty="0" sz="1350" spc="90">
                <a:solidFill>
                  <a:srgbClr val="3B3B3B"/>
                </a:solidFill>
                <a:latin typeface="Calibri"/>
                <a:cs typeface="Calibri"/>
              </a:rPr>
              <a:t>orders</a:t>
            </a:r>
            <a:r>
              <a:rPr dirty="0" sz="1350" spc="-6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dirty="0" sz="1350" spc="90">
                <a:solidFill>
                  <a:srgbClr val="363636"/>
                </a:solidFill>
                <a:latin typeface="Calibri"/>
                <a:cs typeface="Calibri"/>
              </a:rPr>
              <a:t>.</a:t>
            </a:r>
            <a:r>
              <a:rPr dirty="0" sz="1350" spc="90">
                <a:solidFill>
                  <a:srgbClr val="4B4B4B"/>
                </a:solidFill>
                <a:latin typeface="Calibri"/>
                <a:cs typeface="Calibri"/>
              </a:rPr>
              <a:t>order</a:t>
            </a:r>
            <a:r>
              <a:rPr dirty="0" sz="1350" spc="125">
                <a:solidFill>
                  <a:srgbClr val="4B4B4B"/>
                </a:solidFill>
                <a:latin typeface="Calibri"/>
                <a:cs typeface="Calibri"/>
              </a:rPr>
              <a:t>  </a:t>
            </a:r>
            <a:r>
              <a:rPr dirty="0" sz="1350" spc="90">
                <a:solidFill>
                  <a:srgbClr val="3A3A3A"/>
                </a:solidFill>
                <a:latin typeface="Calibri"/>
                <a:cs typeface="Calibri"/>
              </a:rPr>
              <a:t>date)</a:t>
            </a:r>
            <a:r>
              <a:rPr dirty="0" sz="1350" spc="165">
                <a:solidFill>
                  <a:srgbClr val="3A3A3A"/>
                </a:solidFill>
                <a:latin typeface="Calibri"/>
                <a:cs typeface="Calibri"/>
              </a:rPr>
              <a:t>  </a:t>
            </a:r>
            <a:r>
              <a:rPr dirty="0" sz="1350">
                <a:solidFill>
                  <a:srgbClr val="5993AC"/>
                </a:solidFill>
                <a:latin typeface="Calibri"/>
                <a:cs typeface="Calibri"/>
              </a:rPr>
              <a:t>CS</a:t>
            </a:r>
            <a:r>
              <a:rPr dirty="0" sz="1350" spc="430">
                <a:solidFill>
                  <a:srgbClr val="5993AC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3F3F3F"/>
                </a:solidFill>
                <a:latin typeface="Calibri"/>
                <a:cs typeface="Calibri"/>
              </a:rPr>
              <a:t>orden</a:t>
            </a:r>
            <a:r>
              <a:rPr dirty="0" sz="1350" spc="39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3B3B3B"/>
                </a:solidFill>
                <a:latin typeface="Calibri"/>
                <a:cs typeface="Calibri"/>
              </a:rPr>
              <a:t>quant</a:t>
            </a:r>
            <a:r>
              <a:rPr dirty="0" sz="1350" spc="-105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dirty="0" sz="1350" spc="-25">
                <a:solidFill>
                  <a:srgbClr val="424242"/>
                </a:solidFill>
                <a:latin typeface="Calibri"/>
                <a:cs typeface="Calibri"/>
              </a:rPr>
              <a:t>ity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536912" y="5533363"/>
            <a:ext cx="3937000" cy="4584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553845" algn="l"/>
              </a:tabLst>
            </a:pPr>
            <a:r>
              <a:rPr dirty="0" sz="2800">
                <a:solidFill>
                  <a:srgbClr val="2A2A2A"/>
                </a:solidFill>
                <a:latin typeface="Cambria"/>
                <a:cs typeface="Cambria"/>
              </a:rPr>
              <a:t>a</a:t>
            </a:r>
            <a:r>
              <a:rPr dirty="0" sz="2800" spc="185">
                <a:solidFill>
                  <a:srgbClr val="2A2A2A"/>
                </a:solidFill>
                <a:latin typeface="Cambria"/>
                <a:cs typeface="Cambria"/>
              </a:rPr>
              <a:t> </a:t>
            </a:r>
            <a:r>
              <a:rPr dirty="0" sz="2800" spc="-10">
                <a:solidFill>
                  <a:srgbClr val="2A2A2A"/>
                </a:solidFill>
                <a:latin typeface="Cambria"/>
                <a:cs typeface="Cambria"/>
              </a:rPr>
              <a:t>'g_p‹zza</a:t>
            </a:r>
            <a:r>
              <a:rPr dirty="0" sz="2800">
                <a:solidFill>
                  <a:srgbClr val="2A2A2A"/>
                </a:solidFill>
                <a:latin typeface="Cambria"/>
                <a:cs typeface="Cambria"/>
              </a:rPr>
              <a:t>	</a:t>
            </a:r>
            <a:r>
              <a:rPr dirty="0" sz="2800" spc="-65">
                <a:solidFill>
                  <a:srgbClr val="242424"/>
                </a:solidFill>
                <a:latin typeface="Cambria"/>
                <a:cs typeface="Cambria"/>
              </a:rPr>
              <a:t>o</a:t>
            </a:r>
            <a:r>
              <a:rPr dirty="0" baseline="2976" sz="4200" spc="-97">
                <a:solidFill>
                  <a:srgbClr val="242424"/>
                </a:solidFill>
                <a:latin typeface="Cambria"/>
                <a:cs typeface="Cambria"/>
              </a:rPr>
              <a:t>r</a:t>
            </a:r>
            <a:r>
              <a:rPr dirty="0" sz="2800" spc="-65">
                <a:solidFill>
                  <a:srgbClr val="242424"/>
                </a:solidFill>
                <a:latin typeface="Cambria"/>
                <a:cs typeface="Cambria"/>
              </a:rPr>
              <a:t>dered_per</a:t>
            </a:r>
            <a:r>
              <a:rPr dirty="0" sz="2800" spc="-35">
                <a:solidFill>
                  <a:srgbClr val="242424"/>
                </a:solidFill>
                <a:latin typeface="Cambria"/>
                <a:cs typeface="Cambria"/>
              </a:rPr>
              <a:t> </a:t>
            </a:r>
            <a:r>
              <a:rPr dirty="0" sz="2800" spc="-85">
                <a:solidFill>
                  <a:srgbClr val="343434"/>
                </a:solidFill>
                <a:latin typeface="Cambria"/>
                <a:cs typeface="Cambria"/>
              </a:rPr>
              <a:t>day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196" y="814948"/>
            <a:ext cx="10647006" cy="5984593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1031572" y="2529390"/>
            <a:ext cx="975994" cy="2286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300">
                <a:solidFill>
                  <a:srgbClr val="131313"/>
                </a:solidFill>
                <a:latin typeface="Arial MT"/>
                <a:cs typeface="Arial MT"/>
              </a:rPr>
              <a:t>p1z-a</a:t>
            </a:r>
            <a:r>
              <a:rPr dirty="0" sz="1300" spc="80">
                <a:solidFill>
                  <a:srgbClr val="131313"/>
                </a:solidFill>
                <a:latin typeface="Arial MT"/>
                <a:cs typeface="Arial MT"/>
              </a:rPr>
              <a:t>  </a:t>
            </a:r>
            <a:r>
              <a:rPr dirty="0" sz="1300" spc="-10">
                <a:solidFill>
                  <a:srgbClr val="2D2D2D"/>
                </a:solidFill>
                <a:latin typeface="Arial MT"/>
                <a:cs typeface="Arial MT"/>
              </a:rPr>
              <a:t>types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583314" y="1995397"/>
            <a:ext cx="1144270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>
                <a:solidFill>
                  <a:srgbClr val="313131"/>
                </a:solidFill>
                <a:latin typeface="Times New Roman"/>
                <a:cs typeface="Times New Roman"/>
              </a:rPr>
              <a:t>pt:</a:t>
            </a:r>
            <a:r>
              <a:rPr dirty="0" sz="1400" spc="180">
                <a:solidFill>
                  <a:srgbClr val="313131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D3D3D"/>
                </a:solidFill>
                <a:latin typeface="Times New Roman"/>
                <a:cs typeface="Times New Roman"/>
              </a:rPr>
              <a:t>:a</a:t>
            </a:r>
            <a:r>
              <a:rPr dirty="0" sz="1400" spc="25">
                <a:solidFill>
                  <a:srgbClr val="3D3D3D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4B4B4B"/>
                </a:solidFill>
                <a:latin typeface="Times New Roman"/>
                <a:cs typeface="Times New Roman"/>
              </a:rPr>
              <a:t>s.</a:t>
            </a:r>
            <a:r>
              <a:rPr dirty="0" sz="1400" spc="75">
                <a:solidFill>
                  <a:srgbClr val="4B4B4B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414141"/>
                </a:solidFill>
                <a:latin typeface="Times New Roman"/>
                <a:cs typeface="Times New Roman"/>
              </a:rPr>
              <a:t>pr</a:t>
            </a:r>
            <a:r>
              <a:rPr dirty="0" sz="1400" spc="-70">
                <a:solidFill>
                  <a:srgbClr val="414141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A2A2A"/>
                </a:solidFill>
                <a:latin typeface="Times New Roman"/>
                <a:cs typeface="Times New Roman"/>
              </a:rPr>
              <a:t>ice</a:t>
            </a:r>
            <a:r>
              <a:rPr dirty="0" sz="1400" spc="175">
                <a:solidFill>
                  <a:srgbClr val="2A2A2A"/>
                </a:solidFill>
                <a:latin typeface="Times New Roman"/>
                <a:cs typeface="Times New Roman"/>
              </a:rPr>
              <a:t> </a:t>
            </a:r>
            <a:r>
              <a:rPr dirty="0" sz="1400" spc="-50">
                <a:solidFill>
                  <a:srgbClr val="757575"/>
                </a:solidFill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032368" y="3074982"/>
            <a:ext cx="1269365" cy="2139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>
                <a:solidFill>
                  <a:srgbClr val="1C1C1C"/>
                </a:solidFill>
                <a:latin typeface="Arial MT"/>
                <a:cs typeface="Arial MT"/>
              </a:rPr>
              <a:t>pi</a:t>
            </a:r>
            <a:r>
              <a:rPr dirty="0" sz="1200" spc="30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dirty="0" sz="1200" spc="-225">
                <a:solidFill>
                  <a:srgbClr val="4D4D4D"/>
                </a:solidFill>
                <a:latin typeface="Arial MT"/>
                <a:cs typeface="Arial MT"/>
              </a:rPr>
              <a:t>z</a:t>
            </a:r>
            <a:r>
              <a:rPr dirty="0" sz="1200" spc="-7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363636"/>
                </a:solidFill>
                <a:latin typeface="Arial MT"/>
                <a:cs typeface="Arial MT"/>
              </a:rPr>
              <a:t>zas</a:t>
            </a:r>
            <a:r>
              <a:rPr dirty="0" sz="1200" spc="100">
                <a:solidFill>
                  <a:srgbClr val="363636"/>
                </a:solidFill>
                <a:latin typeface="Arial MT"/>
                <a:cs typeface="Arial MT"/>
              </a:rPr>
              <a:t>  </a:t>
            </a:r>
            <a:r>
              <a:rPr dirty="0" sz="1200">
                <a:solidFill>
                  <a:srgbClr val="7993AC"/>
                </a:solidFill>
                <a:latin typeface="Arial MT"/>
                <a:cs typeface="Arial MT"/>
              </a:rPr>
              <a:t>0'I</a:t>
            </a:r>
            <a:r>
              <a:rPr dirty="0" sz="1200" spc="355">
                <a:solidFill>
                  <a:srgbClr val="7993AC"/>
                </a:solidFill>
                <a:latin typeface="Arial MT"/>
                <a:cs typeface="Arial MT"/>
              </a:rPr>
              <a:t> </a:t>
            </a:r>
            <a:r>
              <a:rPr dirty="0" sz="1200" spc="55">
                <a:solidFill>
                  <a:srgbClr val="343434"/>
                </a:solidFill>
                <a:latin typeface="Arial MT"/>
                <a:cs typeface="Arial MT"/>
              </a:rPr>
              <a:t>q</a:t>
            </a:r>
            <a:r>
              <a:rPr dirty="0" sz="1200" spc="55">
                <a:solidFill>
                  <a:srgbClr val="414141"/>
                </a:solidFill>
                <a:latin typeface="Arial MT"/>
                <a:cs typeface="Arial MT"/>
              </a:rPr>
              <a:t>i</a:t>
            </a:r>
            <a:r>
              <a:rPr dirty="0" sz="1200" spc="105">
                <a:solidFill>
                  <a:srgbClr val="414141"/>
                </a:solidFill>
                <a:latin typeface="Arial MT"/>
                <a:cs typeface="Arial MT"/>
              </a:rPr>
              <a:t> </a:t>
            </a:r>
            <a:r>
              <a:rPr dirty="0" sz="1200" spc="-120">
                <a:solidFill>
                  <a:srgbClr val="282828"/>
                </a:solidFill>
                <a:latin typeface="Arial MT"/>
                <a:cs typeface="Arial MT"/>
              </a:rPr>
              <a:t>z</a:t>
            </a:r>
            <a:r>
              <a:rPr dirty="0" sz="1200" spc="-14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dirty="0" sz="1200" spc="-55">
                <a:solidFill>
                  <a:srgbClr val="444444"/>
                </a:solidFill>
                <a:latin typeface="Arial MT"/>
                <a:cs typeface="Arial MT"/>
              </a:rPr>
              <a:t>la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443325" y="3074982"/>
            <a:ext cx="3667760" cy="2139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772920" algn="l"/>
              </a:tabLst>
            </a:pPr>
            <a:r>
              <a:rPr dirty="0" sz="1200" spc="75">
                <a:solidFill>
                  <a:srgbClr val="2A2A2A"/>
                </a:solidFill>
                <a:latin typeface="Arial MT"/>
                <a:cs typeface="Arial MT"/>
              </a:rPr>
              <a:t>type</a:t>
            </a:r>
            <a:r>
              <a:rPr dirty="0" sz="1200" spc="-114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1200" spc="-90">
                <a:solidFill>
                  <a:srgbClr val="606060"/>
                </a:solidFill>
                <a:latin typeface="Arial MT"/>
                <a:cs typeface="Arial MT"/>
              </a:rPr>
              <a:t>s</a:t>
            </a:r>
            <a:r>
              <a:rPr dirty="0" sz="1200" spc="-125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dirty="0" sz="1200" spc="-80">
                <a:solidFill>
                  <a:srgbClr val="3A3A3A"/>
                </a:solidFill>
                <a:latin typeface="Arial MT"/>
                <a:cs typeface="Arial MT"/>
              </a:rPr>
              <a:t>-</a:t>
            </a:r>
            <a:r>
              <a:rPr dirty="0" sz="1200" spc="-160">
                <a:solidFill>
                  <a:srgbClr val="3A3A3A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6E6E6E"/>
                </a:solidFill>
                <a:latin typeface="Arial MT"/>
                <a:cs typeface="Arial MT"/>
              </a:rPr>
              <a:t>p</a:t>
            </a:r>
            <a:r>
              <a:rPr dirty="0" sz="1200" spc="-175">
                <a:solidFill>
                  <a:srgbClr val="6E6E6E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313131"/>
                </a:solidFill>
                <a:latin typeface="Arial MT"/>
                <a:cs typeface="Arial MT"/>
              </a:rPr>
              <a:t>i</a:t>
            </a:r>
            <a:r>
              <a:rPr dirty="0" sz="1200" spc="-45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383838"/>
                </a:solidFill>
                <a:latin typeface="Arial MT"/>
                <a:cs typeface="Arial MT"/>
              </a:rPr>
              <a:t>:z</a:t>
            </a:r>
            <a:r>
              <a:rPr dirty="0" sz="1200" spc="160">
                <a:solidFill>
                  <a:srgbClr val="38383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82828"/>
                </a:solidFill>
                <a:latin typeface="Arial MT"/>
                <a:cs typeface="Arial MT"/>
              </a:rPr>
              <a:t>a</a:t>
            </a:r>
            <a:r>
              <a:rPr dirty="0" sz="1200" spc="85">
                <a:solidFill>
                  <a:srgbClr val="282828"/>
                </a:solidFill>
                <a:latin typeface="Arial MT"/>
                <a:cs typeface="Arial MT"/>
              </a:rPr>
              <a:t>  </a:t>
            </a:r>
            <a:r>
              <a:rPr dirty="0" sz="1200" spc="75">
                <a:solidFill>
                  <a:srgbClr val="444444"/>
                </a:solidFill>
                <a:latin typeface="Arial MT"/>
                <a:cs typeface="Arial MT"/>
              </a:rPr>
              <a:t>type</a:t>
            </a:r>
            <a:r>
              <a:rPr dirty="0" sz="1200" spc="445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dirty="0" sz="1200" spc="40">
                <a:solidFill>
                  <a:srgbClr val="2A2A2A"/>
                </a:solidFill>
                <a:latin typeface="Arial MT"/>
                <a:cs typeface="Arial MT"/>
              </a:rPr>
              <a:t>id</a:t>
            </a:r>
            <a:r>
              <a:rPr dirty="0" sz="1200">
                <a:solidFill>
                  <a:srgbClr val="2A2A2A"/>
                </a:solidFill>
                <a:latin typeface="Arial MT"/>
                <a:cs typeface="Arial MT"/>
              </a:rPr>
              <a:t>	</a:t>
            </a:r>
            <a:r>
              <a:rPr dirty="0" sz="1200">
                <a:solidFill>
                  <a:srgbClr val="606060"/>
                </a:solidFill>
                <a:latin typeface="Arial MT"/>
                <a:cs typeface="Arial MT"/>
              </a:rPr>
              <a:t>-</a:t>
            </a:r>
            <a:r>
              <a:rPr dirty="0" sz="1200" spc="44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1D1D1D"/>
                </a:solidFill>
                <a:latin typeface="Arial MT"/>
                <a:cs typeface="Arial MT"/>
              </a:rPr>
              <a:t>pi</a:t>
            </a:r>
            <a:r>
              <a:rPr dirty="0" sz="1200" spc="135">
                <a:solidFill>
                  <a:srgbClr val="1D1D1D"/>
                </a:solidFill>
                <a:latin typeface="Arial MT"/>
                <a:cs typeface="Arial MT"/>
              </a:rPr>
              <a:t> </a:t>
            </a:r>
            <a:r>
              <a:rPr dirty="0" sz="1200" spc="-30">
                <a:solidFill>
                  <a:srgbClr val="343434"/>
                </a:solidFill>
                <a:latin typeface="Arial MT"/>
                <a:cs typeface="Arial MT"/>
              </a:rPr>
              <a:t>sha</a:t>
            </a:r>
            <a:r>
              <a:rPr dirty="0" sz="1200" spc="-11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dirty="0" sz="1200" spc="-90">
                <a:solidFill>
                  <a:srgbClr val="505050"/>
                </a:solidFill>
                <a:latin typeface="Arial MT"/>
                <a:cs typeface="Arial MT"/>
              </a:rPr>
              <a:t>s</a:t>
            </a:r>
            <a:r>
              <a:rPr dirty="0" sz="1200" spc="-125">
                <a:solidFill>
                  <a:srgbClr val="505050"/>
                </a:solidFill>
                <a:latin typeface="Arial MT"/>
                <a:cs typeface="Arial MT"/>
              </a:rPr>
              <a:t> </a:t>
            </a:r>
            <a:r>
              <a:rPr dirty="0" sz="1200" spc="-80">
                <a:solidFill>
                  <a:srgbClr val="464646"/>
                </a:solidFill>
                <a:latin typeface="Arial MT"/>
                <a:cs typeface="Arial MT"/>
              </a:rPr>
              <a:t>-</a:t>
            </a:r>
            <a:r>
              <a:rPr dirty="0" sz="1200" spc="-160">
                <a:solidFill>
                  <a:srgbClr val="464646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62626"/>
                </a:solidFill>
                <a:latin typeface="Arial MT"/>
                <a:cs typeface="Arial MT"/>
              </a:rPr>
              <a:t>pi</a:t>
            </a:r>
            <a:r>
              <a:rPr dirty="0" sz="1200" spc="39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2323"/>
                </a:solidFill>
                <a:latin typeface="Arial MT"/>
                <a:cs typeface="Arial MT"/>
              </a:rPr>
              <a:t>sha</a:t>
            </a:r>
            <a:r>
              <a:rPr dirty="0" sz="1200" spc="100">
                <a:solidFill>
                  <a:srgbClr val="232323"/>
                </a:solidFill>
                <a:latin typeface="Arial MT"/>
                <a:cs typeface="Arial MT"/>
              </a:rPr>
              <a:t>  </a:t>
            </a:r>
            <a:r>
              <a:rPr dirty="0" sz="1200" spc="75">
                <a:solidFill>
                  <a:srgbClr val="333333"/>
                </a:solidFill>
                <a:latin typeface="Arial MT"/>
                <a:cs typeface="Arial MT"/>
              </a:rPr>
              <a:t>type</a:t>
            </a:r>
            <a:r>
              <a:rPr dirty="0" sz="1200" spc="47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200" spc="35">
                <a:solidFill>
                  <a:srgbClr val="282828"/>
                </a:solidFill>
                <a:latin typeface="Arial MT"/>
                <a:cs typeface="Arial MT"/>
              </a:rPr>
              <a:t>id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037307" y="3590854"/>
            <a:ext cx="440690" cy="2216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50" spc="50">
                <a:solidFill>
                  <a:srgbClr val="4B4B4B"/>
                </a:solidFill>
                <a:latin typeface="Arial MT"/>
                <a:cs typeface="Arial MT"/>
              </a:rPr>
              <a:t>order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559058" y="3590854"/>
            <a:ext cx="803910" cy="2216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50" spc="60">
                <a:solidFill>
                  <a:srgbClr val="151515"/>
                </a:solidFill>
                <a:latin typeface="Arial MT"/>
                <a:cs typeface="Arial MT"/>
              </a:rPr>
              <a:t>det</a:t>
            </a:r>
            <a:r>
              <a:rPr dirty="0" sz="1250" spc="-195">
                <a:solidFill>
                  <a:srgbClr val="151515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2F2F2F"/>
                </a:solidFill>
                <a:latin typeface="Arial MT"/>
                <a:cs typeface="Arial MT"/>
              </a:rPr>
              <a:t>a</a:t>
            </a:r>
            <a:r>
              <a:rPr dirty="0" sz="1250">
                <a:solidFill>
                  <a:srgbClr val="262626"/>
                </a:solidFill>
                <a:latin typeface="Arial MT"/>
                <a:cs typeface="Arial MT"/>
              </a:rPr>
              <a:t>i</a:t>
            </a:r>
            <a:r>
              <a:rPr dirty="0" sz="1250" spc="-90">
                <a:solidFill>
                  <a:srgbClr val="262626"/>
                </a:solidFill>
                <a:latin typeface="Arial MT"/>
                <a:cs typeface="Arial MT"/>
              </a:rPr>
              <a:t> 1</a:t>
            </a:r>
            <a:r>
              <a:rPr dirty="0" sz="1250" spc="-14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565656"/>
                </a:solidFill>
                <a:latin typeface="Arial MT"/>
                <a:cs typeface="Arial MT"/>
              </a:rPr>
              <a:t>s</a:t>
            </a:r>
            <a:r>
              <a:rPr dirty="0" sz="1250" spc="270">
                <a:solidFill>
                  <a:srgbClr val="565656"/>
                </a:solidFill>
                <a:latin typeface="Arial MT"/>
                <a:cs typeface="Arial MT"/>
              </a:rPr>
              <a:t> </a:t>
            </a:r>
            <a:r>
              <a:rPr dirty="0" sz="1250" spc="-30">
                <a:solidFill>
                  <a:srgbClr val="7597A8"/>
                </a:solidFill>
                <a:latin typeface="Arial MT"/>
                <a:cs typeface="Arial MT"/>
              </a:rPr>
              <a:t>:'i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521856" y="3590854"/>
            <a:ext cx="2082800" cy="2216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50" spc="60">
                <a:solidFill>
                  <a:srgbClr val="2F2F2F"/>
                </a:solidFill>
                <a:latin typeface="Arial MT"/>
                <a:cs typeface="Arial MT"/>
              </a:rPr>
              <a:t>order</a:t>
            </a:r>
            <a:r>
              <a:rPr dirty="0" sz="1250" spc="100">
                <a:solidFill>
                  <a:srgbClr val="2F2F2F"/>
                </a:solidFill>
                <a:latin typeface="Arial MT"/>
                <a:cs typeface="Arial MT"/>
              </a:rPr>
              <a:t>  </a:t>
            </a:r>
            <a:r>
              <a:rPr dirty="0" sz="1250" spc="60">
                <a:solidFill>
                  <a:srgbClr val="313131"/>
                </a:solidFill>
                <a:latin typeface="Arial MT"/>
                <a:cs typeface="Arial MT"/>
              </a:rPr>
              <a:t>det</a:t>
            </a:r>
            <a:r>
              <a:rPr dirty="0" sz="1250" spc="-19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dirty="0" sz="1250" spc="-195">
                <a:solidFill>
                  <a:srgbClr val="424242"/>
                </a:solidFill>
                <a:latin typeface="Arial MT"/>
                <a:cs typeface="Arial MT"/>
              </a:rPr>
              <a:t>a</a:t>
            </a:r>
            <a:r>
              <a:rPr dirty="0" sz="1250" spc="-17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250" spc="-20">
                <a:solidFill>
                  <a:srgbClr val="2A2A2A"/>
                </a:solidFill>
                <a:latin typeface="Arial MT"/>
                <a:cs typeface="Arial MT"/>
              </a:rPr>
              <a:t>i1</a:t>
            </a:r>
            <a:r>
              <a:rPr dirty="0" sz="1250" spc="335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1250" spc="-114">
                <a:solidFill>
                  <a:srgbClr val="424242"/>
                </a:solidFill>
                <a:latin typeface="Arial MT"/>
                <a:cs typeface="Arial MT"/>
              </a:rPr>
              <a:t>s</a:t>
            </a:r>
            <a:r>
              <a:rPr dirty="0" sz="1250" spc="-12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250" spc="-70">
                <a:solidFill>
                  <a:srgbClr val="3F3F3F"/>
                </a:solidFill>
                <a:latin typeface="Arial MT"/>
                <a:cs typeface="Arial MT"/>
              </a:rPr>
              <a:t>.</a:t>
            </a:r>
            <a:r>
              <a:rPr dirty="0" sz="1250" spc="-15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1250" spc="55">
                <a:solidFill>
                  <a:srgbClr val="1C1C1C"/>
                </a:solidFill>
                <a:latin typeface="Arial MT"/>
                <a:cs typeface="Arial MT"/>
              </a:rPr>
              <a:t>p1z:a</a:t>
            </a:r>
            <a:r>
              <a:rPr dirty="0" sz="1250" spc="44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161616"/>
                </a:solidFill>
                <a:latin typeface="Arial MT"/>
                <a:cs typeface="Arial MT"/>
              </a:rPr>
              <a:t>id</a:t>
            </a:r>
            <a:r>
              <a:rPr dirty="0" sz="1250" spc="225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1250" spc="-50">
                <a:solidFill>
                  <a:srgbClr val="838383"/>
                </a:solidFill>
                <a:latin typeface="Arial MT"/>
                <a:cs typeface="Arial MT"/>
              </a:rPr>
              <a:t>=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720149" y="3590854"/>
            <a:ext cx="1339850" cy="2216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50">
                <a:solidFill>
                  <a:srgbClr val="242424"/>
                </a:solidFill>
                <a:latin typeface="Arial MT"/>
                <a:cs typeface="Arial MT"/>
              </a:rPr>
              <a:t>piz</a:t>
            </a:r>
            <a:r>
              <a:rPr dirty="0" sz="1250" spc="265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1250" spc="-40">
                <a:solidFill>
                  <a:srgbClr val="2A2A2A"/>
                </a:solidFill>
                <a:latin typeface="Arial MT"/>
                <a:cs typeface="Arial MT"/>
              </a:rPr>
              <a:t>zas</a:t>
            </a:r>
            <a:r>
              <a:rPr dirty="0" sz="1250" spc="-11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1250" spc="-30">
                <a:solidFill>
                  <a:srgbClr val="424242"/>
                </a:solidFill>
                <a:latin typeface="Arial MT"/>
                <a:cs typeface="Arial MT"/>
              </a:rPr>
              <a:t>.</a:t>
            </a:r>
            <a:r>
              <a:rPr dirty="0" sz="1250" spc="-19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250" spc="-50">
                <a:solidFill>
                  <a:srgbClr val="606060"/>
                </a:solidFill>
                <a:latin typeface="Arial MT"/>
                <a:cs typeface="Arial MT"/>
              </a:rPr>
              <a:t>p</a:t>
            </a:r>
            <a:r>
              <a:rPr dirty="0" sz="1250" spc="-195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dirty="0" sz="1250" spc="160">
                <a:solidFill>
                  <a:srgbClr val="151515"/>
                </a:solidFill>
                <a:latin typeface="Arial MT"/>
                <a:cs typeface="Arial MT"/>
              </a:rPr>
              <a:t>iz:a</a:t>
            </a:r>
            <a:r>
              <a:rPr dirty="0" sz="1250" spc="490">
                <a:solidFill>
                  <a:srgbClr val="151515"/>
                </a:solidFill>
                <a:latin typeface="Arial MT"/>
                <a:cs typeface="Arial MT"/>
              </a:rPr>
              <a:t> </a:t>
            </a:r>
            <a:r>
              <a:rPr dirty="0" sz="1250" spc="135">
                <a:solidFill>
                  <a:srgbClr val="1A1A1A"/>
                </a:solidFill>
                <a:latin typeface="Arial MT"/>
                <a:cs typeface="Arial MT"/>
              </a:rPr>
              <a:t>id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9289033" y="4863740"/>
            <a:ext cx="1080135" cy="895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83820">
              <a:lnSpc>
                <a:spcPct val="132700"/>
              </a:lnSpc>
              <a:spcBef>
                <a:spcPts val="100"/>
              </a:spcBef>
            </a:pPr>
            <a:r>
              <a:rPr dirty="0" sz="2150" spc="-10">
                <a:solidFill>
                  <a:srgbClr val="313131"/>
                </a:solidFill>
                <a:latin typeface="Calibri"/>
                <a:cs typeface="Calibri"/>
              </a:rPr>
              <a:t>revenue </a:t>
            </a:r>
            <a:r>
              <a:rPr dirty="0" sz="2150" spc="-30">
                <a:solidFill>
                  <a:srgbClr val="1A1A1A"/>
                </a:solidFill>
                <a:latin typeface="Calibri"/>
                <a:cs typeface="Calibri"/>
              </a:rPr>
              <a:t>13131.</a:t>
            </a:r>
            <a:r>
              <a:rPr dirty="0" sz="2150" spc="-17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dirty="0" sz="2150" spc="-25">
                <a:solidFill>
                  <a:srgbClr val="1A1A1A"/>
                </a:solidFill>
                <a:latin typeface="Calibri"/>
                <a:cs typeface="Calibri"/>
              </a:rPr>
              <a:t>25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872595" y="5352197"/>
            <a:ext cx="3051810" cy="117983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17145">
              <a:lnSpc>
                <a:spcPct val="100000"/>
              </a:lnSpc>
              <a:spcBef>
                <a:spcPts val="480"/>
              </a:spcBef>
            </a:pPr>
            <a:r>
              <a:rPr dirty="0" sz="2150">
                <a:solidFill>
                  <a:srgbClr val="4F4F4F"/>
                </a:solidFill>
                <a:latin typeface="Calibri"/>
                <a:cs typeface="Calibri"/>
              </a:rPr>
              <a:t>The</a:t>
            </a:r>
            <a:r>
              <a:rPr dirty="0" sz="2150" spc="1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2150" spc="-35">
                <a:solidFill>
                  <a:srgbClr val="525252"/>
                </a:solidFill>
                <a:latin typeface="Calibri"/>
                <a:cs typeface="Calibri"/>
              </a:rPr>
              <a:t>Thai</a:t>
            </a:r>
            <a:r>
              <a:rPr dirty="0" sz="2150" spc="5">
                <a:solidFill>
                  <a:srgbClr val="525252"/>
                </a:solidFill>
                <a:latin typeface="Calibri"/>
                <a:cs typeface="Calibri"/>
              </a:rPr>
              <a:t> </a:t>
            </a:r>
            <a:r>
              <a:rPr dirty="0" sz="2150" spc="-65">
                <a:solidFill>
                  <a:srgbClr val="2D2D2D"/>
                </a:solidFill>
                <a:latin typeface="Calibri"/>
                <a:cs typeface="Calibri"/>
              </a:rPr>
              <a:t>Ch‹cxen</a:t>
            </a:r>
            <a:r>
              <a:rPr dirty="0" sz="2150" spc="-15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dirty="0" sz="2150" spc="-10">
                <a:solidFill>
                  <a:srgbClr val="232323"/>
                </a:solidFill>
                <a:latin typeface="Calibri"/>
                <a:cs typeface="Calibri"/>
              </a:rPr>
              <a:t>Plzza</a:t>
            </a:r>
            <a:endParaRPr sz="2150">
              <a:latin typeface="Calibri"/>
              <a:cs typeface="Calibri"/>
            </a:endParaRPr>
          </a:p>
          <a:p>
            <a:pPr marL="17145">
              <a:lnSpc>
                <a:spcPct val="100000"/>
              </a:lnSpc>
              <a:spcBef>
                <a:spcPts val="430"/>
              </a:spcBef>
            </a:pPr>
            <a:r>
              <a:rPr dirty="0" sz="2150">
                <a:solidFill>
                  <a:srgbClr val="2F2F2F"/>
                </a:solidFill>
                <a:latin typeface="Calibri"/>
                <a:cs typeface="Calibri"/>
              </a:rPr>
              <a:t>The</a:t>
            </a:r>
            <a:r>
              <a:rPr dirty="0" sz="2150" spc="-125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dirty="0" sz="2150" spc="-10">
                <a:solidFill>
                  <a:srgbClr val="343434"/>
                </a:solidFill>
                <a:latin typeface="Calibri"/>
                <a:cs typeface="Calibri"/>
              </a:rPr>
              <a:t>Barbecue</a:t>
            </a:r>
            <a:r>
              <a:rPr dirty="0" sz="2150" spc="-35">
                <a:solidFill>
                  <a:srgbClr val="343434"/>
                </a:solidFill>
                <a:latin typeface="Calibri"/>
                <a:cs typeface="Calibri"/>
              </a:rPr>
              <a:t> </a:t>
            </a:r>
            <a:r>
              <a:rPr dirty="0" sz="2150" spc="-30">
                <a:solidFill>
                  <a:srgbClr val="262626"/>
                </a:solidFill>
                <a:latin typeface="Calibri"/>
                <a:cs typeface="Calibri"/>
              </a:rPr>
              <a:t>Chicken</a:t>
            </a:r>
            <a:r>
              <a:rPr dirty="0" sz="2150" spc="-9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dirty="0" sz="2150" spc="-60">
                <a:solidFill>
                  <a:srgbClr val="212121"/>
                </a:solidFill>
                <a:latin typeface="Calibri"/>
                <a:cs typeface="Calibri"/>
              </a:rPr>
              <a:t>P|zza</a:t>
            </a:r>
            <a:endParaRPr sz="2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2150" spc="-190">
                <a:solidFill>
                  <a:srgbClr val="232323"/>
                </a:solidFill>
                <a:latin typeface="Arial MT"/>
                <a:cs typeface="Arial MT"/>
              </a:rPr>
              <a:t>The</a:t>
            </a:r>
            <a:r>
              <a:rPr dirty="0" sz="215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2150" spc="-120">
                <a:solidFill>
                  <a:srgbClr val="565656"/>
                </a:solidFill>
                <a:latin typeface="Arial MT"/>
                <a:cs typeface="Arial MT"/>
              </a:rPr>
              <a:t>Califgrnia</a:t>
            </a:r>
            <a:r>
              <a:rPr dirty="0" sz="2150" spc="30">
                <a:solidFill>
                  <a:srgbClr val="565656"/>
                </a:solidFill>
                <a:latin typeface="Arial MT"/>
                <a:cs typeface="Arial MT"/>
              </a:rPr>
              <a:t> </a:t>
            </a:r>
            <a:r>
              <a:rPr dirty="0" sz="2150" spc="-170">
                <a:solidFill>
                  <a:srgbClr val="1D1D1D"/>
                </a:solidFill>
                <a:latin typeface="Arial MT"/>
                <a:cs typeface="Arial MT"/>
              </a:rPr>
              <a:t>Chicxcn</a:t>
            </a:r>
            <a:r>
              <a:rPr dirty="0" sz="2150" spc="20">
                <a:solidFill>
                  <a:srgbClr val="1D1D1D"/>
                </a:solidFill>
                <a:latin typeface="Arial MT"/>
                <a:cs typeface="Arial MT"/>
              </a:rPr>
              <a:t> </a:t>
            </a:r>
            <a:r>
              <a:rPr dirty="0" sz="2150" spc="-155">
                <a:solidFill>
                  <a:srgbClr val="1D1D1D"/>
                </a:solidFill>
                <a:latin typeface="Arial MT"/>
                <a:cs typeface="Arial MT"/>
              </a:rPr>
              <a:t>Pizza</a:t>
            </a:r>
            <a:endParaRPr sz="2150">
              <a:latin typeface="Arial MT"/>
              <a:cs typeface="Arial MT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9296660" y="6172628"/>
            <a:ext cx="925830" cy="3594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50" spc="110">
                <a:solidFill>
                  <a:srgbClr val="313131"/>
                </a:solidFill>
                <a:latin typeface="Arial MT"/>
                <a:cs typeface="Arial MT"/>
              </a:rPr>
              <a:t>+tX9.5</a:t>
            </a:r>
            <a:endParaRPr sz="21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23246" y="791074"/>
            <a:ext cx="10670540" cy="5986145"/>
            <a:chOff x="23246" y="791074"/>
            <a:chExt cx="10670540" cy="598614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246" y="791074"/>
              <a:ext cx="10670153" cy="5985977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8819" y="4126948"/>
              <a:ext cx="1011223" cy="127855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54913" y="2674042"/>
              <a:ext cx="3475354" cy="13947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36475" y="3877048"/>
              <a:ext cx="4626057" cy="145290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1442337" y="2149917"/>
            <a:ext cx="51435" cy="2000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150" spc="-165">
                <a:solidFill>
                  <a:srgbClr val="3B3B3B"/>
                </a:solidFill>
                <a:latin typeface="Cambria"/>
                <a:cs typeface="Cambria"/>
              </a:rPr>
              <a:t>•</a:t>
            </a:r>
            <a:endParaRPr sz="1150">
              <a:latin typeface="Cambria"/>
              <a:cs typeface="Cambri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277411" y="2370760"/>
            <a:ext cx="455295" cy="2000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150" spc="-55">
                <a:solidFill>
                  <a:srgbClr val="525252"/>
                </a:solidFill>
                <a:latin typeface="Cambria"/>
                <a:cs typeface="Cambria"/>
              </a:rPr>
              <a:t>(o</a:t>
            </a:r>
            <a:r>
              <a:rPr dirty="0" sz="1150" spc="155">
                <a:solidFill>
                  <a:srgbClr val="525252"/>
                </a:solidFill>
                <a:latin typeface="Cambria"/>
                <a:cs typeface="Cambria"/>
              </a:rPr>
              <a:t> </a:t>
            </a:r>
            <a:r>
              <a:rPr dirty="0" sz="1150">
                <a:solidFill>
                  <a:srgbClr val="2D2D2D"/>
                </a:solidFill>
                <a:latin typeface="Cambria"/>
                <a:cs typeface="Cambria"/>
              </a:rPr>
              <a:t>rde</a:t>
            </a:r>
            <a:r>
              <a:rPr dirty="0" sz="1150" spc="-145">
                <a:solidFill>
                  <a:srgbClr val="2D2D2D"/>
                </a:solidFill>
                <a:latin typeface="Cambria"/>
                <a:cs typeface="Cambria"/>
              </a:rPr>
              <a:t> </a:t>
            </a:r>
            <a:r>
              <a:rPr dirty="0" sz="1150" spc="-75">
                <a:solidFill>
                  <a:srgbClr val="595959"/>
                </a:solidFill>
                <a:latin typeface="Cambria"/>
                <a:cs typeface="Cambria"/>
              </a:rPr>
              <a:t>r</a:t>
            </a:r>
            <a:endParaRPr sz="1150">
              <a:latin typeface="Cambria"/>
              <a:cs typeface="Cambri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816327" y="2370760"/>
            <a:ext cx="3369310" cy="2000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50" spc="-10">
                <a:solidFill>
                  <a:srgbClr val="414141"/>
                </a:solidFill>
                <a:latin typeface="Cambria"/>
                <a:cs typeface="Cambria"/>
              </a:rPr>
              <a:t>det</a:t>
            </a:r>
            <a:r>
              <a:rPr dirty="0" sz="1150" spc="190">
                <a:solidFill>
                  <a:srgbClr val="414141"/>
                </a:solidFill>
                <a:latin typeface="Cambria"/>
                <a:cs typeface="Cambria"/>
              </a:rPr>
              <a:t> </a:t>
            </a:r>
            <a:r>
              <a:rPr dirty="0" sz="1150">
                <a:solidFill>
                  <a:srgbClr val="282828"/>
                </a:solidFill>
                <a:latin typeface="Cambria"/>
                <a:cs typeface="Cambria"/>
              </a:rPr>
              <a:t>ai</a:t>
            </a:r>
            <a:r>
              <a:rPr dirty="0" sz="1150" spc="300">
                <a:solidFill>
                  <a:srgbClr val="282828"/>
                </a:solidFill>
                <a:latin typeface="Cambria"/>
                <a:cs typeface="Cambria"/>
              </a:rPr>
              <a:t> </a:t>
            </a:r>
            <a:r>
              <a:rPr dirty="0" sz="1150" spc="-50">
                <a:solidFill>
                  <a:srgbClr val="5D5D5D"/>
                </a:solidFill>
                <a:latin typeface="Cambria"/>
                <a:cs typeface="Cambria"/>
              </a:rPr>
              <a:t>I</a:t>
            </a:r>
            <a:r>
              <a:rPr dirty="0" sz="1150" spc="-20">
                <a:solidFill>
                  <a:srgbClr val="5D5D5D"/>
                </a:solidFill>
                <a:latin typeface="Cambria"/>
                <a:cs typeface="Cambria"/>
              </a:rPr>
              <a:t> </a:t>
            </a:r>
            <a:r>
              <a:rPr dirty="0" sz="1150">
                <a:solidFill>
                  <a:srgbClr val="525252"/>
                </a:solidFill>
                <a:latin typeface="Cambria"/>
                <a:cs typeface="Cambria"/>
              </a:rPr>
              <a:t>s</a:t>
            </a:r>
            <a:r>
              <a:rPr dirty="0" sz="1150" spc="25">
                <a:solidFill>
                  <a:srgbClr val="525252"/>
                </a:solidFill>
                <a:latin typeface="Cambria"/>
                <a:cs typeface="Cambria"/>
              </a:rPr>
              <a:t> </a:t>
            </a:r>
            <a:r>
              <a:rPr dirty="0" sz="1150">
                <a:solidFill>
                  <a:srgbClr val="545454"/>
                </a:solidFill>
                <a:latin typeface="Cambria"/>
                <a:cs typeface="Cambria"/>
              </a:rPr>
              <a:t>.</a:t>
            </a:r>
            <a:r>
              <a:rPr dirty="0" sz="1150" spc="-10">
                <a:solidFill>
                  <a:srgbClr val="545454"/>
                </a:solidFill>
                <a:latin typeface="Cambria"/>
                <a:cs typeface="Cambria"/>
              </a:rPr>
              <a:t> </a:t>
            </a:r>
            <a:r>
              <a:rPr dirty="0" sz="1150">
                <a:solidFill>
                  <a:srgbClr val="4D4D4D"/>
                </a:solidFill>
                <a:latin typeface="Cambria"/>
                <a:cs typeface="Cambria"/>
              </a:rPr>
              <a:t>qvan</a:t>
            </a:r>
            <a:r>
              <a:rPr dirty="0" sz="1150" spc="-100">
                <a:solidFill>
                  <a:srgbClr val="4D4D4D"/>
                </a:solidFill>
                <a:latin typeface="Cambria"/>
                <a:cs typeface="Cambria"/>
              </a:rPr>
              <a:t> </a:t>
            </a:r>
            <a:r>
              <a:rPr dirty="0" sz="1150">
                <a:solidFill>
                  <a:srgbClr val="707070"/>
                </a:solidFill>
                <a:latin typeface="Cambria"/>
                <a:cs typeface="Cambria"/>
              </a:rPr>
              <a:t>t</a:t>
            </a:r>
            <a:r>
              <a:rPr dirty="0" sz="1150" spc="-40">
                <a:solidFill>
                  <a:srgbClr val="707070"/>
                </a:solidFill>
                <a:latin typeface="Cambria"/>
                <a:cs typeface="Cambria"/>
              </a:rPr>
              <a:t> </a:t>
            </a:r>
            <a:r>
              <a:rPr dirty="0" sz="1150">
                <a:solidFill>
                  <a:srgbClr val="464646"/>
                </a:solidFill>
                <a:latin typeface="Cambria"/>
                <a:cs typeface="Cambria"/>
              </a:rPr>
              <a:t>i</a:t>
            </a:r>
            <a:r>
              <a:rPr dirty="0" sz="1150" spc="70">
                <a:solidFill>
                  <a:srgbClr val="464646"/>
                </a:solidFill>
                <a:latin typeface="Cambria"/>
                <a:cs typeface="Cambria"/>
              </a:rPr>
              <a:t> </a:t>
            </a:r>
            <a:r>
              <a:rPr dirty="0" sz="1150">
                <a:solidFill>
                  <a:srgbClr val="313131"/>
                </a:solidFill>
                <a:latin typeface="Cambria"/>
                <a:cs typeface="Cambria"/>
              </a:rPr>
              <a:t>ty</a:t>
            </a:r>
            <a:r>
              <a:rPr dirty="0" sz="1150" spc="210">
                <a:solidFill>
                  <a:srgbClr val="313131"/>
                </a:solidFill>
                <a:latin typeface="Cambria"/>
                <a:cs typeface="Cambria"/>
              </a:rPr>
              <a:t>  </a:t>
            </a:r>
            <a:r>
              <a:rPr dirty="0" sz="1150">
                <a:solidFill>
                  <a:srgbClr val="5D5D5D"/>
                </a:solidFill>
                <a:latin typeface="Cambria"/>
                <a:cs typeface="Cambria"/>
              </a:rPr>
              <a:t>'</a:t>
            </a:r>
            <a:r>
              <a:rPr dirty="0" sz="1150" spc="160">
                <a:solidFill>
                  <a:srgbClr val="5D5D5D"/>
                </a:solidFill>
                <a:latin typeface="Cambria"/>
                <a:cs typeface="Cambria"/>
              </a:rPr>
              <a:t>  </a:t>
            </a:r>
            <a:r>
              <a:rPr dirty="0" sz="1150">
                <a:solidFill>
                  <a:srgbClr val="545454"/>
                </a:solidFill>
                <a:latin typeface="Cambria"/>
                <a:cs typeface="Cambria"/>
              </a:rPr>
              <a:t>p</a:t>
            </a:r>
            <a:r>
              <a:rPr dirty="0" sz="1150">
                <a:solidFill>
                  <a:srgbClr val="282828"/>
                </a:solidFill>
                <a:latin typeface="Cambria"/>
                <a:cs typeface="Cambria"/>
              </a:rPr>
              <a:t>i</a:t>
            </a:r>
            <a:r>
              <a:rPr dirty="0" sz="1150" spc="60">
                <a:solidFill>
                  <a:srgbClr val="282828"/>
                </a:solidFill>
                <a:latin typeface="Cambria"/>
                <a:cs typeface="Cambria"/>
              </a:rPr>
              <a:t> </a:t>
            </a:r>
            <a:r>
              <a:rPr dirty="0" sz="1150" spc="-100">
                <a:solidFill>
                  <a:srgbClr val="3D3D3D"/>
                </a:solidFill>
                <a:latin typeface="Cambria"/>
                <a:cs typeface="Cambria"/>
              </a:rPr>
              <a:t>z</a:t>
            </a:r>
            <a:r>
              <a:rPr dirty="0" sz="1150" spc="-45">
                <a:solidFill>
                  <a:srgbClr val="3D3D3D"/>
                </a:solidFill>
                <a:latin typeface="Cambria"/>
                <a:cs typeface="Cambria"/>
              </a:rPr>
              <a:t> </a:t>
            </a:r>
            <a:r>
              <a:rPr dirty="0" sz="1150" spc="-20">
                <a:solidFill>
                  <a:srgbClr val="3F3F3F"/>
                </a:solidFill>
                <a:latin typeface="Cambria"/>
                <a:cs typeface="Cambria"/>
              </a:rPr>
              <a:t>z</a:t>
            </a:r>
            <a:r>
              <a:rPr dirty="0" sz="1150" spc="-20">
                <a:latin typeface="Cambria"/>
                <a:cs typeface="Cambria"/>
              </a:rPr>
              <a:t>a</a:t>
            </a:r>
            <a:r>
              <a:rPr dirty="0" sz="1150" spc="-50">
                <a:latin typeface="Cambria"/>
                <a:cs typeface="Cambria"/>
              </a:rPr>
              <a:t> </a:t>
            </a:r>
            <a:r>
              <a:rPr dirty="0" sz="1150" spc="-40">
                <a:solidFill>
                  <a:srgbClr val="4B4B4B"/>
                </a:solidFill>
                <a:latin typeface="Cambria"/>
                <a:cs typeface="Cambria"/>
              </a:rPr>
              <a:t>s</a:t>
            </a:r>
            <a:r>
              <a:rPr dirty="0" sz="1150" spc="-85">
                <a:solidFill>
                  <a:srgbClr val="4B4B4B"/>
                </a:solidFill>
                <a:latin typeface="Cambria"/>
                <a:cs typeface="Cambria"/>
              </a:rPr>
              <a:t> </a:t>
            </a:r>
            <a:r>
              <a:rPr dirty="0" sz="1150">
                <a:solidFill>
                  <a:srgbClr val="494949"/>
                </a:solidFill>
                <a:latin typeface="Cambria"/>
                <a:cs typeface="Cambria"/>
              </a:rPr>
              <a:t>.</a:t>
            </a:r>
            <a:r>
              <a:rPr dirty="0" sz="1150" spc="80">
                <a:solidFill>
                  <a:srgbClr val="494949"/>
                </a:solidFill>
                <a:latin typeface="Cambria"/>
                <a:cs typeface="Cambria"/>
              </a:rPr>
              <a:t> </a:t>
            </a:r>
            <a:r>
              <a:rPr dirty="0" sz="1150" spc="55">
                <a:solidFill>
                  <a:srgbClr val="383838"/>
                </a:solidFill>
                <a:latin typeface="Cambria"/>
                <a:cs typeface="Cambria"/>
              </a:rPr>
              <a:t>p</a:t>
            </a:r>
            <a:r>
              <a:rPr dirty="0" sz="1150" spc="55">
                <a:solidFill>
                  <a:srgbClr val="4B4B4B"/>
                </a:solidFill>
                <a:latin typeface="Cambria"/>
                <a:cs typeface="Cambria"/>
              </a:rPr>
              <a:t>r</a:t>
            </a:r>
            <a:r>
              <a:rPr dirty="0" sz="1150" spc="55">
                <a:solidFill>
                  <a:srgbClr val="5E5E5E"/>
                </a:solidFill>
                <a:latin typeface="Cambria"/>
                <a:cs typeface="Cambria"/>
              </a:rPr>
              <a:t>i</a:t>
            </a:r>
            <a:r>
              <a:rPr dirty="0" sz="1150" spc="-70">
                <a:solidFill>
                  <a:srgbClr val="5E5E5E"/>
                </a:solidFill>
                <a:latin typeface="Cambria"/>
                <a:cs typeface="Cambria"/>
              </a:rPr>
              <a:t> </a:t>
            </a:r>
            <a:r>
              <a:rPr dirty="0" sz="1150" spc="60">
                <a:solidFill>
                  <a:srgbClr val="4D4D4D"/>
                </a:solidFill>
                <a:latin typeface="Cambria"/>
                <a:cs typeface="Cambria"/>
              </a:rPr>
              <a:t>c</a:t>
            </a:r>
            <a:r>
              <a:rPr dirty="0" sz="1150" spc="60">
                <a:solidFill>
                  <a:srgbClr val="696969"/>
                </a:solidFill>
                <a:latin typeface="Cambria"/>
                <a:cs typeface="Cambria"/>
              </a:rPr>
              <a:t>e)</a:t>
            </a:r>
            <a:r>
              <a:rPr dirty="0" sz="1150" spc="165">
                <a:solidFill>
                  <a:srgbClr val="696969"/>
                </a:solidFill>
                <a:latin typeface="Cambria"/>
                <a:cs typeface="Cambria"/>
              </a:rPr>
              <a:t>  </a:t>
            </a:r>
            <a:r>
              <a:rPr dirty="0" sz="1150">
                <a:solidFill>
                  <a:srgbClr val="7C7C7C"/>
                </a:solidFill>
                <a:latin typeface="Cambria"/>
                <a:cs typeface="Cambria"/>
              </a:rPr>
              <a:t>/</a:t>
            </a:r>
            <a:r>
              <a:rPr dirty="0" sz="1150" spc="125">
                <a:solidFill>
                  <a:srgbClr val="7C7C7C"/>
                </a:solidFill>
                <a:latin typeface="Cambria"/>
                <a:cs typeface="Cambria"/>
              </a:rPr>
              <a:t>  </a:t>
            </a:r>
            <a:r>
              <a:rPr dirty="0" sz="1150" spc="-75">
                <a:solidFill>
                  <a:srgbClr val="545454"/>
                </a:solidFill>
                <a:latin typeface="Cambria"/>
                <a:cs typeface="Cambria"/>
              </a:rPr>
              <a:t>(</a:t>
            </a:r>
            <a:r>
              <a:rPr dirty="0" sz="1150" spc="-40">
                <a:solidFill>
                  <a:srgbClr val="545454"/>
                </a:solidFill>
                <a:latin typeface="Cambria"/>
                <a:cs typeface="Cambria"/>
              </a:rPr>
              <a:t> </a:t>
            </a:r>
            <a:r>
              <a:rPr dirty="0" sz="1150" spc="-90">
                <a:solidFill>
                  <a:srgbClr val="5D9CA5"/>
                </a:solidFill>
                <a:latin typeface="Cambria"/>
                <a:cs typeface="Cambria"/>
              </a:rPr>
              <a:t>S*'</a:t>
            </a:r>
            <a:r>
              <a:rPr dirty="0" sz="1150" spc="-45">
                <a:solidFill>
                  <a:srgbClr val="5D9CA5"/>
                </a:solidFill>
                <a:latin typeface="Cambria"/>
                <a:cs typeface="Cambria"/>
              </a:rPr>
              <a:t> </a:t>
            </a:r>
            <a:r>
              <a:rPr dirty="0" sz="1150" spc="-180">
                <a:solidFill>
                  <a:srgbClr val="69959E"/>
                </a:solidFill>
                <a:latin typeface="Cambria"/>
                <a:cs typeface="Cambria"/>
              </a:rPr>
              <a:t>r</a:t>
            </a:r>
            <a:r>
              <a:rPr dirty="0" sz="1150" spc="80">
                <a:solidFill>
                  <a:srgbClr val="69959E"/>
                </a:solidFill>
                <a:latin typeface="Cambria"/>
                <a:cs typeface="Cambria"/>
              </a:rPr>
              <a:t> </a:t>
            </a:r>
            <a:r>
              <a:rPr dirty="0" sz="1150" spc="-80">
                <a:solidFill>
                  <a:srgbClr val="3B95A5"/>
                </a:solidFill>
                <a:latin typeface="Cambria"/>
                <a:cs typeface="Cambria"/>
              </a:rPr>
              <a:t>f:</a:t>
            </a:r>
            <a:r>
              <a:rPr dirty="0" sz="1150" spc="-80">
                <a:solidFill>
                  <a:srgbClr val="608EAF"/>
                </a:solidFill>
                <a:latin typeface="Cambria"/>
                <a:cs typeface="Cambria"/>
              </a:rPr>
              <a:t>6</a:t>
            </a:r>
            <a:r>
              <a:rPr dirty="0" sz="1150" spc="-30">
                <a:solidFill>
                  <a:srgbClr val="608EAF"/>
                </a:solidFill>
                <a:latin typeface="Cambria"/>
                <a:cs typeface="Cambria"/>
              </a:rPr>
              <a:t> </a:t>
            </a:r>
            <a:r>
              <a:rPr dirty="0" sz="1150" spc="-50">
                <a:solidFill>
                  <a:srgbClr val="5991B6"/>
                </a:solidFill>
                <a:latin typeface="Cambria"/>
                <a:cs typeface="Cambria"/>
              </a:rPr>
              <a:t>!</a:t>
            </a:r>
            <a:endParaRPr sz="1150">
              <a:latin typeface="Cambria"/>
              <a:cs typeface="Cambri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816327" y="2852883"/>
            <a:ext cx="2350770" cy="6826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020444">
              <a:lnSpc>
                <a:spcPct val="100000"/>
              </a:lnSpc>
              <a:spcBef>
                <a:spcPts val="90"/>
              </a:spcBef>
            </a:pPr>
            <a:r>
              <a:rPr dirty="0" sz="1200" spc="-95">
                <a:solidFill>
                  <a:srgbClr val="AC9E8C"/>
                </a:solidFill>
                <a:latin typeface="Cambria"/>
                <a:cs typeface="Cambria"/>
              </a:rPr>
              <a:t>'</a:t>
            </a:r>
            <a:r>
              <a:rPr dirty="0" sz="1200" spc="-45">
                <a:solidFill>
                  <a:srgbClr val="AC9E8C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6E6E6E"/>
                </a:solidFill>
                <a:latin typeface="Cambria"/>
                <a:cs typeface="Cambria"/>
              </a:rPr>
              <a:t>)</a:t>
            </a:r>
            <a:r>
              <a:rPr dirty="0" sz="1200" spc="420">
                <a:solidFill>
                  <a:srgbClr val="6E6E6E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4B85A5"/>
                </a:solidFill>
                <a:latin typeface="Cambria"/>
                <a:cs typeface="Cambria"/>
              </a:rPr>
              <a:t>dS</a:t>
            </a:r>
            <a:r>
              <a:rPr dirty="0" sz="1200" spc="350">
                <a:solidFill>
                  <a:srgbClr val="4B85A5"/>
                </a:solidFill>
                <a:latin typeface="Cambria"/>
                <a:cs typeface="Cambria"/>
              </a:rPr>
              <a:t> </a:t>
            </a:r>
            <a:r>
              <a:rPr dirty="0" sz="1200" spc="110">
                <a:latin typeface="Cambria"/>
                <a:cs typeface="Cambria"/>
              </a:rPr>
              <a:t>lota</a:t>
            </a:r>
            <a:r>
              <a:rPr dirty="0" sz="1200" spc="-105"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2D2D2D"/>
                </a:solidFill>
                <a:latin typeface="Cambria"/>
                <a:cs typeface="Cambria"/>
              </a:rPr>
              <a:t>1</a:t>
            </a:r>
            <a:r>
              <a:rPr dirty="0" sz="1200" spc="415">
                <a:solidFill>
                  <a:srgbClr val="2D2D2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444444"/>
                </a:solidFill>
                <a:latin typeface="Cambria"/>
                <a:cs typeface="Cambria"/>
              </a:rPr>
              <a:t>sa</a:t>
            </a:r>
            <a:r>
              <a:rPr dirty="0" sz="1200" spc="-140">
                <a:solidFill>
                  <a:srgbClr val="444444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232323"/>
                </a:solidFill>
                <a:latin typeface="Cambria"/>
                <a:cs typeface="Cambria"/>
              </a:rPr>
              <a:t>le</a:t>
            </a:r>
            <a:r>
              <a:rPr dirty="0" sz="1200" spc="10">
                <a:solidFill>
                  <a:srgbClr val="232323"/>
                </a:solidFill>
                <a:latin typeface="Cambria"/>
                <a:cs typeface="Cambria"/>
              </a:rPr>
              <a:t> </a:t>
            </a:r>
            <a:r>
              <a:rPr dirty="0" sz="1200" spc="-50">
                <a:solidFill>
                  <a:srgbClr val="545454"/>
                </a:solidFill>
                <a:latin typeface="Cambria"/>
                <a:cs typeface="Cambria"/>
              </a:rPr>
              <a:t>s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955"/>
              </a:spcBef>
            </a:pP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dirty="0" sz="1150">
                <a:solidFill>
                  <a:srgbClr val="2A2A2A"/>
                </a:solidFill>
                <a:latin typeface="Cambria"/>
                <a:cs typeface="Cambria"/>
              </a:rPr>
              <a:t>orde'r</a:t>
            </a:r>
            <a:r>
              <a:rPr dirty="0" sz="1150" spc="125">
                <a:solidFill>
                  <a:srgbClr val="2A2A2A"/>
                </a:solidFill>
                <a:latin typeface="Cambria"/>
                <a:cs typeface="Cambria"/>
              </a:rPr>
              <a:t>  </a:t>
            </a:r>
            <a:r>
              <a:rPr dirty="0" sz="1150">
                <a:solidFill>
                  <a:srgbClr val="242424"/>
                </a:solidFill>
                <a:latin typeface="Cambria"/>
                <a:cs typeface="Cambria"/>
              </a:rPr>
              <a:t>de</a:t>
            </a:r>
            <a:r>
              <a:rPr dirty="0" sz="1150" spc="-110">
                <a:solidFill>
                  <a:srgbClr val="242424"/>
                </a:solidFill>
                <a:latin typeface="Cambria"/>
                <a:cs typeface="Cambria"/>
              </a:rPr>
              <a:t> </a:t>
            </a:r>
            <a:r>
              <a:rPr dirty="0" sz="1150">
                <a:solidFill>
                  <a:srgbClr val="1F1F1F"/>
                </a:solidFill>
                <a:latin typeface="Cambria"/>
                <a:cs typeface="Cambria"/>
              </a:rPr>
              <a:t>tai</a:t>
            </a:r>
            <a:r>
              <a:rPr dirty="0" sz="1150" spc="320">
                <a:solidFill>
                  <a:srgbClr val="1F1F1F"/>
                </a:solidFill>
                <a:latin typeface="Cambria"/>
                <a:cs typeface="Cambria"/>
              </a:rPr>
              <a:t> </a:t>
            </a:r>
            <a:r>
              <a:rPr dirty="0" sz="1150" spc="-25">
                <a:solidFill>
                  <a:srgbClr val="363636"/>
                </a:solidFill>
                <a:latin typeface="Cambria"/>
                <a:cs typeface="Cambria"/>
              </a:rPr>
              <a:t>Zs</a:t>
            </a:r>
            <a:endParaRPr sz="1150">
              <a:latin typeface="Cambria"/>
              <a:cs typeface="Cambri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12375" y="4946120"/>
            <a:ext cx="5000625" cy="1008380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339090">
              <a:lnSpc>
                <a:spcPct val="100000"/>
              </a:lnSpc>
              <a:spcBef>
                <a:spcPts val="625"/>
              </a:spcBef>
            </a:pPr>
            <a:r>
              <a:rPr dirty="0" sz="1300">
                <a:solidFill>
                  <a:srgbClr val="232323"/>
                </a:solidFill>
                <a:latin typeface="Cambria"/>
                <a:cs typeface="Cambria"/>
              </a:rPr>
              <a:t>pi:</a:t>
            </a:r>
            <a:r>
              <a:rPr dirty="0" sz="1300" spc="105">
                <a:solidFill>
                  <a:srgbClr val="232323"/>
                </a:solidFill>
                <a:latin typeface="Cambria"/>
                <a:cs typeface="Cambria"/>
              </a:rPr>
              <a:t> </a:t>
            </a:r>
            <a:r>
              <a:rPr dirty="0" sz="1300">
                <a:solidFill>
                  <a:srgbClr val="313131"/>
                </a:solidFill>
                <a:latin typeface="Cambria"/>
                <a:cs typeface="Cambria"/>
              </a:rPr>
              <a:t>:as</a:t>
            </a:r>
            <a:r>
              <a:rPr dirty="0" sz="1300" spc="190">
                <a:solidFill>
                  <a:srgbClr val="313131"/>
                </a:solidFill>
                <a:latin typeface="Cambria"/>
                <a:cs typeface="Cambria"/>
              </a:rPr>
              <a:t>  </a:t>
            </a:r>
            <a:r>
              <a:rPr dirty="0" sz="1300">
                <a:solidFill>
                  <a:srgbClr val="709CBD"/>
                </a:solidFill>
                <a:latin typeface="Cambria"/>
                <a:cs typeface="Cambria"/>
              </a:rPr>
              <a:t>r'"</a:t>
            </a:r>
            <a:r>
              <a:rPr dirty="0" sz="1300" spc="340">
                <a:solidFill>
                  <a:srgbClr val="709CBD"/>
                </a:solidFill>
                <a:latin typeface="Cambria"/>
                <a:cs typeface="Cambria"/>
              </a:rPr>
              <a:t> </a:t>
            </a:r>
            <a:r>
              <a:rPr dirty="0" sz="1300" spc="-210">
                <a:solidFill>
                  <a:srgbClr val="3D3D3D"/>
                </a:solidFill>
                <a:latin typeface="Cambria"/>
                <a:cs typeface="Cambria"/>
              </a:rPr>
              <a:t>p</a:t>
            </a:r>
            <a:r>
              <a:rPr dirty="0" sz="1300" spc="-90">
                <a:solidFill>
                  <a:srgbClr val="3D3D3D"/>
                </a:solidFill>
                <a:latin typeface="Cambria"/>
                <a:cs typeface="Cambria"/>
              </a:rPr>
              <a:t> </a:t>
            </a:r>
            <a:r>
              <a:rPr dirty="0" sz="1300" spc="170">
                <a:solidFill>
                  <a:srgbClr val="282828"/>
                </a:solidFill>
                <a:latin typeface="Cambria"/>
                <a:cs typeface="Cambria"/>
              </a:rPr>
              <a:t>i::a</a:t>
            </a:r>
            <a:r>
              <a:rPr dirty="0" sz="1300" spc="465">
                <a:solidFill>
                  <a:srgbClr val="282828"/>
                </a:solidFill>
                <a:latin typeface="Cambria"/>
                <a:cs typeface="Cambria"/>
              </a:rPr>
              <a:t> </a:t>
            </a:r>
            <a:r>
              <a:rPr dirty="0" sz="1300">
                <a:solidFill>
                  <a:srgbClr val="484848"/>
                </a:solidFill>
                <a:latin typeface="Cambria"/>
                <a:cs typeface="Cambria"/>
              </a:rPr>
              <a:t>types</a:t>
            </a:r>
            <a:r>
              <a:rPr dirty="0" sz="1300" spc="470">
                <a:solidFill>
                  <a:srgbClr val="484848"/>
                </a:solidFill>
                <a:latin typeface="Cambria"/>
                <a:cs typeface="Cambria"/>
              </a:rPr>
              <a:t> </a:t>
            </a:r>
            <a:r>
              <a:rPr dirty="0" sz="1300">
                <a:solidFill>
                  <a:srgbClr val="333333"/>
                </a:solidFill>
                <a:latin typeface="Cambria"/>
                <a:cs typeface="Cambria"/>
              </a:rPr>
              <a:t>pi:</a:t>
            </a:r>
            <a:r>
              <a:rPr dirty="0" sz="1300" spc="16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dirty="0" sz="1300">
                <a:solidFill>
                  <a:srgbClr val="313131"/>
                </a:solidFill>
                <a:latin typeface="Cambria"/>
                <a:cs typeface="Cambria"/>
              </a:rPr>
              <a:t>:a</a:t>
            </a:r>
            <a:r>
              <a:rPr dirty="0" sz="1300" spc="185">
                <a:solidFill>
                  <a:srgbClr val="313131"/>
                </a:solidFill>
                <a:latin typeface="Cambria"/>
                <a:cs typeface="Cambria"/>
              </a:rPr>
              <a:t>  </a:t>
            </a:r>
            <a:r>
              <a:rPr dirty="0" sz="1300">
                <a:solidFill>
                  <a:srgbClr val="3F3F3F"/>
                </a:solidFill>
                <a:latin typeface="Cambria"/>
                <a:cs typeface="Cambria"/>
              </a:rPr>
              <a:t>type</a:t>
            </a:r>
            <a:r>
              <a:rPr dirty="0" sz="1300" spc="470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300">
                <a:solidFill>
                  <a:srgbClr val="181818"/>
                </a:solidFill>
                <a:latin typeface="Cambria"/>
                <a:cs typeface="Cambria"/>
              </a:rPr>
              <a:t>id</a:t>
            </a:r>
            <a:r>
              <a:rPr dirty="0" sz="1300" spc="420">
                <a:solidFill>
                  <a:srgbClr val="181818"/>
                </a:solidFill>
                <a:latin typeface="Cambria"/>
                <a:cs typeface="Cambria"/>
              </a:rPr>
              <a:t> </a:t>
            </a:r>
            <a:r>
              <a:rPr dirty="0" sz="1300">
                <a:solidFill>
                  <a:srgbClr val="8C8C8C"/>
                </a:solidFill>
                <a:latin typeface="Cambria"/>
                <a:cs typeface="Cambria"/>
              </a:rPr>
              <a:t>-</a:t>
            </a:r>
            <a:r>
              <a:rPr dirty="0" sz="1300" spc="440">
                <a:solidFill>
                  <a:srgbClr val="8C8C8C"/>
                </a:solidFill>
                <a:latin typeface="Cambria"/>
                <a:cs typeface="Cambria"/>
              </a:rPr>
              <a:t> </a:t>
            </a:r>
            <a:r>
              <a:rPr dirty="0" sz="1300" spc="-210">
                <a:solidFill>
                  <a:srgbClr val="4B4B4B"/>
                </a:solidFill>
                <a:latin typeface="Cambria"/>
                <a:cs typeface="Cambria"/>
              </a:rPr>
              <a:t>p</a:t>
            </a:r>
            <a:r>
              <a:rPr dirty="0" sz="1300" spc="-90">
                <a:solidFill>
                  <a:srgbClr val="4B4B4B"/>
                </a:solidFill>
                <a:latin typeface="Cambria"/>
                <a:cs typeface="Cambria"/>
              </a:rPr>
              <a:t> </a:t>
            </a:r>
            <a:r>
              <a:rPr dirty="0" sz="1300" spc="60">
                <a:solidFill>
                  <a:srgbClr val="958E7E"/>
                </a:solidFill>
                <a:latin typeface="Cambria"/>
                <a:cs typeface="Cambria"/>
              </a:rPr>
              <a:t>i</a:t>
            </a:r>
            <a:r>
              <a:rPr dirty="0" sz="1300" spc="60">
                <a:solidFill>
                  <a:srgbClr val="383838"/>
                </a:solidFill>
                <a:latin typeface="Cambria"/>
                <a:cs typeface="Cambria"/>
              </a:rPr>
              <a:t>::es</a:t>
            </a:r>
            <a:r>
              <a:rPr dirty="0" sz="1300" spc="320">
                <a:solidFill>
                  <a:srgbClr val="383838"/>
                </a:solidFill>
                <a:latin typeface="Cambria"/>
                <a:cs typeface="Cambria"/>
              </a:rPr>
              <a:t> </a:t>
            </a:r>
            <a:r>
              <a:rPr dirty="0" sz="1300">
                <a:solidFill>
                  <a:srgbClr val="494949"/>
                </a:solidFill>
                <a:latin typeface="Cambria"/>
                <a:cs typeface="Cambria"/>
              </a:rPr>
              <a:t>.</a:t>
            </a:r>
            <a:r>
              <a:rPr dirty="0" sz="1300" spc="-114">
                <a:solidFill>
                  <a:srgbClr val="494949"/>
                </a:solidFill>
                <a:latin typeface="Cambria"/>
                <a:cs typeface="Cambria"/>
              </a:rPr>
              <a:t> </a:t>
            </a:r>
            <a:r>
              <a:rPr dirty="0" sz="1300" spc="65">
                <a:solidFill>
                  <a:srgbClr val="212121"/>
                </a:solidFill>
                <a:latin typeface="Cambria"/>
                <a:cs typeface="Cambria"/>
              </a:rPr>
              <a:t>pi:</a:t>
            </a:r>
            <a:r>
              <a:rPr dirty="0" sz="1300" spc="2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dirty="0" sz="1300" spc="70">
                <a:solidFill>
                  <a:srgbClr val="3D3D3D"/>
                </a:solidFill>
                <a:latin typeface="Cambria"/>
                <a:cs typeface="Cambria"/>
              </a:rPr>
              <a:t>:e</a:t>
            </a:r>
            <a:r>
              <a:rPr dirty="0" sz="1300" spc="105">
                <a:solidFill>
                  <a:srgbClr val="3D3D3D"/>
                </a:solidFill>
                <a:latin typeface="Cambria"/>
                <a:cs typeface="Cambria"/>
              </a:rPr>
              <a:t>  </a:t>
            </a:r>
            <a:r>
              <a:rPr dirty="0" sz="1300">
                <a:solidFill>
                  <a:srgbClr val="1A1A1A"/>
                </a:solidFill>
                <a:latin typeface="Cambria"/>
                <a:cs typeface="Cambria"/>
              </a:rPr>
              <a:t>type</a:t>
            </a:r>
            <a:r>
              <a:rPr dirty="0" sz="1300" spc="470">
                <a:solidFill>
                  <a:srgbClr val="1A1A1A"/>
                </a:solidFill>
                <a:latin typeface="Cambria"/>
                <a:cs typeface="Cambria"/>
              </a:rPr>
              <a:t> </a:t>
            </a:r>
            <a:r>
              <a:rPr dirty="0" sz="1300" spc="-25">
                <a:solidFill>
                  <a:srgbClr val="333333"/>
                </a:solidFill>
                <a:latin typeface="Cambria"/>
                <a:cs typeface="Cambria"/>
              </a:rPr>
              <a:t>id</a:t>
            </a:r>
            <a:endParaRPr sz="1300">
              <a:latin typeface="Cambria"/>
              <a:cs typeface="Cambria"/>
            </a:endParaRPr>
          </a:p>
          <a:p>
            <a:pPr marL="669925">
              <a:lnSpc>
                <a:spcPct val="100000"/>
              </a:lnSpc>
              <a:spcBef>
                <a:spcPts val="420"/>
              </a:spcBef>
            </a:pPr>
            <a:r>
              <a:rPr dirty="0" sz="1150" spc="75">
                <a:solidFill>
                  <a:srgbClr val="779CAC"/>
                </a:solidFill>
                <a:latin typeface="Calibri"/>
                <a:cs typeface="Calibri"/>
              </a:rPr>
              <a:t>IOlN</a:t>
            </a:r>
            <a:endParaRPr sz="1150">
              <a:latin typeface="Calibri"/>
              <a:cs typeface="Calibri"/>
            </a:endParaRPr>
          </a:p>
          <a:p>
            <a:pPr marL="339090">
              <a:lnSpc>
                <a:spcPct val="100000"/>
              </a:lnSpc>
              <a:spcBef>
                <a:spcPts val="490"/>
              </a:spcBef>
            </a:pPr>
            <a:r>
              <a:rPr dirty="0" sz="1200">
                <a:solidFill>
                  <a:srgbClr val="3D3D3D"/>
                </a:solidFill>
                <a:latin typeface="Cambria"/>
                <a:cs typeface="Cambria"/>
              </a:rPr>
              <a:t>anden</a:t>
            </a:r>
            <a:r>
              <a:rPr dirty="0" sz="1200" spc="320">
                <a:solidFill>
                  <a:srgbClr val="3D3D3D"/>
                </a:solidFill>
                <a:latin typeface="Cambria"/>
                <a:cs typeface="Cambria"/>
              </a:rPr>
              <a:t> </a:t>
            </a:r>
            <a:r>
              <a:rPr dirty="0" sz="1200" spc="-40">
                <a:solidFill>
                  <a:srgbClr val="3D3D3D"/>
                </a:solidFill>
                <a:latin typeface="Cambria"/>
                <a:cs typeface="Cambria"/>
              </a:rPr>
              <a:t>de</a:t>
            </a:r>
            <a:r>
              <a:rPr dirty="0" sz="1200" spc="-125">
                <a:solidFill>
                  <a:srgbClr val="3D3D3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212121"/>
                </a:solidFill>
                <a:latin typeface="Cambria"/>
                <a:cs typeface="Cambria"/>
              </a:rPr>
              <a:t>t</a:t>
            </a:r>
            <a:r>
              <a:rPr dirty="0" sz="1200" spc="-5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dirty="0" sz="1200" spc="-80">
                <a:solidFill>
                  <a:srgbClr val="383838"/>
                </a:solidFill>
                <a:latin typeface="Cambria"/>
                <a:cs typeface="Cambria"/>
              </a:rPr>
              <a:t>a</a:t>
            </a:r>
            <a:r>
              <a:rPr dirty="0" sz="1200" spc="-145">
                <a:solidFill>
                  <a:srgbClr val="383838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232323"/>
                </a:solidFill>
                <a:latin typeface="Cambria"/>
                <a:cs typeface="Cambria"/>
              </a:rPr>
              <a:t>i</a:t>
            </a:r>
            <a:r>
              <a:rPr dirty="0" sz="1200" spc="10">
                <a:solidFill>
                  <a:srgbClr val="232323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232323"/>
                </a:solidFill>
                <a:latin typeface="Cambria"/>
                <a:cs typeface="Cambria"/>
              </a:rPr>
              <a:t>1</a:t>
            </a:r>
            <a:r>
              <a:rPr dirty="0" sz="1200">
                <a:solidFill>
                  <a:srgbClr val="565656"/>
                </a:solidFill>
                <a:latin typeface="Cambria"/>
                <a:cs typeface="Cambria"/>
              </a:rPr>
              <a:t>s</a:t>
            </a:r>
            <a:r>
              <a:rPr dirty="0" sz="1200" spc="409">
                <a:solidFill>
                  <a:srgbClr val="565656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758E9A"/>
                </a:solidFill>
                <a:latin typeface="Cambria"/>
                <a:cs typeface="Cambria"/>
              </a:rPr>
              <a:t>t</a:t>
            </a:r>
            <a:r>
              <a:rPr dirty="0" sz="1200" spc="-35">
                <a:solidFill>
                  <a:srgbClr val="758E9A"/>
                </a:solidFill>
                <a:latin typeface="Cambria"/>
                <a:cs typeface="Cambria"/>
              </a:rPr>
              <a:t> </a:t>
            </a:r>
            <a:r>
              <a:rPr dirty="0" sz="1200" spc="-114">
                <a:solidFill>
                  <a:srgbClr val="758E9A"/>
                </a:solidFill>
                <a:latin typeface="Cambria"/>
                <a:cs typeface="Cambria"/>
              </a:rPr>
              <a:t>**</a:t>
            </a:r>
            <a:r>
              <a:rPr dirty="0" sz="1200" spc="370">
                <a:solidFill>
                  <a:srgbClr val="758E9A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080808"/>
                </a:solidFill>
                <a:latin typeface="Cambria"/>
                <a:cs typeface="Cambria"/>
              </a:rPr>
              <a:t>o-</a:t>
            </a:r>
            <a:r>
              <a:rPr dirty="0" sz="1200" spc="55">
                <a:solidFill>
                  <a:srgbClr val="080808"/>
                </a:solidFill>
                <a:latin typeface="Cambria"/>
                <a:cs typeface="Cambria"/>
              </a:rPr>
              <a:t>der</a:t>
            </a:r>
            <a:r>
              <a:rPr dirty="0" sz="1200" spc="380">
                <a:solidFill>
                  <a:srgbClr val="080808"/>
                </a:solidFill>
                <a:latin typeface="Cambria"/>
                <a:cs typeface="Cambria"/>
              </a:rPr>
              <a:t> </a:t>
            </a:r>
            <a:r>
              <a:rPr dirty="0" sz="1200" spc="65">
                <a:solidFill>
                  <a:srgbClr val="262626"/>
                </a:solidFill>
                <a:latin typeface="Cambria"/>
                <a:cs typeface="Cambria"/>
              </a:rPr>
              <a:t>deta</a:t>
            </a:r>
            <a:r>
              <a:rPr dirty="0" sz="1200" spc="-140">
                <a:solidFill>
                  <a:srgbClr val="262626"/>
                </a:solidFill>
                <a:latin typeface="Cambria"/>
                <a:cs typeface="Cambria"/>
              </a:rPr>
              <a:t> </a:t>
            </a:r>
            <a:r>
              <a:rPr dirty="0" sz="1200" spc="50">
                <a:latin typeface="Cambria"/>
                <a:cs typeface="Cambria"/>
              </a:rPr>
              <a:t>iIs</a:t>
            </a:r>
            <a:r>
              <a:rPr dirty="0" sz="1200" spc="295"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4F4F4F"/>
                </a:solidFill>
                <a:latin typeface="Cambria"/>
                <a:cs typeface="Cambria"/>
              </a:rPr>
              <a:t>.</a:t>
            </a:r>
            <a:r>
              <a:rPr dirty="0" sz="1200" spc="-70">
                <a:solidFill>
                  <a:srgbClr val="4F4F4F"/>
                </a:solidFill>
                <a:latin typeface="Cambria"/>
                <a:cs typeface="Cambria"/>
              </a:rPr>
              <a:t> </a:t>
            </a:r>
            <a:r>
              <a:rPr dirty="0" sz="1200" spc="65">
                <a:solidFill>
                  <a:srgbClr val="212121"/>
                </a:solidFill>
                <a:latin typeface="Cambria"/>
                <a:cs typeface="Cambria"/>
              </a:rPr>
              <a:t>pizza</a:t>
            </a:r>
            <a:r>
              <a:rPr dirty="0" sz="1200" spc="47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1D1D1D"/>
                </a:solidFill>
                <a:latin typeface="Cambria"/>
                <a:cs typeface="Cambria"/>
              </a:rPr>
              <a:t>*d</a:t>
            </a:r>
            <a:r>
              <a:rPr dirty="0" sz="1200" spc="425">
                <a:solidFill>
                  <a:srgbClr val="1D1D1D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7B7B7B"/>
                </a:solidFill>
                <a:latin typeface="Cambria"/>
                <a:cs typeface="Cambria"/>
              </a:rPr>
              <a:t>=</a:t>
            </a:r>
            <a:r>
              <a:rPr dirty="0" sz="1200" spc="420">
                <a:solidFill>
                  <a:srgbClr val="7B7B7B"/>
                </a:solidFill>
                <a:latin typeface="Cambria"/>
                <a:cs typeface="Cambria"/>
              </a:rPr>
              <a:t> </a:t>
            </a:r>
            <a:r>
              <a:rPr dirty="0" sz="1200" spc="55">
                <a:solidFill>
                  <a:srgbClr val="282828"/>
                </a:solidFill>
                <a:latin typeface="Cambria"/>
                <a:cs typeface="Cambria"/>
              </a:rPr>
              <a:t>pizzas</a:t>
            </a:r>
            <a:r>
              <a:rPr dirty="0" sz="1200" spc="15">
                <a:solidFill>
                  <a:srgbClr val="282828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575757"/>
                </a:solidFill>
                <a:latin typeface="Cambria"/>
                <a:cs typeface="Cambria"/>
              </a:rPr>
              <a:t>.</a:t>
            </a:r>
            <a:r>
              <a:rPr dirty="0" sz="1200" spc="-65">
                <a:solidFill>
                  <a:srgbClr val="575757"/>
                </a:solidFill>
                <a:latin typeface="Cambria"/>
                <a:cs typeface="Cambria"/>
              </a:rPr>
              <a:t> </a:t>
            </a:r>
            <a:r>
              <a:rPr dirty="0" sz="1200" spc="65">
                <a:latin typeface="Cambria"/>
                <a:cs typeface="Cambria"/>
              </a:rPr>
              <a:t>pizza</a:t>
            </a:r>
            <a:r>
              <a:rPr dirty="0" sz="1200" spc="459">
                <a:latin typeface="Cambria"/>
                <a:cs typeface="Cambria"/>
              </a:rPr>
              <a:t> </a:t>
            </a:r>
            <a:r>
              <a:rPr dirty="0" sz="1200" spc="40">
                <a:solidFill>
                  <a:srgbClr val="131313"/>
                </a:solidFill>
                <a:latin typeface="Cambria"/>
                <a:cs typeface="Cambria"/>
              </a:rPr>
              <a:t>id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1200" spc="-55">
                <a:solidFill>
                  <a:srgbClr val="678EA1"/>
                </a:solidFill>
                <a:latin typeface="Cambria"/>
                <a:cs typeface="Cambria"/>
              </a:rPr>
              <a:t>‹:</a:t>
            </a:r>
            <a:r>
              <a:rPr dirty="0" sz="1200" spc="-80">
                <a:solidFill>
                  <a:srgbClr val="678EA1"/>
                </a:solidFill>
                <a:latin typeface="Cambria"/>
                <a:cs typeface="Cambria"/>
              </a:rPr>
              <a:t> </a:t>
            </a:r>
            <a:r>
              <a:rPr dirty="0" sz="1200" spc="-70">
                <a:solidFill>
                  <a:srgbClr val="678EA1"/>
                </a:solidFill>
                <a:latin typeface="Cambria"/>
                <a:cs typeface="Cambria"/>
              </a:rPr>
              <a:t>-</a:t>
            </a:r>
            <a:r>
              <a:rPr dirty="0" sz="1200" spc="-25">
                <a:solidFill>
                  <a:srgbClr val="678EA1"/>
                </a:solidFill>
                <a:latin typeface="Cambria"/>
                <a:cs typeface="Cambria"/>
              </a:rPr>
              <a:t>f°Hf’</a:t>
            </a:r>
            <a:r>
              <a:rPr dirty="0" sz="1200" spc="345">
                <a:solidFill>
                  <a:srgbClr val="678EA1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5689A1"/>
                </a:solidFill>
                <a:latin typeface="Cambria"/>
                <a:cs typeface="Cambria"/>
              </a:rPr>
              <a:t>F›</a:t>
            </a:r>
            <a:r>
              <a:rPr dirty="0" sz="1200" spc="170">
                <a:solidFill>
                  <a:srgbClr val="5689A1"/>
                </a:solidFill>
                <a:latin typeface="Cambria"/>
                <a:cs typeface="Cambria"/>
              </a:rPr>
              <a:t>  </a:t>
            </a:r>
            <a:r>
              <a:rPr dirty="0" sz="1200">
                <a:solidFill>
                  <a:srgbClr val="333333"/>
                </a:solidFill>
                <a:latin typeface="Cambria"/>
                <a:cs typeface="Cambria"/>
              </a:rPr>
              <a:t>p</a:t>
            </a:r>
            <a:r>
              <a:rPr dirty="0" sz="1200">
                <a:solidFill>
                  <a:srgbClr val="424242"/>
                </a:solidFill>
                <a:latin typeface="Cambria"/>
                <a:cs typeface="Cambria"/>
              </a:rPr>
              <a:t>i</a:t>
            </a:r>
            <a:r>
              <a:rPr dirty="0" sz="1200" spc="-60">
                <a:solidFill>
                  <a:srgbClr val="424242"/>
                </a:solidFill>
                <a:latin typeface="Cambria"/>
                <a:cs typeface="Cambria"/>
              </a:rPr>
              <a:t> </a:t>
            </a:r>
            <a:r>
              <a:rPr dirty="0" sz="1200" spc="-35">
                <a:solidFill>
                  <a:srgbClr val="5B5B5B"/>
                </a:solidFill>
                <a:latin typeface="Cambria"/>
                <a:cs typeface="Cambria"/>
              </a:rPr>
              <a:t>-</a:t>
            </a:r>
            <a:r>
              <a:rPr dirty="0" sz="1200">
                <a:solidFill>
                  <a:srgbClr val="5B5B5B"/>
                </a:solidFill>
                <a:latin typeface="Cambria"/>
                <a:cs typeface="Cambria"/>
              </a:rPr>
              <a:t>z</a:t>
            </a:r>
            <a:r>
              <a:rPr dirty="0" sz="1200" spc="80">
                <a:solidFill>
                  <a:srgbClr val="5B5B5B"/>
                </a:solidFill>
                <a:latin typeface="Cambria"/>
                <a:cs typeface="Cambria"/>
              </a:rPr>
              <a:t> </a:t>
            </a:r>
            <a:r>
              <a:rPr dirty="0" sz="1200" spc="60">
                <a:latin typeface="Cambria"/>
                <a:cs typeface="Cambria"/>
              </a:rPr>
              <a:t>a_type</a:t>
            </a:r>
            <a:r>
              <a:rPr dirty="0" sz="1200" spc="-120"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626262"/>
                </a:solidFill>
                <a:latin typeface="Cambria"/>
                <a:cs typeface="Cambria"/>
              </a:rPr>
              <a:t>s</a:t>
            </a:r>
            <a:r>
              <a:rPr dirty="0" sz="1200" spc="-30">
                <a:solidFill>
                  <a:srgbClr val="626262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494949"/>
                </a:solidFill>
                <a:latin typeface="Cambria"/>
                <a:cs typeface="Cambria"/>
              </a:rPr>
              <a:t>.</a:t>
            </a:r>
            <a:r>
              <a:rPr dirty="0" sz="1200" spc="-50">
                <a:solidFill>
                  <a:srgbClr val="494949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525252"/>
                </a:solidFill>
                <a:latin typeface="Cambria"/>
                <a:cs typeface="Cambria"/>
              </a:rPr>
              <a:t>c</a:t>
            </a:r>
            <a:r>
              <a:rPr dirty="0" sz="1200">
                <a:solidFill>
                  <a:srgbClr val="5E5E5E"/>
                </a:solidFill>
                <a:latin typeface="Cambria"/>
                <a:cs typeface="Cambria"/>
              </a:rPr>
              <a:t>a</a:t>
            </a:r>
            <a:r>
              <a:rPr dirty="0" sz="1200" spc="-120">
                <a:solidFill>
                  <a:srgbClr val="5E5E5E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131313"/>
                </a:solidFill>
                <a:latin typeface="Cambria"/>
                <a:cs typeface="Cambria"/>
              </a:rPr>
              <a:t>tegony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7582594" y="4113522"/>
            <a:ext cx="821055" cy="3962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400" spc="-100">
                <a:solidFill>
                  <a:srgbClr val="0E0E0E"/>
                </a:solidFill>
                <a:latin typeface="Cambria"/>
                <a:cs typeface="Cambria"/>
              </a:rPr>
              <a:t>Classic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9092114" y="4113522"/>
            <a:ext cx="711835" cy="3962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400" spc="-75">
                <a:latin typeface="Cambria"/>
                <a:cs typeface="Cambria"/>
              </a:rPr>
              <a:t>26.91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7583298" y="4968316"/>
            <a:ext cx="923925" cy="3816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300" spc="-110">
                <a:solidFill>
                  <a:srgbClr val="313131"/>
                </a:solidFill>
                <a:latin typeface="Cambria"/>
                <a:cs typeface="Cambria"/>
              </a:rPr>
              <a:t>Chicken</a:t>
            </a:r>
            <a:endParaRPr sz="2300">
              <a:latin typeface="Cambria"/>
              <a:cs typeface="Cambri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9092875" y="4968316"/>
            <a:ext cx="706755" cy="3816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300" spc="-40">
                <a:solidFill>
                  <a:srgbClr val="2F2F2F"/>
                </a:solidFill>
                <a:latin typeface="Cambria"/>
                <a:cs typeface="Cambria"/>
              </a:rPr>
              <a:t>23.96</a:t>
            </a:r>
            <a:endParaRPr sz="23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23297" y="778742"/>
            <a:ext cx="10670540" cy="6010910"/>
            <a:chOff x="23297" y="778742"/>
            <a:chExt cx="10670540" cy="601091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297" y="778742"/>
              <a:ext cx="10670102" cy="6010666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91019" y="4296613"/>
              <a:ext cx="2702471" cy="104837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2212" y="1961073"/>
              <a:ext cx="4088653" cy="378578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15008" y="2887135"/>
              <a:ext cx="2446202" cy="151431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91019" y="4051993"/>
              <a:ext cx="3855681" cy="133958"/>
            </a:xfrm>
            <a:prstGeom prst="rect">
              <a:avLst/>
            </a:prstGeom>
          </p:spPr>
        </p:pic>
      </p:grpSp>
      <p:sp>
        <p:nvSpPr>
          <p:cNvPr id="8" name="object 8" descr=""/>
          <p:cNvSpPr txBox="1"/>
          <p:nvPr/>
        </p:nvSpPr>
        <p:spPr>
          <a:xfrm>
            <a:off x="7910432" y="3299365"/>
            <a:ext cx="74612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70">
                <a:solidFill>
                  <a:srgbClr val="1F1F1F"/>
                </a:solidFill>
                <a:latin typeface="Cambria"/>
                <a:cs typeface="Cambria"/>
              </a:rPr>
              <a:t>20</a:t>
            </a:r>
            <a:r>
              <a:rPr dirty="0" sz="1200" spc="-15">
                <a:solidFill>
                  <a:srgbClr val="1F1F1F"/>
                </a:solidFill>
                <a:latin typeface="Cambria"/>
                <a:cs typeface="Cambria"/>
              </a:rPr>
              <a:t> </a:t>
            </a:r>
            <a:r>
              <a:rPr dirty="0" sz="1200" spc="-25">
                <a:solidFill>
                  <a:srgbClr val="232323"/>
                </a:solidFill>
                <a:latin typeface="Cambria"/>
                <a:cs typeface="Cambria"/>
              </a:rPr>
              <a:t>Ł54</a:t>
            </a:r>
            <a:r>
              <a:rPr dirty="0" sz="1200" spc="-55">
                <a:solidFill>
                  <a:srgbClr val="232323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3F3F3F"/>
                </a:solidFill>
                <a:latin typeface="Cambria"/>
                <a:cs typeface="Cambria"/>
              </a:rPr>
              <a:t>I-0</a:t>
            </a:r>
            <a:r>
              <a:rPr dirty="0" sz="1200" spc="-30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200" spc="-50">
                <a:solidFill>
                  <a:srgbClr val="3D3D3D"/>
                </a:solidFill>
                <a:latin typeface="Cambria"/>
                <a:cs typeface="Cambria"/>
              </a:rPr>
              <a:t>ł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8853967" y="3299365"/>
            <a:ext cx="140779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40">
                <a:latin typeface="Cambria"/>
                <a:cs typeface="Cambria"/>
              </a:rPr>
              <a:t>27Ł3.9500000000001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8844762" y="3957752"/>
            <a:ext cx="475615" cy="2006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50" spc="-10">
                <a:solidFill>
                  <a:srgbClr val="232323"/>
                </a:solidFill>
                <a:latin typeface="Cambria"/>
                <a:cs typeface="Cambria"/>
              </a:rPr>
              <a:t>9863.6</a:t>
            </a:r>
            <a:endParaRPr sz="1150">
              <a:latin typeface="Cambria"/>
              <a:cs typeface="Cambri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7905294" y="4330089"/>
            <a:ext cx="755650" cy="493395"/>
          </a:xfrm>
          <a:prstGeom prst="rect">
            <a:avLst/>
          </a:prstGeom>
        </p:spPr>
        <p:txBody>
          <a:bodyPr wrap="square" lIns="0" tIns="571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dirty="0" sz="1350" spc="-95">
                <a:solidFill>
                  <a:srgbClr val="080808"/>
                </a:solidFill>
                <a:latin typeface="Courier New"/>
                <a:cs typeface="Courier New"/>
              </a:rPr>
              <a:t>2OI5OL06</a:t>
            </a:r>
            <a:endParaRPr sz="1350">
              <a:latin typeface="Courier New"/>
              <a:cs typeface="Courier New"/>
            </a:endParaRPr>
          </a:p>
          <a:p>
            <a:pPr marL="17780">
              <a:lnSpc>
                <a:spcPct val="100000"/>
              </a:lnSpc>
              <a:spcBef>
                <a:spcPts val="270"/>
              </a:spcBef>
            </a:pPr>
            <a:r>
              <a:rPr dirty="0" sz="1200" spc="-70">
                <a:solidFill>
                  <a:srgbClr val="2A2A2A"/>
                </a:solidFill>
                <a:latin typeface="Cambria"/>
                <a:cs typeface="Cambria"/>
              </a:rPr>
              <a:t>20</a:t>
            </a:r>
            <a:r>
              <a:rPr dirty="0" sz="1200" spc="-90">
                <a:solidFill>
                  <a:srgbClr val="2A2A2A"/>
                </a:solidFill>
                <a:latin typeface="Cambria"/>
                <a:cs typeface="Cambria"/>
              </a:rPr>
              <a:t> </a:t>
            </a:r>
            <a:r>
              <a:rPr dirty="0" sz="1200" spc="-55">
                <a:solidFill>
                  <a:srgbClr val="2D2D2D"/>
                </a:solidFill>
                <a:latin typeface="Cambria"/>
                <a:cs typeface="Cambria"/>
              </a:rPr>
              <a:t>IS</a:t>
            </a:r>
            <a:r>
              <a:rPr dirty="0" sz="1200" spc="-55">
                <a:solidFill>
                  <a:srgbClr val="5D5D5D"/>
                </a:solidFill>
                <a:latin typeface="Cambria"/>
                <a:cs typeface="Cambria"/>
              </a:rPr>
              <a:t>•0</a:t>
            </a:r>
            <a:r>
              <a:rPr dirty="0" sz="1200" spc="-60">
                <a:solidFill>
                  <a:srgbClr val="5D5D5D"/>
                </a:solidFill>
                <a:latin typeface="Cambria"/>
                <a:cs typeface="Cambria"/>
              </a:rPr>
              <a:t> </a:t>
            </a:r>
            <a:r>
              <a:rPr dirty="0" sz="1200" spc="-95">
                <a:solidFill>
                  <a:srgbClr val="424242"/>
                </a:solidFill>
                <a:latin typeface="Cambria"/>
                <a:cs typeface="Cambria"/>
              </a:rPr>
              <a:t>I</a:t>
            </a:r>
            <a:r>
              <a:rPr dirty="0" sz="1200" spc="-15">
                <a:solidFill>
                  <a:srgbClr val="424242"/>
                </a:solidFill>
                <a:latin typeface="Cambria"/>
                <a:cs typeface="Cambria"/>
              </a:rPr>
              <a:t> </a:t>
            </a:r>
            <a:r>
              <a:rPr dirty="0" sz="1200" spc="-65">
                <a:solidFill>
                  <a:srgbClr val="5B5B5B"/>
                </a:solidFill>
                <a:latin typeface="Cambria"/>
                <a:cs typeface="Cambria"/>
              </a:rPr>
              <a:t>•0</a:t>
            </a:r>
            <a:r>
              <a:rPr dirty="0" sz="1200" spc="-65">
                <a:solidFill>
                  <a:srgbClr val="565656"/>
                </a:solidFill>
                <a:latin typeface="Cambria"/>
                <a:cs typeface="Cambria"/>
              </a:rPr>
              <a:t>7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8861985" y="4615654"/>
            <a:ext cx="40322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65">
                <a:solidFill>
                  <a:srgbClr val="343434"/>
                </a:solidFill>
                <a:latin typeface="Cambria"/>
                <a:cs typeface="Cambria"/>
              </a:rPr>
              <a:t>16</a:t>
            </a:r>
            <a:r>
              <a:rPr dirty="0" sz="1200" spc="-65">
                <a:solidFill>
                  <a:srgbClr val="484848"/>
                </a:solidFill>
                <a:latin typeface="Cambria"/>
                <a:cs typeface="Cambria"/>
              </a:rPr>
              <a:t>560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7909667" y="5267490"/>
            <a:ext cx="753745" cy="22225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250" spc="-85">
                <a:solidFill>
                  <a:srgbClr val="232323"/>
                </a:solidFill>
                <a:latin typeface="Cambria"/>
                <a:cs typeface="Cambria"/>
              </a:rPr>
              <a:t>20</a:t>
            </a:r>
            <a:r>
              <a:rPr dirty="0" sz="1250" spc="-110">
                <a:solidFill>
                  <a:srgbClr val="232323"/>
                </a:solidFill>
                <a:latin typeface="Cambria"/>
                <a:cs typeface="Cambria"/>
              </a:rPr>
              <a:t> </a:t>
            </a:r>
            <a:r>
              <a:rPr dirty="0" sz="1250">
                <a:solidFill>
                  <a:srgbClr val="1A1A1A"/>
                </a:solidFill>
                <a:latin typeface="Cambria"/>
                <a:cs typeface="Cambria"/>
              </a:rPr>
              <a:t>IS</a:t>
            </a:r>
            <a:r>
              <a:rPr dirty="0" sz="1250">
                <a:solidFill>
                  <a:srgbClr val="2D2D2D"/>
                </a:solidFill>
                <a:latin typeface="Cambria"/>
                <a:cs typeface="Cambria"/>
              </a:rPr>
              <a:t>-</a:t>
            </a:r>
            <a:r>
              <a:rPr dirty="0" sz="1250" spc="-110">
                <a:solidFill>
                  <a:srgbClr val="2D2D2D"/>
                </a:solidFill>
                <a:latin typeface="Cambria"/>
                <a:cs typeface="Cambria"/>
              </a:rPr>
              <a:t>0</a:t>
            </a:r>
            <a:r>
              <a:rPr dirty="0" sz="1250" spc="-105">
                <a:solidFill>
                  <a:srgbClr val="2D2D2D"/>
                </a:solidFill>
                <a:latin typeface="Cambria"/>
                <a:cs typeface="Cambria"/>
              </a:rPr>
              <a:t> </a:t>
            </a:r>
            <a:r>
              <a:rPr dirty="0" sz="1250" spc="50">
                <a:solidFill>
                  <a:srgbClr val="161616"/>
                </a:solidFill>
                <a:latin typeface="Cambria"/>
                <a:cs typeface="Cambria"/>
              </a:rPr>
              <a:t>I-</a:t>
            </a:r>
            <a:r>
              <a:rPr dirty="0" sz="1250" spc="45">
                <a:solidFill>
                  <a:srgbClr val="161616"/>
                </a:solidFill>
                <a:latin typeface="Cambria"/>
                <a:cs typeface="Cambria"/>
              </a:rPr>
              <a:t>ł0</a:t>
            </a:r>
            <a:endParaRPr sz="1250">
              <a:latin typeface="Cambria"/>
              <a:cs typeface="Cambri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8853204" y="5267490"/>
            <a:ext cx="1398905" cy="22225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250" spc="-70">
                <a:solidFill>
                  <a:srgbClr val="111111"/>
                </a:solidFill>
                <a:latin typeface="Cambria"/>
                <a:cs typeface="Cambria"/>
              </a:rPr>
              <a:t>23990.3</a:t>
            </a:r>
            <a:r>
              <a:rPr dirty="0" sz="1250" spc="-6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250" spc="-10">
                <a:solidFill>
                  <a:srgbClr val="212121"/>
                </a:solidFill>
                <a:latin typeface="Cambria"/>
                <a:cs typeface="Cambria"/>
              </a:rPr>
              <a:t>&amp;00000002</a:t>
            </a:r>
            <a:endParaRPr sz="1250">
              <a:latin typeface="Cambria"/>
              <a:cs typeface="Cambri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7916726" y="5931944"/>
            <a:ext cx="71183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30">
                <a:solidFill>
                  <a:srgbClr val="282828"/>
                </a:solidFill>
                <a:latin typeface="Times New Roman"/>
                <a:cs typeface="Times New Roman"/>
              </a:rPr>
              <a:t>20</a:t>
            </a:r>
            <a:r>
              <a:rPr dirty="0" sz="1200" spc="-75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dirty="0" sz="1200" spc="-30">
                <a:latin typeface="Times New Roman"/>
                <a:cs typeface="Times New Roman"/>
              </a:rPr>
              <a:t>IS</a:t>
            </a:r>
            <a:r>
              <a:rPr dirty="0" sz="1200" spc="-30">
                <a:solidFill>
                  <a:srgbClr val="565656"/>
                </a:solidFill>
                <a:latin typeface="Times New Roman"/>
                <a:cs typeface="Times New Roman"/>
              </a:rPr>
              <a:t>4</a:t>
            </a:r>
            <a:r>
              <a:rPr dirty="0" sz="1200" spc="390">
                <a:solidFill>
                  <a:srgbClr val="565656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131313"/>
                </a:solidFill>
                <a:latin typeface="Times New Roman"/>
                <a:cs typeface="Times New Roman"/>
              </a:rPr>
              <a:t>I</a:t>
            </a:r>
            <a:r>
              <a:rPr dirty="0" sz="1200">
                <a:solidFill>
                  <a:srgbClr val="3F3F3F"/>
                </a:solidFill>
                <a:latin typeface="Times New Roman"/>
                <a:cs typeface="Times New Roman"/>
              </a:rPr>
              <a:t>-</a:t>
            </a:r>
            <a:r>
              <a:rPr dirty="0" sz="1200" spc="-185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solidFill>
                  <a:srgbClr val="161616"/>
                </a:solidFill>
                <a:latin typeface="Times New Roman"/>
                <a:cs typeface="Times New Roman"/>
              </a:rPr>
              <a:t>l3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7910050" y="6368522"/>
            <a:ext cx="751205" cy="2152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250" spc="-85">
                <a:solidFill>
                  <a:srgbClr val="282828"/>
                </a:solidFill>
                <a:latin typeface="Cambria"/>
                <a:cs typeface="Cambria"/>
              </a:rPr>
              <a:t>20</a:t>
            </a:r>
            <a:r>
              <a:rPr dirty="0" sz="1250" spc="-65">
                <a:solidFill>
                  <a:srgbClr val="282828"/>
                </a:solidFill>
                <a:latin typeface="Cambria"/>
                <a:cs typeface="Cambria"/>
              </a:rPr>
              <a:t> </a:t>
            </a:r>
            <a:r>
              <a:rPr dirty="0" sz="1250" spc="-10">
                <a:solidFill>
                  <a:srgbClr val="1D1D1D"/>
                </a:solidFill>
                <a:latin typeface="Cambria"/>
                <a:cs typeface="Cambria"/>
              </a:rPr>
              <a:t>tS.0</a:t>
            </a:r>
            <a:r>
              <a:rPr dirty="0" sz="1250" spc="-125">
                <a:solidFill>
                  <a:srgbClr val="1D1D1D"/>
                </a:solidFill>
                <a:latin typeface="Cambria"/>
                <a:cs typeface="Cambria"/>
              </a:rPr>
              <a:t> </a:t>
            </a:r>
            <a:r>
              <a:rPr dirty="0" sz="1250">
                <a:solidFill>
                  <a:srgbClr val="343434"/>
                </a:solidFill>
                <a:latin typeface="Cambria"/>
                <a:cs typeface="Cambria"/>
              </a:rPr>
              <a:t>I.</a:t>
            </a:r>
            <a:r>
              <a:rPr dirty="0" sz="1250" spc="35">
                <a:solidFill>
                  <a:srgbClr val="343434"/>
                </a:solidFill>
                <a:latin typeface="Cambria"/>
                <a:cs typeface="Cambria"/>
              </a:rPr>
              <a:t> </a:t>
            </a:r>
            <a:r>
              <a:rPr dirty="0" sz="1250" spc="-65">
                <a:solidFill>
                  <a:srgbClr val="414141"/>
                </a:solidFill>
                <a:latin typeface="Cambria"/>
                <a:cs typeface="Cambria"/>
              </a:rPr>
              <a:t>15</a:t>
            </a:r>
            <a:endParaRPr sz="1250">
              <a:latin typeface="Cambria"/>
              <a:cs typeface="Cambria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8860261" y="5918974"/>
            <a:ext cx="1384300" cy="664845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1200">
                <a:latin typeface="Times New Roman"/>
                <a:cs typeface="Times New Roman"/>
              </a:rPr>
              <a:t>29831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42424"/>
                </a:solidFill>
                <a:latin typeface="Times New Roman"/>
                <a:cs typeface="Times New Roman"/>
              </a:rPr>
              <a:t>300000000003</a:t>
            </a:r>
            <a:endParaRPr sz="1200">
              <a:latin typeface="Times New Roman"/>
              <a:cs typeface="Times New Roman"/>
            </a:endParaRPr>
          </a:p>
          <a:p>
            <a:pPr marL="440055">
              <a:lnSpc>
                <a:spcPct val="100000"/>
              </a:lnSpc>
              <a:spcBef>
                <a:spcPts val="155"/>
              </a:spcBef>
            </a:pPr>
            <a:r>
              <a:rPr dirty="0" sz="1350" spc="-204">
                <a:solidFill>
                  <a:srgbClr val="2D2D2D"/>
                </a:solidFill>
                <a:latin typeface="Courier New"/>
                <a:cs typeface="Courier New"/>
              </a:rPr>
              <a:t>7D0O0O000O04</a:t>
            </a:r>
            <a:endParaRPr sz="1350">
              <a:latin typeface="Courier New"/>
              <a:cs typeface="Courier New"/>
            </a:endParaRPr>
          </a:p>
          <a:p>
            <a:pPr marL="440690">
              <a:lnSpc>
                <a:spcPct val="100000"/>
              </a:lnSpc>
              <a:spcBef>
                <a:spcPts val="220"/>
              </a:spcBef>
            </a:pPr>
            <a:r>
              <a:rPr dirty="0" sz="1250" spc="-85">
                <a:solidFill>
                  <a:srgbClr val="343434"/>
                </a:solidFill>
                <a:latin typeface="Courier New"/>
                <a:cs typeface="Courier New"/>
              </a:rPr>
              <a:t>800Q00Q00Q1</a:t>
            </a:r>
            <a:endParaRPr sz="12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297" y="772915"/>
            <a:ext cx="10670102" cy="6010668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9147364" y="3950472"/>
            <a:ext cx="619760" cy="2438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00" spc="-275">
                <a:solidFill>
                  <a:srgbClr val="181818"/>
                </a:solidFill>
                <a:latin typeface="Courier New"/>
                <a:cs typeface="Courier New"/>
              </a:rPr>
              <a:t>4]404.25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146972" y="5882680"/>
            <a:ext cx="1360170" cy="2876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545">
                <a:solidFill>
                  <a:srgbClr val="4F4F4F"/>
                </a:solidFill>
                <a:latin typeface="Consolas"/>
                <a:cs typeface="Consolas"/>
              </a:rPr>
              <a:t>szæs.as</a:t>
            </a:r>
            <a:endParaRPr sz="17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78737"/>
            <a:ext cx="10693400" cy="599902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73294"/>
            <a:ext cx="10693400" cy="600990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90393"/>
            <a:ext cx="10693400" cy="597571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56958"/>
            <a:ext cx="10693400" cy="604258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23" y="3330756"/>
            <a:ext cx="10670153" cy="3428860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11623" y="762016"/>
            <a:ext cx="10681970" cy="2336800"/>
            <a:chOff x="11623" y="762016"/>
            <a:chExt cx="10681970" cy="2336800"/>
          </a:xfrm>
        </p:grpSpPr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23" y="762016"/>
              <a:ext cx="10681776" cy="1522646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79772" y="2296285"/>
              <a:ext cx="790381" cy="802004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9879772" y="2296285"/>
              <a:ext cx="779145" cy="790575"/>
            </a:xfrm>
            <a:custGeom>
              <a:avLst/>
              <a:gdLst/>
              <a:ahLst/>
              <a:cxnLst/>
              <a:rect l="l" t="t" r="r" b="b"/>
              <a:pathLst>
                <a:path w="779145" h="790575">
                  <a:moveTo>
                    <a:pt x="778758" y="790381"/>
                  </a:moveTo>
                  <a:lnTo>
                    <a:pt x="0" y="790381"/>
                  </a:lnTo>
                  <a:lnTo>
                    <a:pt x="0" y="0"/>
                  </a:lnTo>
                  <a:lnTo>
                    <a:pt x="778758" y="0"/>
                  </a:lnTo>
                  <a:lnTo>
                    <a:pt x="778758" y="790381"/>
                  </a:lnTo>
                  <a:close/>
                </a:path>
              </a:pathLst>
            </a:custGeom>
            <a:solidFill>
              <a:srgbClr val="055B5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4991" y="2307910"/>
              <a:ext cx="5997602" cy="778758"/>
            </a:xfrm>
            <a:prstGeom prst="rect">
              <a:avLst/>
            </a:prstGeom>
          </p:spPr>
        </p:pic>
      </p:grpSp>
      <p:sp>
        <p:nvSpPr>
          <p:cNvPr id="8" name="object 8" descr=""/>
          <p:cNvSpPr txBox="1"/>
          <p:nvPr/>
        </p:nvSpPr>
        <p:spPr>
          <a:xfrm>
            <a:off x="1048024" y="2531791"/>
            <a:ext cx="661670" cy="2508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50" spc="-50">
                <a:solidFill>
                  <a:srgbClr val="5D7C8E"/>
                </a:solidFill>
                <a:latin typeface="Cambria"/>
                <a:cs typeface="Cambria"/>
              </a:rPr>
              <a:t>s</a:t>
            </a:r>
            <a:r>
              <a:rPr dirty="0" sz="1450" spc="-175">
                <a:solidFill>
                  <a:srgbClr val="5D7C8E"/>
                </a:solidFill>
                <a:latin typeface="Cambria"/>
                <a:cs typeface="Cambria"/>
              </a:rPr>
              <a:t> </a:t>
            </a:r>
            <a:r>
              <a:rPr dirty="0" sz="1450">
                <a:solidFill>
                  <a:srgbClr val="2F6B8E"/>
                </a:solidFill>
                <a:latin typeface="Cambria"/>
                <a:cs typeface="Cambria"/>
              </a:rPr>
              <a:t>ct</a:t>
            </a:r>
            <a:r>
              <a:rPr dirty="0" sz="1450" spc="200">
                <a:solidFill>
                  <a:srgbClr val="2F6B8E"/>
                </a:solidFill>
                <a:latin typeface="Cambria"/>
                <a:cs typeface="Cambria"/>
              </a:rPr>
              <a:t> </a:t>
            </a:r>
            <a:r>
              <a:rPr dirty="0" sz="1450" spc="60">
                <a:solidFill>
                  <a:srgbClr val="5B809A"/>
                </a:solidFill>
                <a:latin typeface="Cambria"/>
                <a:cs typeface="Cambria"/>
              </a:rPr>
              <a:t>ec</a:t>
            </a:r>
            <a:r>
              <a:rPr dirty="0" sz="1450" spc="60">
                <a:solidFill>
                  <a:srgbClr val="3A8C97"/>
                </a:solidFill>
                <a:latin typeface="Cambria"/>
                <a:cs typeface="Cambria"/>
              </a:rPr>
              <a:t>*.</a:t>
            </a:r>
            <a:endParaRPr sz="1450">
              <a:latin typeface="Cambria"/>
              <a:cs typeface="Cambri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988136" y="2531791"/>
            <a:ext cx="4359275" cy="2508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19405" algn="l"/>
                <a:tab pos="1774189" algn="l"/>
              </a:tabLst>
            </a:pPr>
            <a:r>
              <a:rPr dirty="0" sz="1450" spc="-50">
                <a:solidFill>
                  <a:srgbClr val="878787"/>
                </a:solidFill>
                <a:latin typeface="Cambria"/>
                <a:cs typeface="Cambria"/>
              </a:rPr>
              <a:t>.</a:t>
            </a:r>
            <a:r>
              <a:rPr dirty="0" sz="1450">
                <a:solidFill>
                  <a:srgbClr val="878787"/>
                </a:solidFill>
                <a:latin typeface="Cambria"/>
                <a:cs typeface="Cambria"/>
              </a:rPr>
              <a:t>	</a:t>
            </a:r>
            <a:r>
              <a:rPr dirty="0" sz="1450" spc="80">
                <a:solidFill>
                  <a:srgbClr val="5B5B5B"/>
                </a:solidFill>
                <a:latin typeface="Cambria"/>
                <a:cs typeface="Cambria"/>
              </a:rPr>
              <a:t>(o</a:t>
            </a:r>
            <a:r>
              <a:rPr dirty="0" sz="1450" spc="80">
                <a:solidFill>
                  <a:srgbClr val="2A2A2A"/>
                </a:solidFill>
                <a:latin typeface="Cambria"/>
                <a:cs typeface="Cambria"/>
              </a:rPr>
              <a:t>cde</a:t>
            </a:r>
            <a:r>
              <a:rPr dirty="0" sz="1450" spc="-150">
                <a:solidFill>
                  <a:srgbClr val="2A2A2A"/>
                </a:solidFill>
                <a:latin typeface="Cambria"/>
                <a:cs typeface="Cambria"/>
              </a:rPr>
              <a:t> </a:t>
            </a:r>
            <a:r>
              <a:rPr dirty="0" sz="1450">
                <a:solidFill>
                  <a:srgbClr val="525252"/>
                </a:solidFill>
                <a:latin typeface="Cambria"/>
                <a:cs typeface="Cambria"/>
              </a:rPr>
              <a:t>c</a:t>
            </a:r>
            <a:r>
              <a:rPr dirty="0" sz="1450" spc="140">
                <a:solidFill>
                  <a:srgbClr val="525252"/>
                </a:solidFill>
                <a:latin typeface="Cambria"/>
                <a:cs typeface="Cambria"/>
              </a:rPr>
              <a:t>  </a:t>
            </a:r>
            <a:r>
              <a:rPr dirty="0" sz="1450">
                <a:latin typeface="Cambria"/>
                <a:cs typeface="Cambria"/>
              </a:rPr>
              <a:t>id</a:t>
            </a:r>
            <a:r>
              <a:rPr dirty="0" sz="1450" spc="315">
                <a:latin typeface="Cambria"/>
                <a:cs typeface="Cambria"/>
              </a:rPr>
              <a:t> </a:t>
            </a:r>
            <a:r>
              <a:rPr dirty="0" sz="1450">
                <a:solidFill>
                  <a:srgbClr val="707070"/>
                </a:solidFill>
                <a:latin typeface="Cambria"/>
                <a:cs typeface="Cambria"/>
              </a:rPr>
              <a:t>)</a:t>
            </a:r>
            <a:r>
              <a:rPr dirty="0" sz="1450" spc="145">
                <a:solidFill>
                  <a:srgbClr val="707070"/>
                </a:solidFill>
                <a:latin typeface="Cambria"/>
                <a:cs typeface="Cambria"/>
              </a:rPr>
              <a:t>  </a:t>
            </a:r>
            <a:r>
              <a:rPr dirty="0" sz="1450" spc="30">
                <a:solidFill>
                  <a:srgbClr val="6993AA"/>
                </a:solidFill>
                <a:latin typeface="Cambria"/>
                <a:cs typeface="Cambria"/>
              </a:rPr>
              <a:t>a</a:t>
            </a:r>
            <a:r>
              <a:rPr dirty="0" sz="1450" spc="30">
                <a:solidFill>
                  <a:srgbClr val="3A7E8E"/>
                </a:solidFill>
                <a:latin typeface="Cambria"/>
                <a:cs typeface="Cambria"/>
              </a:rPr>
              <a:t>s</a:t>
            </a:r>
            <a:r>
              <a:rPr dirty="0" sz="1450">
                <a:solidFill>
                  <a:srgbClr val="3A7E8E"/>
                </a:solidFill>
                <a:latin typeface="Cambria"/>
                <a:cs typeface="Cambria"/>
              </a:rPr>
              <a:t>	</a:t>
            </a:r>
            <a:r>
              <a:rPr dirty="0" sz="1450" spc="220">
                <a:latin typeface="Cambria"/>
                <a:cs typeface="Cambria"/>
              </a:rPr>
              <a:t>total</a:t>
            </a:r>
            <a:r>
              <a:rPr dirty="0" sz="1450" spc="415">
                <a:latin typeface="Cambria"/>
                <a:cs typeface="Cambria"/>
              </a:rPr>
              <a:t> </a:t>
            </a:r>
            <a:r>
              <a:rPr dirty="0" sz="1450" spc="90">
                <a:solidFill>
                  <a:srgbClr val="343434"/>
                </a:solidFill>
                <a:latin typeface="Cambria"/>
                <a:cs typeface="Cambria"/>
              </a:rPr>
              <a:t>oc</a:t>
            </a:r>
            <a:r>
              <a:rPr dirty="0" sz="1450" spc="90">
                <a:solidFill>
                  <a:srgbClr val="2A2A2A"/>
                </a:solidFill>
                <a:latin typeface="Cambria"/>
                <a:cs typeface="Cambria"/>
              </a:rPr>
              <a:t>de</a:t>
            </a:r>
            <a:r>
              <a:rPr dirty="0" sz="1450" spc="90">
                <a:solidFill>
                  <a:srgbClr val="4D4D4D"/>
                </a:solidFill>
                <a:latin typeface="Cambria"/>
                <a:cs typeface="Cambria"/>
              </a:rPr>
              <a:t>r</a:t>
            </a:r>
            <a:r>
              <a:rPr dirty="0" sz="1450" spc="-130">
                <a:solidFill>
                  <a:srgbClr val="4D4D4D"/>
                </a:solidFill>
                <a:latin typeface="Cambria"/>
                <a:cs typeface="Cambria"/>
              </a:rPr>
              <a:t> </a:t>
            </a:r>
            <a:r>
              <a:rPr dirty="0" sz="1450" spc="60">
                <a:solidFill>
                  <a:srgbClr val="3F3F3F"/>
                </a:solidFill>
                <a:latin typeface="Cambria"/>
                <a:cs typeface="Cambria"/>
              </a:rPr>
              <a:t>s</a:t>
            </a:r>
            <a:r>
              <a:rPr dirty="0" sz="1450" spc="480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1450">
                <a:solidFill>
                  <a:srgbClr val="4D93A8"/>
                </a:solidFill>
                <a:latin typeface="Cambria"/>
                <a:cs typeface="Cambria"/>
              </a:rPr>
              <a:t>+</a:t>
            </a:r>
            <a:r>
              <a:rPr dirty="0" sz="1450" spc="495">
                <a:solidFill>
                  <a:srgbClr val="4D93A8"/>
                </a:solidFill>
                <a:latin typeface="Cambria"/>
                <a:cs typeface="Cambria"/>
              </a:rPr>
              <a:t> </a:t>
            </a:r>
            <a:r>
              <a:rPr dirty="0" sz="1450">
                <a:solidFill>
                  <a:srgbClr val="7590A3"/>
                </a:solidFill>
                <a:latin typeface="Cambria"/>
                <a:cs typeface="Cambria"/>
              </a:rPr>
              <a:t>cm</a:t>
            </a:r>
            <a:r>
              <a:rPr dirty="0" sz="1450" spc="114">
                <a:solidFill>
                  <a:srgbClr val="7590A3"/>
                </a:solidFill>
                <a:latin typeface="Cambria"/>
                <a:cs typeface="Cambria"/>
              </a:rPr>
              <a:t>  </a:t>
            </a:r>
            <a:r>
              <a:rPr dirty="0" sz="1450" spc="80">
                <a:solidFill>
                  <a:srgbClr val="3B3B3B"/>
                </a:solidFill>
                <a:latin typeface="Cambria"/>
                <a:cs typeface="Cambria"/>
              </a:rPr>
              <a:t>o</a:t>
            </a:r>
            <a:r>
              <a:rPr dirty="0" sz="1450" spc="80">
                <a:solidFill>
                  <a:srgbClr val="4B4B4B"/>
                </a:solidFill>
                <a:latin typeface="Cambria"/>
                <a:cs typeface="Cambria"/>
              </a:rPr>
              <a:t>c</a:t>
            </a:r>
            <a:r>
              <a:rPr dirty="0" sz="1450" spc="80">
                <a:solidFill>
                  <a:srgbClr val="2A2A2A"/>
                </a:solidFill>
                <a:latin typeface="Cambria"/>
                <a:cs typeface="Cambria"/>
              </a:rPr>
              <a:t>de</a:t>
            </a:r>
            <a:r>
              <a:rPr dirty="0" sz="1450" spc="80">
                <a:solidFill>
                  <a:srgbClr val="505050"/>
                </a:solidFill>
                <a:latin typeface="Cambria"/>
                <a:cs typeface="Cambria"/>
              </a:rPr>
              <a:t>e</a:t>
            </a:r>
            <a:r>
              <a:rPr dirty="0" sz="1450" spc="80">
                <a:solidFill>
                  <a:srgbClr val="444444"/>
                </a:solidFill>
                <a:latin typeface="Cambria"/>
                <a:cs typeface="Cambria"/>
              </a:rPr>
              <a:t>s</a:t>
            </a:r>
            <a:r>
              <a:rPr dirty="0" sz="1450" spc="5">
                <a:solidFill>
                  <a:srgbClr val="444444"/>
                </a:solidFill>
                <a:latin typeface="Cambria"/>
                <a:cs typeface="Cambria"/>
              </a:rPr>
              <a:t> </a:t>
            </a:r>
            <a:r>
              <a:rPr dirty="0" sz="1450" spc="-50">
                <a:solidFill>
                  <a:srgbClr val="525252"/>
                </a:solidFill>
                <a:latin typeface="Cambria"/>
                <a:cs typeface="Cambria"/>
              </a:rPr>
              <a:t>;</a:t>
            </a:r>
            <a:endParaRPr sz="14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442" y="817540"/>
            <a:ext cx="10646957" cy="5979476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2506245" y="2276246"/>
            <a:ext cx="3852545" cy="606425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  <a:tabLst>
                <a:tab pos="2322830" algn="l"/>
              </a:tabLst>
            </a:pPr>
            <a:r>
              <a:rPr dirty="0" sz="1450" spc="75">
                <a:solidFill>
                  <a:srgbClr val="363636"/>
                </a:solidFill>
                <a:latin typeface="Calibri"/>
                <a:cs typeface="Calibri"/>
              </a:rPr>
              <a:t>(orde</a:t>
            </a:r>
            <a:r>
              <a:rPr dirty="0" sz="1450" spc="-135">
                <a:solidFill>
                  <a:srgbClr val="363636"/>
                </a:solidFill>
                <a:latin typeface="Calibri"/>
                <a:cs typeface="Calibri"/>
              </a:rPr>
              <a:t> </a:t>
            </a:r>
            <a:r>
              <a:rPr dirty="0" sz="1450" i="1">
                <a:solidFill>
                  <a:srgbClr val="262626"/>
                </a:solidFill>
                <a:latin typeface="Calibri"/>
                <a:cs typeface="Calibri"/>
              </a:rPr>
              <a:t>r</a:t>
            </a:r>
            <a:r>
              <a:rPr dirty="0" sz="1450" spc="165" i="1">
                <a:solidFill>
                  <a:srgbClr val="262626"/>
                </a:solidFill>
                <a:latin typeface="Calibri"/>
                <a:cs typeface="Calibri"/>
              </a:rPr>
              <a:t>  </a:t>
            </a:r>
            <a:r>
              <a:rPr dirty="0" sz="1450" spc="110">
                <a:solidFill>
                  <a:srgbClr val="262626"/>
                </a:solidFill>
                <a:latin typeface="Calibri"/>
                <a:cs typeface="Calibri"/>
              </a:rPr>
              <a:t>detai</a:t>
            </a:r>
            <a:r>
              <a:rPr dirty="0" sz="1450" spc="110">
                <a:solidFill>
                  <a:srgbClr val="2D2D2D"/>
                </a:solidFill>
                <a:latin typeface="Calibri"/>
                <a:cs typeface="Calibri"/>
              </a:rPr>
              <a:t>1</a:t>
            </a:r>
            <a:r>
              <a:rPr dirty="0" sz="1450" spc="110">
                <a:solidFill>
                  <a:srgbClr val="4F4F4F"/>
                </a:solidFill>
                <a:latin typeface="Calibri"/>
                <a:cs typeface="Calibri"/>
              </a:rPr>
              <a:t>s</a:t>
            </a:r>
            <a:r>
              <a:rPr dirty="0" sz="1450" spc="-3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450">
                <a:solidFill>
                  <a:srgbClr val="2A2A2A"/>
                </a:solidFill>
                <a:latin typeface="Calibri"/>
                <a:cs typeface="Calibri"/>
              </a:rPr>
              <a:t>.</a:t>
            </a:r>
            <a:r>
              <a:rPr dirty="0" sz="1450" spc="-11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1450" spc="50">
                <a:solidFill>
                  <a:srgbClr val="313131"/>
                </a:solidFill>
                <a:latin typeface="Calibri"/>
                <a:cs typeface="Calibri"/>
              </a:rPr>
              <a:t>quant</a:t>
            </a:r>
            <a:r>
              <a:rPr dirty="0" sz="1450" spc="50">
                <a:solidFill>
                  <a:srgbClr val="363636"/>
                </a:solidFill>
                <a:latin typeface="Calibri"/>
                <a:cs typeface="Calibri"/>
              </a:rPr>
              <a:t>i</a:t>
            </a:r>
            <a:r>
              <a:rPr dirty="0" sz="1450" spc="125">
                <a:solidFill>
                  <a:srgbClr val="363636"/>
                </a:solidFill>
                <a:latin typeface="Calibri"/>
                <a:cs typeface="Calibri"/>
              </a:rPr>
              <a:t> </a:t>
            </a:r>
            <a:r>
              <a:rPr dirty="0" sz="1450" spc="-25">
                <a:solidFill>
                  <a:srgbClr val="3B3B3B"/>
                </a:solidFill>
                <a:latin typeface="Calibri"/>
                <a:cs typeface="Calibri"/>
              </a:rPr>
              <a:t>ty</a:t>
            </a:r>
            <a:r>
              <a:rPr dirty="0" sz="1450">
                <a:solidFill>
                  <a:srgbClr val="3B3B3B"/>
                </a:solidFill>
                <a:latin typeface="Calibri"/>
                <a:cs typeface="Calibri"/>
              </a:rPr>
              <a:t>	</a:t>
            </a:r>
            <a:r>
              <a:rPr dirty="0" sz="1450">
                <a:solidFill>
                  <a:srgbClr val="626262"/>
                </a:solidFill>
                <a:latin typeface="Calibri"/>
                <a:cs typeface="Calibri"/>
              </a:rPr>
              <a:t>“</a:t>
            </a:r>
            <a:r>
              <a:rPr dirty="0" sz="1450" spc="105">
                <a:solidFill>
                  <a:srgbClr val="626262"/>
                </a:solidFill>
                <a:latin typeface="Calibri"/>
                <a:cs typeface="Calibri"/>
              </a:rPr>
              <a:t>  </a:t>
            </a:r>
            <a:r>
              <a:rPr dirty="0" sz="1450" spc="-75">
                <a:solidFill>
                  <a:srgbClr val="3A3A3A"/>
                </a:solidFill>
                <a:latin typeface="Calibri"/>
                <a:cs typeface="Calibri"/>
              </a:rPr>
              <a:t>p</a:t>
            </a:r>
            <a:r>
              <a:rPr dirty="0" sz="1450" spc="-105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dirty="0" sz="1450" spc="80">
                <a:solidFill>
                  <a:srgbClr val="2F2F2F"/>
                </a:solidFill>
                <a:latin typeface="Calibri"/>
                <a:cs typeface="Calibri"/>
              </a:rPr>
              <a:t>Tzzas</a:t>
            </a:r>
            <a:r>
              <a:rPr dirty="0" sz="1450" spc="-8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dirty="0" sz="1450" spc="135">
                <a:solidFill>
                  <a:srgbClr val="2A2A2A"/>
                </a:solidFill>
                <a:latin typeface="Calibri"/>
                <a:cs typeface="Calibri"/>
              </a:rPr>
              <a:t>.</a:t>
            </a:r>
            <a:r>
              <a:rPr dirty="0" sz="1450" spc="135">
                <a:solidFill>
                  <a:srgbClr val="363636"/>
                </a:solidFill>
                <a:latin typeface="Calibri"/>
                <a:cs typeface="Calibri"/>
              </a:rPr>
              <a:t>pnlce)</a:t>
            </a:r>
            <a:r>
              <a:rPr dirty="0" sz="1450" spc="-55">
                <a:solidFill>
                  <a:srgbClr val="363636"/>
                </a:solidFill>
                <a:latin typeface="Calibri"/>
                <a:cs typeface="Calibri"/>
              </a:rPr>
              <a:t> </a:t>
            </a:r>
            <a:r>
              <a:rPr dirty="0" sz="1450" spc="25">
                <a:solidFill>
                  <a:srgbClr val="7B91A3"/>
                </a:solidFill>
                <a:latin typeface="Calibri"/>
                <a:cs typeface="Calibri"/>
              </a:rPr>
              <a:t>,</a:t>
            </a:r>
            <a:endParaRPr sz="1450">
              <a:latin typeface="Calibri"/>
              <a:cs typeface="Calibri"/>
            </a:endParaRPr>
          </a:p>
          <a:p>
            <a:pPr marL="13335">
              <a:lnSpc>
                <a:spcPct val="100000"/>
              </a:lnSpc>
              <a:spcBef>
                <a:spcPts val="545"/>
              </a:spcBef>
            </a:pPr>
            <a:r>
              <a:rPr dirty="0" sz="1450" spc="100">
                <a:solidFill>
                  <a:srgbClr val="575757"/>
                </a:solidFill>
                <a:latin typeface="Calibri"/>
                <a:cs typeface="Calibri"/>
              </a:rPr>
              <a:t>)</a:t>
            </a:r>
            <a:r>
              <a:rPr dirty="0" sz="1450" spc="100">
                <a:solidFill>
                  <a:srgbClr val="575757"/>
                </a:solidFill>
                <a:latin typeface="Calibri"/>
                <a:cs typeface="Calibri"/>
              </a:rPr>
              <a:t>  </a:t>
            </a:r>
            <a:r>
              <a:rPr dirty="0" sz="1450">
                <a:solidFill>
                  <a:srgbClr val="4B799A"/>
                </a:solidFill>
                <a:latin typeface="Calibri"/>
                <a:cs typeface="Calibri"/>
              </a:rPr>
              <a:t>AS</a:t>
            </a:r>
            <a:r>
              <a:rPr dirty="0" sz="1450" spc="90">
                <a:solidFill>
                  <a:srgbClr val="4B799A"/>
                </a:solidFill>
                <a:latin typeface="Calibri"/>
                <a:cs typeface="Calibri"/>
              </a:rPr>
              <a:t>  </a:t>
            </a:r>
            <a:r>
              <a:rPr dirty="0" sz="1450" spc="105">
                <a:solidFill>
                  <a:srgbClr val="3F3F3F"/>
                </a:solidFill>
                <a:latin typeface="Calibri"/>
                <a:cs typeface="Calibri"/>
              </a:rPr>
              <a:t>tota</a:t>
            </a:r>
            <a:r>
              <a:rPr dirty="0" sz="1450" spc="105">
                <a:solidFill>
                  <a:srgbClr val="1C1C1C"/>
                </a:solidFill>
                <a:latin typeface="Calibri"/>
                <a:cs typeface="Calibri"/>
              </a:rPr>
              <a:t>1</a:t>
            </a:r>
            <a:r>
              <a:rPr dirty="0" sz="1450" spc="95">
                <a:solidFill>
                  <a:srgbClr val="1C1C1C"/>
                </a:solidFill>
                <a:latin typeface="Calibri"/>
                <a:cs typeface="Calibri"/>
              </a:rPr>
              <a:t>  </a:t>
            </a:r>
            <a:r>
              <a:rPr dirty="0" sz="1450" spc="150">
                <a:solidFill>
                  <a:srgbClr val="2A2A2A"/>
                </a:solidFill>
                <a:latin typeface="Calibri"/>
                <a:cs typeface="Calibri"/>
              </a:rPr>
              <a:t>salc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622458" y="3793127"/>
            <a:ext cx="4519930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243455" algn="l"/>
                <a:tab pos="2525395" algn="l"/>
              </a:tabLst>
            </a:pPr>
            <a:r>
              <a:rPr dirty="0" sz="1400">
                <a:solidFill>
                  <a:srgbClr val="1F1F1F"/>
                </a:solidFill>
                <a:latin typeface="Calibri"/>
                <a:cs typeface="Calibri"/>
              </a:rPr>
              <a:t>p</a:t>
            </a:r>
            <a:r>
              <a:rPr dirty="0" sz="1400">
                <a:solidFill>
                  <a:srgbClr val="161616"/>
                </a:solidFill>
                <a:latin typeface="Calibri"/>
                <a:cs typeface="Calibri"/>
              </a:rPr>
              <a:t>i</a:t>
            </a:r>
            <a:r>
              <a:rPr dirty="0" sz="1400" spc="5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dirty="0" sz="1400" spc="75">
                <a:solidFill>
                  <a:srgbClr val="4F4F4F"/>
                </a:solidFill>
                <a:latin typeface="Calibri"/>
                <a:cs typeface="Calibri"/>
              </a:rPr>
              <a:t>uza</a:t>
            </a:r>
            <a:r>
              <a:rPr dirty="0" sz="1400" spc="-18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94949"/>
                </a:solidFill>
                <a:latin typeface="Calibri"/>
                <a:cs typeface="Calibri"/>
              </a:rPr>
              <a:t>s</a:t>
            </a:r>
            <a:r>
              <a:rPr dirty="0" sz="1400" spc="105">
                <a:solidFill>
                  <a:srgbClr val="494949"/>
                </a:solidFill>
                <a:latin typeface="Calibri"/>
                <a:cs typeface="Calibri"/>
              </a:rPr>
              <a:t>  </a:t>
            </a:r>
            <a:r>
              <a:rPr dirty="0" sz="1400" spc="-90">
                <a:solidFill>
                  <a:srgbClr val="42779A"/>
                </a:solidFill>
                <a:latin typeface="Calibri"/>
                <a:cs typeface="Calibri"/>
              </a:rPr>
              <a:t>Ole</a:t>
            </a:r>
            <a:r>
              <a:rPr dirty="0" sz="1400" spc="465">
                <a:solidFill>
                  <a:srgbClr val="42779A"/>
                </a:solidFill>
                <a:latin typeface="Calibri"/>
                <a:cs typeface="Calibri"/>
              </a:rPr>
              <a:t> </a:t>
            </a:r>
            <a:r>
              <a:rPr dirty="0" sz="1400" spc="-50">
                <a:solidFill>
                  <a:srgbClr val="3F3F3F"/>
                </a:solidFill>
                <a:latin typeface="Calibri"/>
                <a:cs typeface="Calibri"/>
              </a:rPr>
              <a:t>p</a:t>
            </a:r>
            <a:r>
              <a:rPr dirty="0" sz="1400" spc="-13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400" spc="140">
                <a:solidFill>
                  <a:srgbClr val="2F2F2F"/>
                </a:solidFill>
                <a:latin typeface="Calibri"/>
                <a:cs typeface="Calibri"/>
              </a:rPr>
              <a:t>S-</a:t>
            </a:r>
            <a:r>
              <a:rPr dirty="0" sz="1400" spc="160">
                <a:solidFill>
                  <a:srgbClr val="2F2F2F"/>
                </a:solidFill>
                <a:latin typeface="Calibri"/>
                <a:cs typeface="Calibri"/>
              </a:rPr>
              <a:t>zas</a:t>
            </a:r>
            <a:r>
              <a:rPr dirty="0" sz="1400" spc="-10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dirty="0" sz="1400" spc="-30">
                <a:solidFill>
                  <a:srgbClr val="5B5B5B"/>
                </a:solidFill>
                <a:latin typeface="Calibri"/>
                <a:cs typeface="Calibri"/>
              </a:rPr>
              <a:t>.</a:t>
            </a:r>
            <a:r>
              <a:rPr dirty="0" sz="1400" spc="-30">
                <a:solidFill>
                  <a:srgbClr val="232323"/>
                </a:solidFill>
                <a:latin typeface="Calibri"/>
                <a:cs typeface="Calibri"/>
              </a:rPr>
              <a:t>p1;•</a:t>
            </a:r>
            <a:r>
              <a:rPr dirty="0" sz="1400" spc="-155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dirty="0" sz="1400" spc="-25">
                <a:solidFill>
                  <a:srgbClr val="2A2A2A"/>
                </a:solidFill>
                <a:latin typeface="Calibri"/>
                <a:cs typeface="Calibri"/>
              </a:rPr>
              <a:t>za</a:t>
            </a:r>
            <a:r>
              <a:rPr dirty="0" sz="1400">
                <a:solidFill>
                  <a:srgbClr val="2A2A2A"/>
                </a:solidFill>
                <a:latin typeface="Calibri"/>
                <a:cs typeface="Calibri"/>
              </a:rPr>
              <a:t>	</a:t>
            </a:r>
            <a:r>
              <a:rPr dirty="0" sz="1400" spc="-25">
                <a:solidFill>
                  <a:srgbClr val="363636"/>
                </a:solidFill>
                <a:latin typeface="Calibri"/>
                <a:cs typeface="Calibri"/>
              </a:rPr>
              <a:t>id</a:t>
            </a:r>
            <a:r>
              <a:rPr dirty="0" sz="1400">
                <a:solidFill>
                  <a:srgbClr val="363636"/>
                </a:solidFill>
                <a:latin typeface="Calibri"/>
                <a:cs typeface="Calibri"/>
              </a:rPr>
              <a:t>	</a:t>
            </a:r>
            <a:r>
              <a:rPr dirty="0" sz="1400">
                <a:solidFill>
                  <a:srgbClr val="858585"/>
                </a:solidFill>
                <a:latin typeface="Calibri"/>
                <a:cs typeface="Calibri"/>
              </a:rPr>
              <a:t>=</a:t>
            </a:r>
            <a:r>
              <a:rPr dirty="0" sz="1400" spc="39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1400" spc="80">
                <a:solidFill>
                  <a:srgbClr val="3B3B3B"/>
                </a:solidFill>
                <a:latin typeface="Calibri"/>
                <a:cs typeface="Calibri"/>
              </a:rPr>
              <a:t>orde•</a:t>
            </a:r>
            <a:r>
              <a:rPr dirty="0" sz="1400" spc="395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33333"/>
                </a:solidFill>
                <a:latin typeface="Calibri"/>
                <a:cs typeface="Calibri"/>
              </a:rPr>
              <a:t>de</a:t>
            </a:r>
            <a:r>
              <a:rPr dirty="0" sz="1400">
                <a:solidFill>
                  <a:srgbClr val="4F4F4F"/>
                </a:solidFill>
                <a:latin typeface="Calibri"/>
                <a:cs typeface="Calibri"/>
              </a:rPr>
              <a:t>I</a:t>
            </a:r>
            <a:r>
              <a:rPr dirty="0" sz="1400" spc="8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24242"/>
                </a:solidFill>
                <a:latin typeface="Calibri"/>
                <a:cs typeface="Calibri"/>
              </a:rPr>
              <a:t>a</a:t>
            </a:r>
            <a:r>
              <a:rPr dirty="0" sz="1400" spc="-125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D1D1D"/>
                </a:solidFill>
                <a:latin typeface="Calibri"/>
                <a:cs typeface="Calibri"/>
              </a:rPr>
              <a:t>i</a:t>
            </a:r>
            <a:r>
              <a:rPr dirty="0" sz="1400" spc="30">
                <a:solidFill>
                  <a:srgbClr val="1D1D1D"/>
                </a:solidFill>
                <a:latin typeface="Calibri"/>
                <a:cs typeface="Calibri"/>
              </a:rPr>
              <a:t> </a:t>
            </a:r>
            <a:r>
              <a:rPr dirty="0" sz="1400" spc="-105">
                <a:solidFill>
                  <a:srgbClr val="2A2A2A"/>
                </a:solidFill>
                <a:latin typeface="Calibri"/>
                <a:cs typeface="Calibri"/>
              </a:rPr>
              <a:t>1</a:t>
            </a:r>
            <a:r>
              <a:rPr dirty="0" sz="1400" spc="-14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51515"/>
                </a:solidFill>
                <a:latin typeface="Calibri"/>
                <a:cs typeface="Calibri"/>
              </a:rPr>
              <a:t>s</a:t>
            </a:r>
            <a:r>
              <a:rPr dirty="0" sz="1400" spc="5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1400" spc="-55">
                <a:solidFill>
                  <a:srgbClr val="565656"/>
                </a:solidFill>
                <a:latin typeface="Calibri"/>
                <a:cs typeface="Calibri"/>
              </a:rPr>
              <a:t>.</a:t>
            </a:r>
            <a:r>
              <a:rPr dirty="0" sz="1400" spc="-8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B2B2B"/>
                </a:solidFill>
                <a:latin typeface="Calibri"/>
                <a:cs typeface="Calibri"/>
              </a:rPr>
              <a:t>pla</a:t>
            </a:r>
            <a:r>
              <a:rPr dirty="0" sz="1400" spc="110">
                <a:solidFill>
                  <a:srgbClr val="2B2B2B"/>
                </a:solidFill>
                <a:latin typeface="Calibri"/>
                <a:cs typeface="Calibri"/>
              </a:rPr>
              <a:t>  </a:t>
            </a:r>
            <a:r>
              <a:rPr dirty="0" sz="1400" spc="-25">
                <a:solidFill>
                  <a:srgbClr val="2D2D2D"/>
                </a:solidFill>
                <a:latin typeface="Calibri"/>
                <a:cs typeface="Calibri"/>
              </a:rPr>
              <a:t>za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517021" y="4815158"/>
            <a:ext cx="2051685" cy="1436370"/>
          </a:xfrm>
          <a:prstGeom prst="rect">
            <a:avLst/>
          </a:prstGeom>
        </p:spPr>
        <p:txBody>
          <a:bodyPr wrap="square" lIns="0" tIns="195580" rIns="0" bIns="0" rtlCol="0" vert="horz">
            <a:spAutoFit/>
          </a:bodyPr>
          <a:lstStyle/>
          <a:p>
            <a:pPr marL="184785">
              <a:lnSpc>
                <a:spcPct val="100000"/>
              </a:lnSpc>
              <a:spcBef>
                <a:spcPts val="1540"/>
              </a:spcBef>
              <a:tabLst>
                <a:tab pos="1172845" algn="l"/>
              </a:tabLst>
            </a:pPr>
            <a:r>
              <a:rPr dirty="0" sz="3550" spc="-10">
                <a:solidFill>
                  <a:srgbClr val="414141"/>
                </a:solidFill>
                <a:latin typeface="Calibri"/>
                <a:cs typeface="Calibri"/>
              </a:rPr>
              <a:t>total</a:t>
            </a:r>
            <a:r>
              <a:rPr dirty="0" sz="3550">
                <a:solidFill>
                  <a:srgbClr val="414141"/>
                </a:solidFill>
                <a:latin typeface="Calibri"/>
                <a:cs typeface="Calibri"/>
              </a:rPr>
              <a:t>	</a:t>
            </a:r>
            <a:r>
              <a:rPr dirty="0" sz="3550" spc="-45">
                <a:solidFill>
                  <a:srgbClr val="4B4B4B"/>
                </a:solidFill>
                <a:latin typeface="Calibri"/>
                <a:cs typeface="Calibri"/>
              </a:rPr>
              <a:t>sales</a:t>
            </a:r>
            <a:endParaRPr sz="3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dirty="0" sz="3350">
                <a:solidFill>
                  <a:srgbClr val="5D5D5D"/>
                </a:solidFill>
                <a:latin typeface="Calibri"/>
                <a:cs typeface="Calibri"/>
              </a:rPr>
              <a:t>8</a:t>
            </a:r>
            <a:r>
              <a:rPr dirty="0" sz="3350" spc="-340">
                <a:solidFill>
                  <a:srgbClr val="5D5D5D"/>
                </a:solidFill>
                <a:latin typeface="Calibri"/>
                <a:cs typeface="Calibri"/>
              </a:rPr>
              <a:t> </a:t>
            </a:r>
            <a:r>
              <a:rPr dirty="0" sz="3350" spc="-10">
                <a:solidFill>
                  <a:srgbClr val="3D3D3D"/>
                </a:solidFill>
                <a:latin typeface="Calibri"/>
                <a:cs typeface="Calibri"/>
              </a:rPr>
              <a:t>178/ï0.0</a:t>
            </a:r>
            <a:endParaRPr sz="3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34643" y="810430"/>
            <a:ext cx="10601325" cy="5935980"/>
            <a:chOff x="34643" y="810430"/>
            <a:chExt cx="10601325" cy="593598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643" y="810430"/>
              <a:ext cx="10601016" cy="5935642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5974" y="4990785"/>
              <a:ext cx="808356" cy="236732"/>
            </a:xfrm>
            <a:prstGeom prst="rect">
              <a:avLst/>
            </a:prstGeom>
          </p:spPr>
        </p:pic>
      </p:grpSp>
      <p:sp>
        <p:nvSpPr>
          <p:cNvPr id="5" name="object 5" descr=""/>
          <p:cNvSpPr txBox="1"/>
          <p:nvPr/>
        </p:nvSpPr>
        <p:spPr>
          <a:xfrm>
            <a:off x="5852167" y="4867416"/>
            <a:ext cx="1513205" cy="4013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50" spc="-90">
                <a:solidFill>
                  <a:srgbClr val="4D4B6B"/>
                </a:solidFill>
                <a:latin typeface="Arial MT"/>
                <a:cs typeface="Arial MT"/>
              </a:rPr>
              <a:t>Resuh</a:t>
            </a:r>
            <a:r>
              <a:rPr dirty="0" sz="2450" spc="-125">
                <a:solidFill>
                  <a:srgbClr val="4D4B6B"/>
                </a:solidFill>
                <a:latin typeface="Arial MT"/>
                <a:cs typeface="Arial MT"/>
              </a:rPr>
              <a:t> </a:t>
            </a:r>
            <a:r>
              <a:rPr dirty="0" sz="2450" spc="-25">
                <a:solidFill>
                  <a:srgbClr val="494949"/>
                </a:solidFill>
                <a:latin typeface="Arial MT"/>
                <a:cs typeface="Arial MT"/>
              </a:rPr>
              <a:t>God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330777" y="5940413"/>
            <a:ext cx="2058670" cy="429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50" spc="-265">
                <a:solidFill>
                  <a:srgbClr val="414141"/>
                </a:solidFill>
                <a:latin typeface="Arial MT"/>
                <a:cs typeface="Arial MT"/>
              </a:rPr>
              <a:t>The</a:t>
            </a:r>
            <a:r>
              <a:rPr dirty="0" sz="2650" spc="-55">
                <a:solidFill>
                  <a:srgbClr val="414141"/>
                </a:solidFill>
                <a:latin typeface="Arial MT"/>
                <a:cs typeface="Arial MT"/>
              </a:rPr>
              <a:t> </a:t>
            </a:r>
            <a:r>
              <a:rPr dirty="0" sz="2650" spc="-305">
                <a:solidFill>
                  <a:srgbClr val="424242"/>
                </a:solidFill>
                <a:latin typeface="Arial MT"/>
                <a:cs typeface="Arial MT"/>
              </a:rPr>
              <a:t>Greek</a:t>
            </a:r>
            <a:r>
              <a:rPr dirty="0" sz="2650" spc="-3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2650" spc="-300">
                <a:solidFill>
                  <a:srgbClr val="444444"/>
                </a:solidFill>
                <a:latin typeface="Arial MT"/>
                <a:cs typeface="Arial MT"/>
              </a:rPr>
              <a:t>Pizza</a:t>
            </a:r>
            <a:endParaRPr sz="265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865073" y="5328373"/>
            <a:ext cx="750570" cy="10420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72390">
              <a:lnSpc>
                <a:spcPct val="125800"/>
              </a:lnSpc>
              <a:spcBef>
                <a:spcPts val="100"/>
              </a:spcBef>
            </a:pPr>
            <a:r>
              <a:rPr dirty="0" sz="2650" spc="-130">
                <a:solidFill>
                  <a:srgbClr val="282828"/>
                </a:solidFill>
                <a:latin typeface="Arial MT"/>
                <a:cs typeface="Arial MT"/>
              </a:rPr>
              <a:t>price </a:t>
            </a:r>
            <a:r>
              <a:rPr dirty="0" sz="2650" spc="-200">
                <a:solidFill>
                  <a:srgbClr val="3B3B3B"/>
                </a:solidFill>
                <a:latin typeface="Arial MT"/>
                <a:cs typeface="Arial MT"/>
              </a:rPr>
              <a:t>35.95</a:t>
            </a:r>
            <a:endParaRPr sz="26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1597" y="791746"/>
            <a:ext cx="10681970" cy="5962015"/>
            <a:chOff x="11597" y="791746"/>
            <a:chExt cx="10681970" cy="596201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97" y="791746"/>
              <a:ext cx="10681802" cy="5961402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7941" y="4073998"/>
              <a:ext cx="2493580" cy="150774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2274" y="3482497"/>
              <a:ext cx="5520670" cy="185568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9538" y="1754386"/>
              <a:ext cx="5404690" cy="742275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 rot="10800000">
            <a:off x="6662436" y="6144626"/>
            <a:ext cx="455844" cy="4108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235"/>
              </a:lnSpc>
            </a:pPr>
            <a:r>
              <a:rPr dirty="0" sz="3200" spc="-650">
                <a:solidFill>
                  <a:srgbClr val="7E675B"/>
                </a:solidFill>
                <a:latin typeface="Arial MT"/>
                <a:cs typeface="Arial MT"/>
              </a:rPr>
              <a:t>S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 rot="10800000">
            <a:off x="8132581" y="6144626"/>
            <a:ext cx="1034413" cy="4108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235"/>
              </a:lnSpc>
            </a:pPr>
            <a:r>
              <a:rPr dirty="0" sz="3200" spc="-254">
                <a:solidFill>
                  <a:srgbClr val="1A1A1A"/>
                </a:solidFill>
                <a:latin typeface="Arial MT"/>
                <a:cs typeface="Arial MT"/>
              </a:rPr>
              <a:t>ZET¥I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 rot="10800000">
            <a:off x="8156169" y="5569736"/>
            <a:ext cx="1001034" cy="4165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279"/>
              </a:lnSpc>
            </a:pPr>
            <a:r>
              <a:rPr dirty="0" sz="3250" spc="-655">
                <a:solidFill>
                  <a:srgbClr val="2B2B2B"/>
                </a:solidFill>
                <a:latin typeface="Arial MT"/>
                <a:cs typeface="Arial MT"/>
              </a:rPr>
              <a:t>S8EST</a:t>
            </a:r>
            <a:endParaRPr sz="325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 rot="10800000">
            <a:off x="8118916" y="5011608"/>
            <a:ext cx="1036944" cy="4229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329"/>
              </a:lnSpc>
            </a:pPr>
            <a:r>
              <a:rPr dirty="0" sz="3300">
                <a:solidFill>
                  <a:srgbClr val="3D3D3D"/>
                </a:solidFill>
                <a:latin typeface="Arial MT"/>
                <a:cs typeface="Arial MT"/>
              </a:rPr>
              <a:t>9</a:t>
            </a:r>
            <a:r>
              <a:rPr dirty="0" sz="3300" spc="-110">
                <a:solidFill>
                  <a:srgbClr val="3D3D3D"/>
                </a:solidFill>
                <a:latin typeface="Arial MT"/>
                <a:cs typeface="Arial MT"/>
              </a:rPr>
              <a:t> </a:t>
            </a:r>
            <a:r>
              <a:rPr dirty="0" sz="3300" spc="-70">
                <a:solidFill>
                  <a:srgbClr val="3D3D3D"/>
                </a:solidFill>
                <a:latin typeface="Arial MT"/>
                <a:cs typeface="Arial MT"/>
              </a:rPr>
              <a:t>S8I</a:t>
            </a:r>
            <a:endParaRPr sz="3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91074"/>
            <a:ext cx="10670153" cy="5974353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766108" y="1817445"/>
            <a:ext cx="1058545" cy="2362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350" spc="-90">
                <a:solidFill>
                  <a:srgbClr val="282828"/>
                </a:solidFill>
                <a:latin typeface="Arial MT"/>
                <a:cs typeface="Arial MT"/>
              </a:rPr>
              <a:t>p</a:t>
            </a:r>
            <a:r>
              <a:rPr dirty="0" sz="1350" spc="-215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dirty="0" sz="1350" spc="175">
                <a:solidFill>
                  <a:srgbClr val="363636"/>
                </a:solidFill>
                <a:latin typeface="Arial MT"/>
                <a:cs typeface="Arial MT"/>
              </a:rPr>
              <a:t>in.a</a:t>
            </a:r>
            <a:r>
              <a:rPr dirty="0" sz="1350" spc="425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dirty="0" sz="1350" spc="-10">
                <a:solidFill>
                  <a:srgbClr val="494949"/>
                </a:solidFill>
                <a:latin typeface="Arial MT"/>
                <a:cs typeface="Arial MT"/>
              </a:rPr>
              <a:t>cypes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776776" y="1799283"/>
            <a:ext cx="1343025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>
                <a:solidFill>
                  <a:srgbClr val="575757"/>
                </a:solidFill>
                <a:latin typeface="Arial MT"/>
                <a:cs typeface="Arial MT"/>
              </a:rPr>
              <a:t>(cr</a:t>
            </a:r>
            <a:r>
              <a:rPr dirty="0" sz="1500" spc="-105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dirty="0" sz="1500" spc="-40">
                <a:solidFill>
                  <a:srgbClr val="505050"/>
                </a:solidFill>
                <a:latin typeface="Arial MT"/>
                <a:cs typeface="Arial MT"/>
              </a:rPr>
              <a:t>de=</a:t>
            </a:r>
            <a:r>
              <a:rPr dirty="0" sz="1500" spc="240">
                <a:solidFill>
                  <a:srgbClr val="505050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383838"/>
                </a:solidFill>
                <a:latin typeface="Arial MT"/>
                <a:cs typeface="Arial MT"/>
              </a:rPr>
              <a:t>det</a:t>
            </a:r>
            <a:r>
              <a:rPr dirty="0" sz="1500" spc="-250">
                <a:solidFill>
                  <a:srgbClr val="383838"/>
                </a:solidFill>
                <a:latin typeface="Arial MT"/>
                <a:cs typeface="Arial MT"/>
              </a:rPr>
              <a:t> </a:t>
            </a:r>
            <a:r>
              <a:rPr dirty="0" sz="1500" spc="-60">
                <a:solidFill>
                  <a:srgbClr val="343434"/>
                </a:solidFill>
                <a:latin typeface="Arial MT"/>
                <a:cs typeface="Arial MT"/>
              </a:rPr>
              <a:t>a</a:t>
            </a:r>
            <a:r>
              <a:rPr dirty="0" sz="1500" spc="-60">
                <a:solidFill>
                  <a:srgbClr val="3A3A3A"/>
                </a:solidFill>
                <a:latin typeface="Arial MT"/>
                <a:cs typeface="Arial MT"/>
              </a:rPr>
              <a:t>i</a:t>
            </a:r>
            <a:r>
              <a:rPr dirty="0" sz="1500" spc="-45">
                <a:solidFill>
                  <a:srgbClr val="3A3A3A"/>
                </a:solidFill>
                <a:latin typeface="Arial MT"/>
                <a:cs typeface="Arial MT"/>
              </a:rPr>
              <a:t> </a:t>
            </a:r>
            <a:r>
              <a:rPr dirty="0" sz="1500" spc="-235">
                <a:solidFill>
                  <a:srgbClr val="707559"/>
                </a:solidFill>
                <a:latin typeface="Arial MT"/>
                <a:cs typeface="Arial MT"/>
              </a:rPr>
              <a:t>1</a:t>
            </a:r>
            <a:r>
              <a:rPr dirty="0" sz="1500" spc="-185">
                <a:solidFill>
                  <a:srgbClr val="707559"/>
                </a:solidFill>
                <a:latin typeface="Arial MT"/>
                <a:cs typeface="Arial MT"/>
              </a:rPr>
              <a:t> </a:t>
            </a:r>
            <a:r>
              <a:rPr dirty="0" sz="1500" spc="-50">
                <a:solidFill>
                  <a:srgbClr val="606060"/>
                </a:solidFill>
                <a:latin typeface="Arial MT"/>
                <a:cs typeface="Arial MT"/>
              </a:rPr>
              <a:t>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719215" y="2956524"/>
            <a:ext cx="2390775" cy="2362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350" spc="-35">
                <a:solidFill>
                  <a:srgbClr val="131313"/>
                </a:solidFill>
                <a:latin typeface="Arial MT"/>
                <a:cs typeface="Arial MT"/>
              </a:rPr>
              <a:t>p1z</a:t>
            </a:r>
            <a:r>
              <a:rPr dirty="0" sz="1350" spc="2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1C1C1C"/>
                </a:solidFill>
                <a:latin typeface="Arial MT"/>
                <a:cs typeface="Arial MT"/>
              </a:rPr>
              <a:t>za_t\'pes</a:t>
            </a:r>
            <a:r>
              <a:rPr dirty="0" sz="1350" spc="5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565656"/>
                </a:solidFill>
                <a:latin typeface="Arial MT"/>
                <a:cs typeface="Arial MT"/>
              </a:rPr>
              <a:t>.</a:t>
            </a:r>
            <a:r>
              <a:rPr dirty="0" sz="1350" spc="-95">
                <a:solidFill>
                  <a:srgbClr val="565656"/>
                </a:solidFill>
                <a:latin typeface="Arial MT"/>
                <a:cs typeface="Arial MT"/>
              </a:rPr>
              <a:t> </a:t>
            </a:r>
            <a:r>
              <a:rPr dirty="0" sz="1350" spc="-10">
                <a:latin typeface="Arial MT"/>
                <a:cs typeface="Arial MT"/>
              </a:rPr>
              <a:t>p1zza_type_1d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380942" y="2956524"/>
            <a:ext cx="1928495" cy="2362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350" spc="95">
                <a:solidFill>
                  <a:srgbClr val="111111"/>
                </a:solidFill>
                <a:latin typeface="Arial MT"/>
                <a:cs typeface="Arial MT"/>
              </a:rPr>
              <a:t>plzza</a:t>
            </a:r>
            <a:r>
              <a:rPr dirty="0" sz="1350" spc="-16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350" spc="-170">
                <a:solidFill>
                  <a:srgbClr val="5E5E5E"/>
                </a:solidFill>
                <a:latin typeface="Arial MT"/>
                <a:cs typeface="Arial MT"/>
              </a:rPr>
              <a:t>s</a:t>
            </a:r>
            <a:r>
              <a:rPr dirty="0" sz="1350" spc="-155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484848"/>
                </a:solidFill>
                <a:latin typeface="Arial MT"/>
                <a:cs typeface="Arial MT"/>
              </a:rPr>
              <a:t>.</a:t>
            </a:r>
            <a:r>
              <a:rPr dirty="0" sz="1350" spc="-5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dirty="0" sz="1350" spc="-90">
                <a:solidFill>
                  <a:srgbClr val="2D2D2D"/>
                </a:solidFill>
                <a:latin typeface="Arial MT"/>
                <a:cs typeface="Arial MT"/>
              </a:rPr>
              <a:t>p</a:t>
            </a:r>
            <a:r>
              <a:rPr dirty="0" sz="1350" spc="-215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1350">
                <a:latin typeface="Arial MT"/>
                <a:cs typeface="Arial MT"/>
              </a:rPr>
              <a:t>iz</a:t>
            </a:r>
            <a:r>
              <a:rPr dirty="0" sz="1350" spc="290"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0F0F0F"/>
                </a:solidFill>
                <a:latin typeface="Arial MT"/>
                <a:cs typeface="Arial MT"/>
              </a:rPr>
              <a:t>z</a:t>
            </a:r>
            <a:r>
              <a:rPr dirty="0" sz="1350">
                <a:solidFill>
                  <a:srgbClr val="3B3B3B"/>
                </a:solidFill>
                <a:latin typeface="Arial MT"/>
                <a:cs typeface="Arial MT"/>
              </a:rPr>
              <a:t>a_t</a:t>
            </a:r>
            <a:r>
              <a:rPr dirty="0" sz="1350" spc="-19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350" spc="50">
                <a:solidFill>
                  <a:srgbClr val="262626"/>
                </a:solidFill>
                <a:latin typeface="Arial MT"/>
                <a:cs typeface="Arial MT"/>
              </a:rPr>
              <a:t>ype_i</a:t>
            </a:r>
            <a:r>
              <a:rPr dirty="0" sz="1350" spc="50">
                <a:solidFill>
                  <a:srgbClr val="1A1A1A"/>
                </a:solidFill>
                <a:latin typeface="Arial MT"/>
                <a:cs typeface="Arial MT"/>
              </a:rPr>
              <a:t>d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389458" y="3531875"/>
            <a:ext cx="1431925" cy="2362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350" spc="-110">
                <a:solidFill>
                  <a:srgbClr val="0C0C0C"/>
                </a:solidFill>
                <a:latin typeface="Courier New"/>
                <a:cs typeface="Courier New"/>
              </a:rPr>
              <a:t>pi--as.pia-</a:t>
            </a:r>
            <a:r>
              <a:rPr dirty="0" sz="1350">
                <a:solidFill>
                  <a:srgbClr val="0C0C0C"/>
                </a:solidFill>
                <a:latin typeface="Courier New"/>
                <a:cs typeface="Courier New"/>
              </a:rPr>
              <a:t>o</a:t>
            </a:r>
            <a:r>
              <a:rPr dirty="0" sz="1350" spc="210">
                <a:solidFill>
                  <a:srgbClr val="0C0C0C"/>
                </a:solidFill>
                <a:latin typeface="Courier New"/>
                <a:cs typeface="Courier New"/>
              </a:rPr>
              <a:t> </a:t>
            </a:r>
            <a:r>
              <a:rPr dirty="0" sz="1350" spc="-40">
                <a:solidFill>
                  <a:srgbClr val="161616"/>
                </a:solidFill>
                <a:latin typeface="Courier New"/>
                <a:cs typeface="Courier New"/>
              </a:rPr>
              <a:t>id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524952" y="4394554"/>
            <a:ext cx="3934460" cy="1944370"/>
          </a:xfrm>
          <a:prstGeom prst="rect">
            <a:avLst/>
          </a:prstGeom>
        </p:spPr>
        <p:txBody>
          <a:bodyPr wrap="square" lIns="0" tIns="12890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15"/>
              </a:spcBef>
            </a:pPr>
            <a:r>
              <a:rPr dirty="0" sz="2000" spc="-10">
                <a:solidFill>
                  <a:srgbClr val="4D4D4D"/>
                </a:solidFill>
                <a:latin typeface="Arial MT"/>
                <a:cs typeface="Arial MT"/>
              </a:rPr>
              <a:t>quanb</a:t>
            </a:r>
            <a:endParaRPr sz="2000">
              <a:latin typeface="Arial MT"/>
              <a:cs typeface="Arial MT"/>
            </a:endParaRPr>
          </a:p>
          <a:p>
            <a:pPr marL="16510">
              <a:lnSpc>
                <a:spcPct val="100000"/>
              </a:lnSpc>
              <a:spcBef>
                <a:spcPts val="900"/>
              </a:spcBef>
            </a:pPr>
            <a:r>
              <a:rPr dirty="0" sz="195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dirty="0" sz="1950" spc="145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dirty="0" sz="1950">
                <a:solidFill>
                  <a:srgbClr val="444444"/>
                </a:solidFill>
                <a:latin typeface="Calibri"/>
                <a:cs typeface="Calibri"/>
              </a:rPr>
              <a:t>Classic</a:t>
            </a:r>
            <a:r>
              <a:rPr dirty="0" sz="1950" spc="55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1950">
                <a:solidFill>
                  <a:srgbClr val="2A2A2A"/>
                </a:solidFill>
                <a:latin typeface="Calibri"/>
                <a:cs typeface="Calibri"/>
              </a:rPr>
              <a:t>Deluxe</a:t>
            </a:r>
            <a:r>
              <a:rPr dirty="0" sz="1950" spc="3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1950" spc="-10">
                <a:solidFill>
                  <a:srgbClr val="333333"/>
                </a:solidFill>
                <a:latin typeface="Calibri"/>
                <a:cs typeface="Calibri"/>
              </a:rPr>
              <a:t>Pizza</a:t>
            </a: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2100" spc="-229">
                <a:solidFill>
                  <a:srgbClr val="414141"/>
                </a:solidFill>
                <a:latin typeface="Arial MT"/>
                <a:cs typeface="Arial MT"/>
              </a:rPr>
              <a:t>The</a:t>
            </a:r>
            <a:r>
              <a:rPr dirty="0" sz="2100" spc="-65">
                <a:solidFill>
                  <a:srgbClr val="414141"/>
                </a:solidFill>
                <a:latin typeface="Arial MT"/>
                <a:cs typeface="Arial MT"/>
              </a:rPr>
              <a:t> </a:t>
            </a:r>
            <a:r>
              <a:rPr dirty="0" sz="2100" spc="-195">
                <a:solidFill>
                  <a:srgbClr val="3F3F3F"/>
                </a:solidFill>
                <a:latin typeface="Arial MT"/>
                <a:cs typeface="Arial MT"/>
              </a:rPr>
              <a:t>Barbecue</a:t>
            </a:r>
            <a:r>
              <a:rPr dirty="0" sz="2100" spc="9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2100" spc="-229">
                <a:solidFill>
                  <a:srgbClr val="4F4F4F"/>
                </a:solidFill>
                <a:latin typeface="Arial MT"/>
                <a:cs typeface="Arial MT"/>
              </a:rPr>
              <a:t>Chicken</a:t>
            </a:r>
            <a:r>
              <a:rPr dirty="0" sz="210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dirty="0" sz="2100" spc="-325">
                <a:solidFill>
                  <a:srgbClr val="343434"/>
                </a:solidFill>
                <a:latin typeface="Arial MT"/>
                <a:cs typeface="Arial MT"/>
              </a:rPr>
              <a:t>P</a:t>
            </a:r>
            <a:r>
              <a:rPr dirty="0" sz="2100" spc="-65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dirty="0" sz="2100" spc="-285">
                <a:solidFill>
                  <a:srgbClr val="363636"/>
                </a:solidFill>
                <a:latin typeface="Arial MT"/>
                <a:cs typeface="Arial MT"/>
              </a:rPr>
              <a:t>zza</a:t>
            </a:r>
            <a:endParaRPr sz="2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80"/>
              </a:spcBef>
            </a:pPr>
            <a:endParaRPr sz="2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900" spc="-120">
                <a:solidFill>
                  <a:srgbClr val="313131"/>
                </a:solidFill>
                <a:latin typeface="Arial MT"/>
                <a:cs typeface="Arial MT"/>
              </a:rPr>
              <a:t>The</a:t>
            </a:r>
            <a:r>
              <a:rPr dirty="0" sz="1900" spc="-55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dirty="0" sz="1900" spc="-70">
                <a:solidFill>
                  <a:srgbClr val="2D2D2D"/>
                </a:solidFill>
                <a:latin typeface="Arial MT"/>
                <a:cs typeface="Arial MT"/>
              </a:rPr>
              <a:t>Pepperorii</a:t>
            </a:r>
            <a:r>
              <a:rPr dirty="0" sz="1900" spc="-3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1900" spc="-20">
                <a:solidFill>
                  <a:srgbClr val="181818"/>
                </a:solidFill>
                <a:latin typeface="Arial MT"/>
                <a:cs typeface="Arial MT"/>
              </a:rPr>
              <a:t>Pizza</a:t>
            </a:r>
            <a:endParaRPr sz="1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2024-09-04T21:19:11Z</dcterms:created>
  <dcterms:modified xsi:type="dcterms:W3CDTF">2024-09-04T21:19:11Z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2024-09-04T00:00:00Z</vt:filetime>
  </property>
  <property fmtid="{D5CDD505-2E9C-101B-9397-08002B2CF9AE}" pid="3" name="Producer">
    <vt:lpwstr>iLovePDF</vt:lpwstr>
  </property>
</Properties>
</file>